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6" r:id="rId2"/>
    <p:sldMasterId id="2147483697" r:id="rId3"/>
  </p:sldMasterIdLst>
  <p:notesMasterIdLst>
    <p:notesMasterId r:id="rId15"/>
  </p:notesMasterIdLst>
  <p:handoutMasterIdLst>
    <p:handoutMasterId r:id="rId16"/>
  </p:handoutMasterIdLst>
  <p:sldIdLst>
    <p:sldId id="257" r:id="rId4"/>
    <p:sldId id="259" r:id="rId5"/>
    <p:sldId id="262" r:id="rId6"/>
    <p:sldId id="288" r:id="rId7"/>
    <p:sldId id="274" r:id="rId8"/>
    <p:sldId id="263" r:id="rId9"/>
    <p:sldId id="273" r:id="rId10"/>
    <p:sldId id="287" r:id="rId11"/>
    <p:sldId id="277" r:id="rId12"/>
    <p:sldId id="266" r:id="rId13"/>
    <p:sldId id="268" r:id="rId14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245"/>
    <a:srgbClr val="95C11F"/>
    <a:srgbClr val="164194"/>
    <a:srgbClr val="2C384E"/>
    <a:srgbClr val="FAA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4" autoAdjust="0"/>
    <p:restoredTop sz="94671" autoAdjust="0"/>
  </p:normalViewPr>
  <p:slideViewPr>
    <p:cSldViewPr>
      <p:cViewPr varScale="1">
        <p:scale>
          <a:sx n="133" d="100"/>
          <a:sy n="133" d="100"/>
        </p:scale>
        <p:origin x="50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100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37302-3826-45EA-8569-D8B6CC3E325C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E4B6F-DB88-4916-8EB4-99A7FBB10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76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E1D7F-EA79-462B-A124-6410A37A6FD7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E5A98-30FC-42EF-B24D-771A047C7A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54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E5A98-30FC-42EF-B24D-771A047C7A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42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F48E-B289-4047-8871-BEB35E02976E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65133"/>
            <a:ext cx="661995" cy="3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F48E-B289-4047-8871-BEB35E02976E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F28A-CB88-4F40-A9FE-7EA9BFDE6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7038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F48E-B289-4047-8871-BEB35E02976E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65133"/>
            <a:ext cx="661995" cy="3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2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0" indent="0">
              <a:buClr>
                <a:srgbClr val="2C384E"/>
              </a:buClr>
              <a:buFontTx/>
              <a:buNone/>
              <a:defRPr sz="2800">
                <a:solidFill>
                  <a:srgbClr val="2C384E"/>
                </a:solidFill>
              </a:defRPr>
            </a:lvl1pPr>
            <a:lvl2pPr marL="742950" indent="-285750">
              <a:buClr>
                <a:srgbClr val="95C11F"/>
              </a:buClr>
              <a:buFont typeface="Wingdings 3" panose="05040102010807070707" pitchFamily="18" charset="2"/>
              <a:buChar char=""/>
              <a:defRPr>
                <a:solidFill>
                  <a:srgbClr val="2C384E"/>
                </a:solidFill>
              </a:defRPr>
            </a:lvl2pPr>
            <a:lvl3pPr>
              <a:buClr>
                <a:srgbClr val="164194"/>
              </a:buClr>
              <a:defRPr>
                <a:solidFill>
                  <a:srgbClr val="2C384E"/>
                </a:solidFill>
              </a:defRPr>
            </a:lvl3pPr>
            <a:lvl4pPr>
              <a:defRPr>
                <a:solidFill>
                  <a:srgbClr val="2C384E"/>
                </a:solidFill>
              </a:defRPr>
            </a:lvl4pPr>
            <a:lvl5pPr>
              <a:defRPr>
                <a:solidFill>
                  <a:srgbClr val="2C384E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82724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2C384E"/>
                </a:solidFill>
              </a:defRPr>
            </a:lvl1pPr>
          </a:lstStyle>
          <a:p>
            <a:fld id="{5126D877-4FA4-4AB8-A011-F001AC44C59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763688" y="2355726"/>
            <a:ext cx="914400" cy="914401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06130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843809" y="987574"/>
            <a:ext cx="5832648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7504" y="2067694"/>
            <a:ext cx="2560968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82724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2C384E"/>
                </a:solidFill>
              </a:defRPr>
            </a:lvl1pPr>
          </a:lstStyle>
          <a:p>
            <a:fld id="{5126D877-4FA4-4AB8-A011-F001AC44C59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73880" y="113005"/>
            <a:ext cx="8229600" cy="8572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13848" y="1217151"/>
            <a:ext cx="2560968" cy="603647"/>
          </a:xfrm>
        </p:spPr>
        <p:txBody>
          <a:bodyPr>
            <a:noAutofit/>
          </a:bodyPr>
          <a:lstStyle>
            <a:lvl1pPr marL="0" indent="0">
              <a:buNone/>
              <a:defRPr lang="fr-FR" sz="2000" b="1" kern="1200" dirty="0" smtClean="0">
                <a:solidFill>
                  <a:srgbClr val="2C384E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fr-FR" dirty="0"/>
              <a:t>Modifiez le style du texte commentaire</a:t>
            </a:r>
          </a:p>
        </p:txBody>
      </p:sp>
    </p:spTree>
    <p:extLst>
      <p:ext uri="{BB962C8B-B14F-4D97-AF65-F5344CB8AC3E}">
        <p14:creationId xmlns:p14="http://schemas.microsoft.com/office/powerpoint/2010/main" val="282088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843809" y="987574"/>
            <a:ext cx="5832648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7504" y="2067694"/>
            <a:ext cx="2560968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82724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2C384E"/>
                </a:solidFill>
              </a:defRPr>
            </a:lvl1pPr>
          </a:lstStyle>
          <a:p>
            <a:fld id="{5126D877-4FA4-4AB8-A011-F001AC44C59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25770" y="130324"/>
            <a:ext cx="8229600" cy="8572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36000" y="1275606"/>
            <a:ext cx="2560968" cy="603647"/>
          </a:xfrm>
        </p:spPr>
        <p:txBody>
          <a:bodyPr>
            <a:noAutofit/>
          </a:bodyPr>
          <a:lstStyle>
            <a:lvl1pPr marL="0" indent="0">
              <a:buNone/>
              <a:defRPr lang="fr-FR" sz="2000" b="1" kern="1200" dirty="0" smtClean="0">
                <a:solidFill>
                  <a:srgbClr val="2C384E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fr-FR" dirty="0"/>
              <a:t>Modifiez le style du texte commentaire</a:t>
            </a:r>
          </a:p>
        </p:txBody>
      </p:sp>
    </p:spTree>
    <p:extLst>
      <p:ext uri="{BB962C8B-B14F-4D97-AF65-F5344CB8AC3E}">
        <p14:creationId xmlns:p14="http://schemas.microsoft.com/office/powerpoint/2010/main" val="222870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0" indent="0">
              <a:buClr>
                <a:srgbClr val="2C384E"/>
              </a:buClr>
              <a:buFontTx/>
              <a:buNone/>
              <a:defRPr sz="2800">
                <a:solidFill>
                  <a:srgbClr val="2C384E"/>
                </a:solidFill>
              </a:defRPr>
            </a:lvl1pPr>
            <a:lvl2pPr marL="742950" indent="-285750">
              <a:buClr>
                <a:srgbClr val="95C11F"/>
              </a:buClr>
              <a:buFont typeface="Wingdings 3" panose="05040102010807070707" pitchFamily="18" charset="2"/>
              <a:buChar char=""/>
              <a:defRPr>
                <a:solidFill>
                  <a:srgbClr val="2C384E"/>
                </a:solidFill>
              </a:defRPr>
            </a:lvl2pPr>
            <a:lvl3pPr>
              <a:buClr>
                <a:srgbClr val="164194"/>
              </a:buClr>
              <a:defRPr>
                <a:solidFill>
                  <a:srgbClr val="2C384E"/>
                </a:solidFill>
              </a:defRPr>
            </a:lvl3pPr>
            <a:lvl4pPr>
              <a:defRPr>
                <a:solidFill>
                  <a:srgbClr val="2C384E"/>
                </a:solidFill>
              </a:defRPr>
            </a:lvl4pPr>
            <a:lvl5pPr>
              <a:defRPr>
                <a:solidFill>
                  <a:srgbClr val="2C384E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82724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2C384E"/>
                </a:solidFill>
              </a:defRPr>
            </a:lvl1pPr>
          </a:lstStyle>
          <a:p>
            <a:fld id="{5126D877-4FA4-4AB8-A011-F001AC44C59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2195736" y="2427734"/>
            <a:ext cx="914400" cy="914401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0926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0" indent="0">
              <a:buClr>
                <a:srgbClr val="2C384E"/>
              </a:buClr>
              <a:buFontTx/>
              <a:buNone/>
              <a:defRPr sz="2800">
                <a:solidFill>
                  <a:srgbClr val="2C384E"/>
                </a:solidFill>
              </a:defRPr>
            </a:lvl1pPr>
            <a:lvl2pPr marL="742950" indent="-285750">
              <a:buClr>
                <a:srgbClr val="95C11F"/>
              </a:buClr>
              <a:buFont typeface="Wingdings 3" panose="05040102010807070707" pitchFamily="18" charset="2"/>
              <a:buChar char=""/>
              <a:defRPr>
                <a:solidFill>
                  <a:srgbClr val="2C384E"/>
                </a:solidFill>
              </a:defRPr>
            </a:lvl2pPr>
            <a:lvl3pPr>
              <a:buClr>
                <a:srgbClr val="164194"/>
              </a:buClr>
              <a:defRPr>
                <a:solidFill>
                  <a:srgbClr val="2C384E"/>
                </a:solidFill>
              </a:defRPr>
            </a:lvl3pPr>
            <a:lvl4pPr>
              <a:defRPr>
                <a:solidFill>
                  <a:srgbClr val="2C384E"/>
                </a:solidFill>
              </a:defRPr>
            </a:lvl4pPr>
            <a:lvl5pPr>
              <a:defRPr>
                <a:solidFill>
                  <a:srgbClr val="2C384E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82724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2C384E"/>
                </a:solidFill>
              </a:defRPr>
            </a:lvl1pPr>
          </a:lstStyle>
          <a:p>
            <a:fld id="{5126D877-4FA4-4AB8-A011-F001AC44C59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907704" y="238634"/>
            <a:ext cx="3888432" cy="247713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7691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82724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2C384E"/>
                </a:solidFill>
              </a:defRPr>
            </a:lvl1pPr>
          </a:lstStyle>
          <a:p>
            <a:fld id="{5126D877-4FA4-4AB8-A011-F001AC44C59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7504" y="2067694"/>
            <a:ext cx="2560968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 style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2987824" y="1434593"/>
            <a:ext cx="5688310" cy="288091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dirty="0"/>
              <a:t>Insérez un tableau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27495" y="1268016"/>
            <a:ext cx="2560968" cy="603647"/>
          </a:xfrm>
        </p:spPr>
        <p:txBody>
          <a:bodyPr>
            <a:noAutofit/>
          </a:bodyPr>
          <a:lstStyle>
            <a:lvl1pPr marL="0" indent="0">
              <a:buNone/>
              <a:defRPr lang="fr-FR" sz="2000" b="1" kern="1200" dirty="0" smtClean="0">
                <a:solidFill>
                  <a:srgbClr val="2C384E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fr-FR" dirty="0"/>
              <a:t>Modifiez le style du texte commentaire</a:t>
            </a:r>
          </a:p>
        </p:txBody>
      </p:sp>
      <p:pic>
        <p:nvPicPr>
          <p:cNvPr id="12" name="Imag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65133"/>
            <a:ext cx="661995" cy="3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31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0" indent="0">
              <a:buClr>
                <a:srgbClr val="2C384E"/>
              </a:buClr>
              <a:buFontTx/>
              <a:buNone/>
              <a:defRPr sz="2800">
                <a:solidFill>
                  <a:srgbClr val="2C384E"/>
                </a:solidFill>
              </a:defRPr>
            </a:lvl1pPr>
            <a:lvl2pPr marL="742950" indent="-285750">
              <a:buClr>
                <a:srgbClr val="95C11F"/>
              </a:buClr>
              <a:buFont typeface="Wingdings 3" panose="05040102010807070707" pitchFamily="18" charset="2"/>
              <a:buChar char=""/>
              <a:defRPr>
                <a:solidFill>
                  <a:srgbClr val="2C384E"/>
                </a:solidFill>
              </a:defRPr>
            </a:lvl2pPr>
            <a:lvl3pPr>
              <a:buClr>
                <a:srgbClr val="164194"/>
              </a:buClr>
              <a:defRPr>
                <a:solidFill>
                  <a:srgbClr val="2C384E"/>
                </a:solidFill>
              </a:defRPr>
            </a:lvl3pPr>
            <a:lvl4pPr>
              <a:defRPr>
                <a:solidFill>
                  <a:srgbClr val="2C384E"/>
                </a:solidFill>
              </a:defRPr>
            </a:lvl4pPr>
            <a:lvl5pPr>
              <a:defRPr>
                <a:solidFill>
                  <a:srgbClr val="2C384E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827249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rgbClr val="2C384E"/>
                </a:solidFill>
              </a:defRPr>
            </a:lvl1pPr>
          </a:lstStyle>
          <a:p>
            <a:fld id="{5126D877-4FA4-4AB8-A011-F001AC44C59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691680" y="2211710"/>
            <a:ext cx="3024336" cy="914401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230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@ARSOC_#Couv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72000" y="1351112"/>
            <a:ext cx="4392612" cy="2736304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4800" b="0" i="1" cap="none" spc="1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tabLst/>
              <a:defRPr sz="1800" b="0" i="0" spc="16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47663" y="303212"/>
            <a:ext cx="1312523" cy="7563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27562"/>
            <a:ext cx="1103725" cy="1103725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004066" y="4863197"/>
            <a:ext cx="960546" cy="2611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fr-FR" sz="1200" b="1" i="1" kern="1200" smtClean="0">
                <a:solidFill>
                  <a:schemeClr val="accent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defTabSz="1031626">
              <a:defRPr/>
            </a:pPr>
            <a:fld id="{55742EED-79F0-4143-8B50-56582021F535}" type="datetime3">
              <a:rPr lang="fr-FR" smtClean="0"/>
              <a:pPr defTabSz="1031626">
                <a:defRPr/>
              </a:pPr>
              <a:t>28.10.25</a:t>
            </a:fld>
            <a:endParaRPr lang="fr-FR" dirty="0"/>
          </a:p>
        </p:txBody>
      </p:sp>
      <p:sp>
        <p:nvSpPr>
          <p:cNvPr id="9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90" h="2329">
                <a:moveTo>
                  <a:pt x="890" y="1237"/>
                </a:moveTo>
                <a:lnTo>
                  <a:pt x="890" y="1237"/>
                </a:lnTo>
                <a:lnTo>
                  <a:pt x="874" y="1237"/>
                </a:lnTo>
                <a:lnTo>
                  <a:pt x="874" y="1237"/>
                </a:lnTo>
                <a:lnTo>
                  <a:pt x="836" y="1235"/>
                </a:lnTo>
                <a:lnTo>
                  <a:pt x="800" y="1229"/>
                </a:lnTo>
                <a:lnTo>
                  <a:pt x="766" y="1221"/>
                </a:lnTo>
                <a:lnTo>
                  <a:pt x="732" y="1209"/>
                </a:lnTo>
                <a:lnTo>
                  <a:pt x="700" y="1193"/>
                </a:lnTo>
                <a:lnTo>
                  <a:pt x="670" y="1175"/>
                </a:lnTo>
                <a:lnTo>
                  <a:pt x="642" y="1154"/>
                </a:lnTo>
                <a:lnTo>
                  <a:pt x="616" y="1130"/>
                </a:lnTo>
                <a:lnTo>
                  <a:pt x="592" y="1104"/>
                </a:lnTo>
                <a:lnTo>
                  <a:pt x="572" y="1076"/>
                </a:lnTo>
                <a:lnTo>
                  <a:pt x="554" y="1046"/>
                </a:lnTo>
                <a:lnTo>
                  <a:pt x="538" y="1014"/>
                </a:lnTo>
                <a:lnTo>
                  <a:pt x="526" y="980"/>
                </a:lnTo>
                <a:lnTo>
                  <a:pt x="518" y="946"/>
                </a:lnTo>
                <a:lnTo>
                  <a:pt x="512" y="910"/>
                </a:lnTo>
                <a:lnTo>
                  <a:pt x="510" y="872"/>
                </a:lnTo>
                <a:lnTo>
                  <a:pt x="510" y="872"/>
                </a:lnTo>
                <a:lnTo>
                  <a:pt x="512" y="836"/>
                </a:lnTo>
                <a:lnTo>
                  <a:pt x="518" y="800"/>
                </a:lnTo>
                <a:lnTo>
                  <a:pt x="526" y="764"/>
                </a:lnTo>
                <a:lnTo>
                  <a:pt x="538" y="732"/>
                </a:lnTo>
                <a:lnTo>
                  <a:pt x="554" y="700"/>
                </a:lnTo>
                <a:lnTo>
                  <a:pt x="572" y="670"/>
                </a:lnTo>
                <a:lnTo>
                  <a:pt x="592" y="642"/>
                </a:lnTo>
                <a:lnTo>
                  <a:pt x="616" y="616"/>
                </a:lnTo>
                <a:lnTo>
                  <a:pt x="642" y="592"/>
                </a:lnTo>
                <a:lnTo>
                  <a:pt x="670" y="572"/>
                </a:lnTo>
                <a:lnTo>
                  <a:pt x="700" y="552"/>
                </a:lnTo>
                <a:lnTo>
                  <a:pt x="732" y="538"/>
                </a:lnTo>
                <a:lnTo>
                  <a:pt x="766" y="526"/>
                </a:lnTo>
                <a:lnTo>
                  <a:pt x="800" y="516"/>
                </a:lnTo>
                <a:lnTo>
                  <a:pt x="836" y="510"/>
                </a:lnTo>
                <a:lnTo>
                  <a:pt x="874" y="510"/>
                </a:lnTo>
                <a:lnTo>
                  <a:pt x="874" y="510"/>
                </a:lnTo>
                <a:lnTo>
                  <a:pt x="890" y="510"/>
                </a:lnTo>
                <a:lnTo>
                  <a:pt x="890" y="0"/>
                </a:lnTo>
                <a:lnTo>
                  <a:pt x="890" y="0"/>
                </a:lnTo>
                <a:lnTo>
                  <a:pt x="874" y="0"/>
                </a:lnTo>
                <a:lnTo>
                  <a:pt x="874" y="0"/>
                </a:lnTo>
                <a:lnTo>
                  <a:pt x="828" y="2"/>
                </a:lnTo>
                <a:lnTo>
                  <a:pt x="784" y="4"/>
                </a:lnTo>
                <a:lnTo>
                  <a:pt x="740" y="10"/>
                </a:lnTo>
                <a:lnTo>
                  <a:pt x="698" y="18"/>
                </a:lnTo>
                <a:lnTo>
                  <a:pt x="656" y="28"/>
                </a:lnTo>
                <a:lnTo>
                  <a:pt x="614" y="40"/>
                </a:lnTo>
                <a:lnTo>
                  <a:pt x="574" y="52"/>
                </a:lnTo>
                <a:lnTo>
                  <a:pt x="534" y="68"/>
                </a:lnTo>
                <a:lnTo>
                  <a:pt x="494" y="86"/>
                </a:lnTo>
                <a:lnTo>
                  <a:pt x="458" y="106"/>
                </a:lnTo>
                <a:lnTo>
                  <a:pt x="420" y="126"/>
                </a:lnTo>
                <a:lnTo>
                  <a:pt x="386" y="150"/>
                </a:lnTo>
                <a:lnTo>
                  <a:pt x="352" y="174"/>
                </a:lnTo>
                <a:lnTo>
                  <a:pt x="318" y="200"/>
                </a:lnTo>
                <a:lnTo>
                  <a:pt x="286" y="226"/>
                </a:lnTo>
                <a:lnTo>
                  <a:pt x="256" y="256"/>
                </a:lnTo>
                <a:lnTo>
                  <a:pt x="228" y="286"/>
                </a:lnTo>
                <a:lnTo>
                  <a:pt x="200" y="318"/>
                </a:lnTo>
                <a:lnTo>
                  <a:pt x="174" y="350"/>
                </a:lnTo>
                <a:lnTo>
                  <a:pt x="150" y="384"/>
                </a:lnTo>
                <a:lnTo>
                  <a:pt x="126" y="420"/>
                </a:lnTo>
                <a:lnTo>
                  <a:pt x="106" y="456"/>
                </a:lnTo>
                <a:lnTo>
                  <a:pt x="86" y="494"/>
                </a:lnTo>
                <a:lnTo>
                  <a:pt x="70" y="534"/>
                </a:lnTo>
                <a:lnTo>
                  <a:pt x="54" y="572"/>
                </a:lnTo>
                <a:lnTo>
                  <a:pt x="40" y="614"/>
                </a:lnTo>
                <a:lnTo>
                  <a:pt x="28" y="654"/>
                </a:lnTo>
                <a:lnTo>
                  <a:pt x="18" y="696"/>
                </a:lnTo>
                <a:lnTo>
                  <a:pt x="10" y="740"/>
                </a:lnTo>
                <a:lnTo>
                  <a:pt x="6" y="784"/>
                </a:lnTo>
                <a:lnTo>
                  <a:pt x="2" y="828"/>
                </a:lnTo>
                <a:lnTo>
                  <a:pt x="0" y="872"/>
                </a:lnTo>
                <a:lnTo>
                  <a:pt x="0" y="872"/>
                </a:lnTo>
                <a:lnTo>
                  <a:pt x="2" y="936"/>
                </a:lnTo>
                <a:lnTo>
                  <a:pt x="8" y="994"/>
                </a:lnTo>
                <a:lnTo>
                  <a:pt x="16" y="1052"/>
                </a:lnTo>
                <a:lnTo>
                  <a:pt x="22" y="1078"/>
                </a:lnTo>
                <a:lnTo>
                  <a:pt x="30" y="1106"/>
                </a:lnTo>
                <a:lnTo>
                  <a:pt x="38" y="1134"/>
                </a:lnTo>
                <a:lnTo>
                  <a:pt x="50" y="1162"/>
                </a:lnTo>
                <a:lnTo>
                  <a:pt x="74" y="1221"/>
                </a:lnTo>
                <a:lnTo>
                  <a:pt x="106" y="1283"/>
                </a:lnTo>
                <a:lnTo>
                  <a:pt x="144" y="1351"/>
                </a:lnTo>
                <a:lnTo>
                  <a:pt x="190" y="1425"/>
                </a:lnTo>
                <a:lnTo>
                  <a:pt x="246" y="1507"/>
                </a:lnTo>
                <a:lnTo>
                  <a:pt x="310" y="1601"/>
                </a:lnTo>
                <a:lnTo>
                  <a:pt x="382" y="1707"/>
                </a:lnTo>
                <a:lnTo>
                  <a:pt x="560" y="1961"/>
                </a:lnTo>
                <a:lnTo>
                  <a:pt x="784" y="2281"/>
                </a:lnTo>
                <a:lnTo>
                  <a:pt x="784" y="2281"/>
                </a:lnTo>
                <a:lnTo>
                  <a:pt x="794" y="2293"/>
                </a:lnTo>
                <a:lnTo>
                  <a:pt x="806" y="2305"/>
                </a:lnTo>
                <a:lnTo>
                  <a:pt x="818" y="2313"/>
                </a:lnTo>
                <a:lnTo>
                  <a:pt x="832" y="2319"/>
                </a:lnTo>
                <a:lnTo>
                  <a:pt x="846" y="2325"/>
                </a:lnTo>
                <a:lnTo>
                  <a:pt x="860" y="2327"/>
                </a:lnTo>
                <a:lnTo>
                  <a:pt x="876" y="2329"/>
                </a:lnTo>
                <a:lnTo>
                  <a:pt x="890" y="2327"/>
                </a:lnTo>
                <a:lnTo>
                  <a:pt x="890" y="12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18"/>
          <p:cNvSpPr>
            <a:spLocks/>
          </p:cNvSpPr>
          <p:nvPr userDrawn="1"/>
        </p:nvSpPr>
        <p:spPr bwMode="auto">
          <a:xfrm>
            <a:off x="8964613" y="3674435"/>
            <a:ext cx="181875" cy="800871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100" fmla="*/ 10000 w 10000"/>
              <a:gd name="connsiteY100" fmla="*/ 5311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393 w 10000"/>
              <a:gd name="connsiteY3" fmla="*/ 5303 h 10000"/>
              <a:gd name="connsiteX4" fmla="*/ 8989 w 10000"/>
              <a:gd name="connsiteY4" fmla="*/ 5277 h 10000"/>
              <a:gd name="connsiteX5" fmla="*/ 8607 w 10000"/>
              <a:gd name="connsiteY5" fmla="*/ 5243 h 10000"/>
              <a:gd name="connsiteX6" fmla="*/ 8225 w 10000"/>
              <a:gd name="connsiteY6" fmla="*/ 5191 h 10000"/>
              <a:gd name="connsiteX7" fmla="*/ 7865 w 10000"/>
              <a:gd name="connsiteY7" fmla="*/ 5122 h 10000"/>
              <a:gd name="connsiteX8" fmla="*/ 7528 w 10000"/>
              <a:gd name="connsiteY8" fmla="*/ 5045 h 10000"/>
              <a:gd name="connsiteX9" fmla="*/ 7213 w 10000"/>
              <a:gd name="connsiteY9" fmla="*/ 4955 h 10000"/>
              <a:gd name="connsiteX10" fmla="*/ 6921 w 10000"/>
              <a:gd name="connsiteY10" fmla="*/ 4852 h 10000"/>
              <a:gd name="connsiteX11" fmla="*/ 6652 w 10000"/>
              <a:gd name="connsiteY11" fmla="*/ 4740 h 10000"/>
              <a:gd name="connsiteX12" fmla="*/ 6427 w 10000"/>
              <a:gd name="connsiteY12" fmla="*/ 4620 h 10000"/>
              <a:gd name="connsiteX13" fmla="*/ 6225 w 10000"/>
              <a:gd name="connsiteY13" fmla="*/ 4491 h 10000"/>
              <a:gd name="connsiteX14" fmla="*/ 6045 w 10000"/>
              <a:gd name="connsiteY14" fmla="*/ 4354 h 10000"/>
              <a:gd name="connsiteX15" fmla="*/ 5910 w 10000"/>
              <a:gd name="connsiteY15" fmla="*/ 4208 h 10000"/>
              <a:gd name="connsiteX16" fmla="*/ 5820 w 10000"/>
              <a:gd name="connsiteY16" fmla="*/ 4062 h 10000"/>
              <a:gd name="connsiteX17" fmla="*/ 5753 w 10000"/>
              <a:gd name="connsiteY17" fmla="*/ 3907 h 10000"/>
              <a:gd name="connsiteX18" fmla="*/ 5730 w 10000"/>
              <a:gd name="connsiteY18" fmla="*/ 3744 h 10000"/>
              <a:gd name="connsiteX19" fmla="*/ 5730 w 10000"/>
              <a:gd name="connsiteY19" fmla="*/ 3744 h 10000"/>
              <a:gd name="connsiteX20" fmla="*/ 5753 w 10000"/>
              <a:gd name="connsiteY20" fmla="*/ 3590 h 10000"/>
              <a:gd name="connsiteX21" fmla="*/ 5820 w 10000"/>
              <a:gd name="connsiteY21" fmla="*/ 3435 h 10000"/>
              <a:gd name="connsiteX22" fmla="*/ 5910 w 10000"/>
              <a:gd name="connsiteY22" fmla="*/ 3280 h 10000"/>
              <a:gd name="connsiteX23" fmla="*/ 6045 w 10000"/>
              <a:gd name="connsiteY23" fmla="*/ 3143 h 10000"/>
              <a:gd name="connsiteX24" fmla="*/ 6225 w 10000"/>
              <a:gd name="connsiteY24" fmla="*/ 3006 h 10000"/>
              <a:gd name="connsiteX25" fmla="*/ 6427 w 10000"/>
              <a:gd name="connsiteY25" fmla="*/ 2877 h 10000"/>
              <a:gd name="connsiteX26" fmla="*/ 6652 w 10000"/>
              <a:gd name="connsiteY26" fmla="*/ 2757 h 10000"/>
              <a:gd name="connsiteX27" fmla="*/ 6921 w 10000"/>
              <a:gd name="connsiteY27" fmla="*/ 2645 h 10000"/>
              <a:gd name="connsiteX28" fmla="*/ 7213 w 10000"/>
              <a:gd name="connsiteY28" fmla="*/ 2542 h 10000"/>
              <a:gd name="connsiteX29" fmla="*/ 7528 w 10000"/>
              <a:gd name="connsiteY29" fmla="*/ 2456 h 10000"/>
              <a:gd name="connsiteX30" fmla="*/ 7865 w 10000"/>
              <a:gd name="connsiteY30" fmla="*/ 2370 h 10000"/>
              <a:gd name="connsiteX31" fmla="*/ 8225 w 10000"/>
              <a:gd name="connsiteY31" fmla="*/ 2310 h 10000"/>
              <a:gd name="connsiteX32" fmla="*/ 8607 w 10000"/>
              <a:gd name="connsiteY32" fmla="*/ 2258 h 10000"/>
              <a:gd name="connsiteX33" fmla="*/ 8989 w 10000"/>
              <a:gd name="connsiteY33" fmla="*/ 2216 h 10000"/>
              <a:gd name="connsiteX34" fmla="*/ 9393 w 10000"/>
              <a:gd name="connsiteY34" fmla="*/ 2190 h 10000"/>
              <a:gd name="connsiteX35" fmla="*/ 9820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393 w 10000"/>
              <a:gd name="connsiteY2" fmla="*/ 5303 h 10000"/>
              <a:gd name="connsiteX3" fmla="*/ 8989 w 10000"/>
              <a:gd name="connsiteY3" fmla="*/ 5277 h 10000"/>
              <a:gd name="connsiteX4" fmla="*/ 8607 w 10000"/>
              <a:gd name="connsiteY4" fmla="*/ 5243 h 10000"/>
              <a:gd name="connsiteX5" fmla="*/ 8225 w 10000"/>
              <a:gd name="connsiteY5" fmla="*/ 5191 h 10000"/>
              <a:gd name="connsiteX6" fmla="*/ 7865 w 10000"/>
              <a:gd name="connsiteY6" fmla="*/ 5122 h 10000"/>
              <a:gd name="connsiteX7" fmla="*/ 7528 w 10000"/>
              <a:gd name="connsiteY7" fmla="*/ 5045 h 10000"/>
              <a:gd name="connsiteX8" fmla="*/ 7213 w 10000"/>
              <a:gd name="connsiteY8" fmla="*/ 4955 h 10000"/>
              <a:gd name="connsiteX9" fmla="*/ 6921 w 10000"/>
              <a:gd name="connsiteY9" fmla="*/ 4852 h 10000"/>
              <a:gd name="connsiteX10" fmla="*/ 6652 w 10000"/>
              <a:gd name="connsiteY10" fmla="*/ 4740 h 10000"/>
              <a:gd name="connsiteX11" fmla="*/ 6427 w 10000"/>
              <a:gd name="connsiteY11" fmla="*/ 4620 h 10000"/>
              <a:gd name="connsiteX12" fmla="*/ 6225 w 10000"/>
              <a:gd name="connsiteY12" fmla="*/ 4491 h 10000"/>
              <a:gd name="connsiteX13" fmla="*/ 6045 w 10000"/>
              <a:gd name="connsiteY13" fmla="*/ 4354 h 10000"/>
              <a:gd name="connsiteX14" fmla="*/ 5910 w 10000"/>
              <a:gd name="connsiteY14" fmla="*/ 4208 h 10000"/>
              <a:gd name="connsiteX15" fmla="*/ 5820 w 10000"/>
              <a:gd name="connsiteY15" fmla="*/ 4062 h 10000"/>
              <a:gd name="connsiteX16" fmla="*/ 5753 w 10000"/>
              <a:gd name="connsiteY16" fmla="*/ 3907 h 10000"/>
              <a:gd name="connsiteX17" fmla="*/ 5730 w 10000"/>
              <a:gd name="connsiteY17" fmla="*/ 3744 h 10000"/>
              <a:gd name="connsiteX18" fmla="*/ 5730 w 10000"/>
              <a:gd name="connsiteY18" fmla="*/ 3744 h 10000"/>
              <a:gd name="connsiteX19" fmla="*/ 5753 w 10000"/>
              <a:gd name="connsiteY19" fmla="*/ 3590 h 10000"/>
              <a:gd name="connsiteX20" fmla="*/ 5820 w 10000"/>
              <a:gd name="connsiteY20" fmla="*/ 3435 h 10000"/>
              <a:gd name="connsiteX21" fmla="*/ 5910 w 10000"/>
              <a:gd name="connsiteY21" fmla="*/ 3280 h 10000"/>
              <a:gd name="connsiteX22" fmla="*/ 6045 w 10000"/>
              <a:gd name="connsiteY22" fmla="*/ 3143 h 10000"/>
              <a:gd name="connsiteX23" fmla="*/ 6225 w 10000"/>
              <a:gd name="connsiteY23" fmla="*/ 3006 h 10000"/>
              <a:gd name="connsiteX24" fmla="*/ 6427 w 10000"/>
              <a:gd name="connsiteY24" fmla="*/ 2877 h 10000"/>
              <a:gd name="connsiteX25" fmla="*/ 6652 w 10000"/>
              <a:gd name="connsiteY25" fmla="*/ 2757 h 10000"/>
              <a:gd name="connsiteX26" fmla="*/ 6921 w 10000"/>
              <a:gd name="connsiteY26" fmla="*/ 2645 h 10000"/>
              <a:gd name="connsiteX27" fmla="*/ 7213 w 10000"/>
              <a:gd name="connsiteY27" fmla="*/ 2542 h 10000"/>
              <a:gd name="connsiteX28" fmla="*/ 7528 w 10000"/>
              <a:gd name="connsiteY28" fmla="*/ 2456 h 10000"/>
              <a:gd name="connsiteX29" fmla="*/ 7865 w 10000"/>
              <a:gd name="connsiteY29" fmla="*/ 2370 h 10000"/>
              <a:gd name="connsiteX30" fmla="*/ 8225 w 10000"/>
              <a:gd name="connsiteY30" fmla="*/ 2310 h 10000"/>
              <a:gd name="connsiteX31" fmla="*/ 8607 w 10000"/>
              <a:gd name="connsiteY31" fmla="*/ 2258 h 10000"/>
              <a:gd name="connsiteX32" fmla="*/ 8989 w 10000"/>
              <a:gd name="connsiteY32" fmla="*/ 2216 h 10000"/>
              <a:gd name="connsiteX33" fmla="*/ 9393 w 10000"/>
              <a:gd name="connsiteY33" fmla="*/ 2190 h 10000"/>
              <a:gd name="connsiteX34" fmla="*/ 9820 w 10000"/>
              <a:gd name="connsiteY34" fmla="*/ 2190 h 10000"/>
              <a:gd name="connsiteX35" fmla="*/ 9820 w 10000"/>
              <a:gd name="connsiteY35" fmla="*/ 2190 h 10000"/>
              <a:gd name="connsiteX36" fmla="*/ 1000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989 w 10000"/>
              <a:gd name="connsiteY2" fmla="*/ 5277 h 10000"/>
              <a:gd name="connsiteX3" fmla="*/ 8607 w 10000"/>
              <a:gd name="connsiteY3" fmla="*/ 5243 h 10000"/>
              <a:gd name="connsiteX4" fmla="*/ 8225 w 10000"/>
              <a:gd name="connsiteY4" fmla="*/ 5191 h 10000"/>
              <a:gd name="connsiteX5" fmla="*/ 7865 w 10000"/>
              <a:gd name="connsiteY5" fmla="*/ 5122 h 10000"/>
              <a:gd name="connsiteX6" fmla="*/ 7528 w 10000"/>
              <a:gd name="connsiteY6" fmla="*/ 5045 h 10000"/>
              <a:gd name="connsiteX7" fmla="*/ 7213 w 10000"/>
              <a:gd name="connsiteY7" fmla="*/ 4955 h 10000"/>
              <a:gd name="connsiteX8" fmla="*/ 6921 w 10000"/>
              <a:gd name="connsiteY8" fmla="*/ 4852 h 10000"/>
              <a:gd name="connsiteX9" fmla="*/ 6652 w 10000"/>
              <a:gd name="connsiteY9" fmla="*/ 4740 h 10000"/>
              <a:gd name="connsiteX10" fmla="*/ 6427 w 10000"/>
              <a:gd name="connsiteY10" fmla="*/ 4620 h 10000"/>
              <a:gd name="connsiteX11" fmla="*/ 6225 w 10000"/>
              <a:gd name="connsiteY11" fmla="*/ 4491 h 10000"/>
              <a:gd name="connsiteX12" fmla="*/ 6045 w 10000"/>
              <a:gd name="connsiteY12" fmla="*/ 4354 h 10000"/>
              <a:gd name="connsiteX13" fmla="*/ 5910 w 10000"/>
              <a:gd name="connsiteY13" fmla="*/ 4208 h 10000"/>
              <a:gd name="connsiteX14" fmla="*/ 5820 w 10000"/>
              <a:gd name="connsiteY14" fmla="*/ 4062 h 10000"/>
              <a:gd name="connsiteX15" fmla="*/ 5753 w 10000"/>
              <a:gd name="connsiteY15" fmla="*/ 3907 h 10000"/>
              <a:gd name="connsiteX16" fmla="*/ 5730 w 10000"/>
              <a:gd name="connsiteY16" fmla="*/ 3744 h 10000"/>
              <a:gd name="connsiteX17" fmla="*/ 5730 w 10000"/>
              <a:gd name="connsiteY17" fmla="*/ 3744 h 10000"/>
              <a:gd name="connsiteX18" fmla="*/ 5753 w 10000"/>
              <a:gd name="connsiteY18" fmla="*/ 3590 h 10000"/>
              <a:gd name="connsiteX19" fmla="*/ 5820 w 10000"/>
              <a:gd name="connsiteY19" fmla="*/ 3435 h 10000"/>
              <a:gd name="connsiteX20" fmla="*/ 5910 w 10000"/>
              <a:gd name="connsiteY20" fmla="*/ 3280 h 10000"/>
              <a:gd name="connsiteX21" fmla="*/ 6045 w 10000"/>
              <a:gd name="connsiteY21" fmla="*/ 3143 h 10000"/>
              <a:gd name="connsiteX22" fmla="*/ 6225 w 10000"/>
              <a:gd name="connsiteY22" fmla="*/ 3006 h 10000"/>
              <a:gd name="connsiteX23" fmla="*/ 6427 w 10000"/>
              <a:gd name="connsiteY23" fmla="*/ 2877 h 10000"/>
              <a:gd name="connsiteX24" fmla="*/ 6652 w 10000"/>
              <a:gd name="connsiteY24" fmla="*/ 2757 h 10000"/>
              <a:gd name="connsiteX25" fmla="*/ 6921 w 10000"/>
              <a:gd name="connsiteY25" fmla="*/ 2645 h 10000"/>
              <a:gd name="connsiteX26" fmla="*/ 7213 w 10000"/>
              <a:gd name="connsiteY26" fmla="*/ 2542 h 10000"/>
              <a:gd name="connsiteX27" fmla="*/ 7528 w 10000"/>
              <a:gd name="connsiteY27" fmla="*/ 2456 h 10000"/>
              <a:gd name="connsiteX28" fmla="*/ 7865 w 10000"/>
              <a:gd name="connsiteY28" fmla="*/ 2370 h 10000"/>
              <a:gd name="connsiteX29" fmla="*/ 8225 w 10000"/>
              <a:gd name="connsiteY29" fmla="*/ 2310 h 10000"/>
              <a:gd name="connsiteX30" fmla="*/ 8607 w 10000"/>
              <a:gd name="connsiteY30" fmla="*/ 2258 h 10000"/>
              <a:gd name="connsiteX31" fmla="*/ 8989 w 10000"/>
              <a:gd name="connsiteY31" fmla="*/ 2216 h 10000"/>
              <a:gd name="connsiteX32" fmla="*/ 9393 w 10000"/>
              <a:gd name="connsiteY32" fmla="*/ 2190 h 10000"/>
              <a:gd name="connsiteX33" fmla="*/ 9820 w 10000"/>
              <a:gd name="connsiteY33" fmla="*/ 2190 h 10000"/>
              <a:gd name="connsiteX34" fmla="*/ 9820 w 10000"/>
              <a:gd name="connsiteY34" fmla="*/ 2190 h 10000"/>
              <a:gd name="connsiteX35" fmla="*/ 10000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607 w 10000"/>
              <a:gd name="connsiteY2" fmla="*/ 5243 h 10000"/>
              <a:gd name="connsiteX3" fmla="*/ 8225 w 10000"/>
              <a:gd name="connsiteY3" fmla="*/ 5191 h 10000"/>
              <a:gd name="connsiteX4" fmla="*/ 7865 w 10000"/>
              <a:gd name="connsiteY4" fmla="*/ 5122 h 10000"/>
              <a:gd name="connsiteX5" fmla="*/ 7528 w 10000"/>
              <a:gd name="connsiteY5" fmla="*/ 5045 h 10000"/>
              <a:gd name="connsiteX6" fmla="*/ 7213 w 10000"/>
              <a:gd name="connsiteY6" fmla="*/ 4955 h 10000"/>
              <a:gd name="connsiteX7" fmla="*/ 6921 w 10000"/>
              <a:gd name="connsiteY7" fmla="*/ 4852 h 10000"/>
              <a:gd name="connsiteX8" fmla="*/ 6652 w 10000"/>
              <a:gd name="connsiteY8" fmla="*/ 4740 h 10000"/>
              <a:gd name="connsiteX9" fmla="*/ 6427 w 10000"/>
              <a:gd name="connsiteY9" fmla="*/ 4620 h 10000"/>
              <a:gd name="connsiteX10" fmla="*/ 6225 w 10000"/>
              <a:gd name="connsiteY10" fmla="*/ 4491 h 10000"/>
              <a:gd name="connsiteX11" fmla="*/ 6045 w 10000"/>
              <a:gd name="connsiteY11" fmla="*/ 4354 h 10000"/>
              <a:gd name="connsiteX12" fmla="*/ 5910 w 10000"/>
              <a:gd name="connsiteY12" fmla="*/ 4208 h 10000"/>
              <a:gd name="connsiteX13" fmla="*/ 5820 w 10000"/>
              <a:gd name="connsiteY13" fmla="*/ 4062 h 10000"/>
              <a:gd name="connsiteX14" fmla="*/ 5753 w 10000"/>
              <a:gd name="connsiteY14" fmla="*/ 3907 h 10000"/>
              <a:gd name="connsiteX15" fmla="*/ 5730 w 10000"/>
              <a:gd name="connsiteY15" fmla="*/ 3744 h 10000"/>
              <a:gd name="connsiteX16" fmla="*/ 5730 w 10000"/>
              <a:gd name="connsiteY16" fmla="*/ 3744 h 10000"/>
              <a:gd name="connsiteX17" fmla="*/ 5753 w 10000"/>
              <a:gd name="connsiteY17" fmla="*/ 3590 h 10000"/>
              <a:gd name="connsiteX18" fmla="*/ 5820 w 10000"/>
              <a:gd name="connsiteY18" fmla="*/ 3435 h 10000"/>
              <a:gd name="connsiteX19" fmla="*/ 5910 w 10000"/>
              <a:gd name="connsiteY19" fmla="*/ 3280 h 10000"/>
              <a:gd name="connsiteX20" fmla="*/ 6045 w 10000"/>
              <a:gd name="connsiteY20" fmla="*/ 3143 h 10000"/>
              <a:gd name="connsiteX21" fmla="*/ 6225 w 10000"/>
              <a:gd name="connsiteY21" fmla="*/ 3006 h 10000"/>
              <a:gd name="connsiteX22" fmla="*/ 6427 w 10000"/>
              <a:gd name="connsiteY22" fmla="*/ 2877 h 10000"/>
              <a:gd name="connsiteX23" fmla="*/ 6652 w 10000"/>
              <a:gd name="connsiteY23" fmla="*/ 2757 h 10000"/>
              <a:gd name="connsiteX24" fmla="*/ 6921 w 10000"/>
              <a:gd name="connsiteY24" fmla="*/ 2645 h 10000"/>
              <a:gd name="connsiteX25" fmla="*/ 7213 w 10000"/>
              <a:gd name="connsiteY25" fmla="*/ 2542 h 10000"/>
              <a:gd name="connsiteX26" fmla="*/ 7528 w 10000"/>
              <a:gd name="connsiteY26" fmla="*/ 2456 h 10000"/>
              <a:gd name="connsiteX27" fmla="*/ 7865 w 10000"/>
              <a:gd name="connsiteY27" fmla="*/ 2370 h 10000"/>
              <a:gd name="connsiteX28" fmla="*/ 8225 w 10000"/>
              <a:gd name="connsiteY28" fmla="*/ 2310 h 10000"/>
              <a:gd name="connsiteX29" fmla="*/ 8607 w 10000"/>
              <a:gd name="connsiteY29" fmla="*/ 2258 h 10000"/>
              <a:gd name="connsiteX30" fmla="*/ 8989 w 10000"/>
              <a:gd name="connsiteY30" fmla="*/ 2216 h 10000"/>
              <a:gd name="connsiteX31" fmla="*/ 9393 w 10000"/>
              <a:gd name="connsiteY31" fmla="*/ 2190 h 10000"/>
              <a:gd name="connsiteX32" fmla="*/ 9820 w 10000"/>
              <a:gd name="connsiteY32" fmla="*/ 2190 h 10000"/>
              <a:gd name="connsiteX33" fmla="*/ 9820 w 10000"/>
              <a:gd name="connsiteY33" fmla="*/ 2190 h 10000"/>
              <a:gd name="connsiteX34" fmla="*/ 10000 w 10000"/>
              <a:gd name="connsiteY34" fmla="*/ 2190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8225 w 10000"/>
              <a:gd name="connsiteY2" fmla="*/ 5191 h 10000"/>
              <a:gd name="connsiteX3" fmla="*/ 7865 w 10000"/>
              <a:gd name="connsiteY3" fmla="*/ 5122 h 10000"/>
              <a:gd name="connsiteX4" fmla="*/ 7528 w 10000"/>
              <a:gd name="connsiteY4" fmla="*/ 5045 h 10000"/>
              <a:gd name="connsiteX5" fmla="*/ 7213 w 10000"/>
              <a:gd name="connsiteY5" fmla="*/ 4955 h 10000"/>
              <a:gd name="connsiteX6" fmla="*/ 6921 w 10000"/>
              <a:gd name="connsiteY6" fmla="*/ 4852 h 10000"/>
              <a:gd name="connsiteX7" fmla="*/ 6652 w 10000"/>
              <a:gd name="connsiteY7" fmla="*/ 4740 h 10000"/>
              <a:gd name="connsiteX8" fmla="*/ 6427 w 10000"/>
              <a:gd name="connsiteY8" fmla="*/ 4620 h 10000"/>
              <a:gd name="connsiteX9" fmla="*/ 6225 w 10000"/>
              <a:gd name="connsiteY9" fmla="*/ 4491 h 10000"/>
              <a:gd name="connsiteX10" fmla="*/ 6045 w 10000"/>
              <a:gd name="connsiteY10" fmla="*/ 4354 h 10000"/>
              <a:gd name="connsiteX11" fmla="*/ 5910 w 10000"/>
              <a:gd name="connsiteY11" fmla="*/ 4208 h 10000"/>
              <a:gd name="connsiteX12" fmla="*/ 5820 w 10000"/>
              <a:gd name="connsiteY12" fmla="*/ 4062 h 10000"/>
              <a:gd name="connsiteX13" fmla="*/ 5753 w 10000"/>
              <a:gd name="connsiteY13" fmla="*/ 3907 h 10000"/>
              <a:gd name="connsiteX14" fmla="*/ 5730 w 10000"/>
              <a:gd name="connsiteY14" fmla="*/ 3744 h 10000"/>
              <a:gd name="connsiteX15" fmla="*/ 5730 w 10000"/>
              <a:gd name="connsiteY15" fmla="*/ 3744 h 10000"/>
              <a:gd name="connsiteX16" fmla="*/ 5753 w 10000"/>
              <a:gd name="connsiteY16" fmla="*/ 3590 h 10000"/>
              <a:gd name="connsiteX17" fmla="*/ 5820 w 10000"/>
              <a:gd name="connsiteY17" fmla="*/ 3435 h 10000"/>
              <a:gd name="connsiteX18" fmla="*/ 5910 w 10000"/>
              <a:gd name="connsiteY18" fmla="*/ 3280 h 10000"/>
              <a:gd name="connsiteX19" fmla="*/ 6045 w 10000"/>
              <a:gd name="connsiteY19" fmla="*/ 3143 h 10000"/>
              <a:gd name="connsiteX20" fmla="*/ 6225 w 10000"/>
              <a:gd name="connsiteY20" fmla="*/ 3006 h 10000"/>
              <a:gd name="connsiteX21" fmla="*/ 6427 w 10000"/>
              <a:gd name="connsiteY21" fmla="*/ 2877 h 10000"/>
              <a:gd name="connsiteX22" fmla="*/ 6652 w 10000"/>
              <a:gd name="connsiteY22" fmla="*/ 2757 h 10000"/>
              <a:gd name="connsiteX23" fmla="*/ 6921 w 10000"/>
              <a:gd name="connsiteY23" fmla="*/ 2645 h 10000"/>
              <a:gd name="connsiteX24" fmla="*/ 7213 w 10000"/>
              <a:gd name="connsiteY24" fmla="*/ 2542 h 10000"/>
              <a:gd name="connsiteX25" fmla="*/ 7528 w 10000"/>
              <a:gd name="connsiteY25" fmla="*/ 2456 h 10000"/>
              <a:gd name="connsiteX26" fmla="*/ 7865 w 10000"/>
              <a:gd name="connsiteY26" fmla="*/ 2370 h 10000"/>
              <a:gd name="connsiteX27" fmla="*/ 8225 w 10000"/>
              <a:gd name="connsiteY27" fmla="*/ 2310 h 10000"/>
              <a:gd name="connsiteX28" fmla="*/ 8607 w 10000"/>
              <a:gd name="connsiteY28" fmla="*/ 2258 h 10000"/>
              <a:gd name="connsiteX29" fmla="*/ 8989 w 10000"/>
              <a:gd name="connsiteY29" fmla="*/ 2216 h 10000"/>
              <a:gd name="connsiteX30" fmla="*/ 9393 w 10000"/>
              <a:gd name="connsiteY30" fmla="*/ 2190 h 10000"/>
              <a:gd name="connsiteX31" fmla="*/ 9820 w 10000"/>
              <a:gd name="connsiteY31" fmla="*/ 2190 h 10000"/>
              <a:gd name="connsiteX32" fmla="*/ 9820 w 10000"/>
              <a:gd name="connsiteY32" fmla="*/ 2190 h 10000"/>
              <a:gd name="connsiteX33" fmla="*/ 10000 w 10000"/>
              <a:gd name="connsiteY33" fmla="*/ 2190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7865 w 10000"/>
              <a:gd name="connsiteY2" fmla="*/ 5122 h 10000"/>
              <a:gd name="connsiteX3" fmla="*/ 7528 w 10000"/>
              <a:gd name="connsiteY3" fmla="*/ 5045 h 10000"/>
              <a:gd name="connsiteX4" fmla="*/ 7213 w 10000"/>
              <a:gd name="connsiteY4" fmla="*/ 4955 h 10000"/>
              <a:gd name="connsiteX5" fmla="*/ 6921 w 10000"/>
              <a:gd name="connsiteY5" fmla="*/ 4852 h 10000"/>
              <a:gd name="connsiteX6" fmla="*/ 6652 w 10000"/>
              <a:gd name="connsiteY6" fmla="*/ 4740 h 10000"/>
              <a:gd name="connsiteX7" fmla="*/ 6427 w 10000"/>
              <a:gd name="connsiteY7" fmla="*/ 4620 h 10000"/>
              <a:gd name="connsiteX8" fmla="*/ 6225 w 10000"/>
              <a:gd name="connsiteY8" fmla="*/ 4491 h 10000"/>
              <a:gd name="connsiteX9" fmla="*/ 6045 w 10000"/>
              <a:gd name="connsiteY9" fmla="*/ 4354 h 10000"/>
              <a:gd name="connsiteX10" fmla="*/ 5910 w 10000"/>
              <a:gd name="connsiteY10" fmla="*/ 4208 h 10000"/>
              <a:gd name="connsiteX11" fmla="*/ 5820 w 10000"/>
              <a:gd name="connsiteY11" fmla="*/ 4062 h 10000"/>
              <a:gd name="connsiteX12" fmla="*/ 5753 w 10000"/>
              <a:gd name="connsiteY12" fmla="*/ 3907 h 10000"/>
              <a:gd name="connsiteX13" fmla="*/ 5730 w 10000"/>
              <a:gd name="connsiteY13" fmla="*/ 3744 h 10000"/>
              <a:gd name="connsiteX14" fmla="*/ 5730 w 10000"/>
              <a:gd name="connsiteY14" fmla="*/ 3744 h 10000"/>
              <a:gd name="connsiteX15" fmla="*/ 5753 w 10000"/>
              <a:gd name="connsiteY15" fmla="*/ 3590 h 10000"/>
              <a:gd name="connsiteX16" fmla="*/ 5820 w 10000"/>
              <a:gd name="connsiteY16" fmla="*/ 3435 h 10000"/>
              <a:gd name="connsiteX17" fmla="*/ 5910 w 10000"/>
              <a:gd name="connsiteY17" fmla="*/ 3280 h 10000"/>
              <a:gd name="connsiteX18" fmla="*/ 6045 w 10000"/>
              <a:gd name="connsiteY18" fmla="*/ 3143 h 10000"/>
              <a:gd name="connsiteX19" fmla="*/ 6225 w 10000"/>
              <a:gd name="connsiteY19" fmla="*/ 3006 h 10000"/>
              <a:gd name="connsiteX20" fmla="*/ 6427 w 10000"/>
              <a:gd name="connsiteY20" fmla="*/ 2877 h 10000"/>
              <a:gd name="connsiteX21" fmla="*/ 6652 w 10000"/>
              <a:gd name="connsiteY21" fmla="*/ 2757 h 10000"/>
              <a:gd name="connsiteX22" fmla="*/ 6921 w 10000"/>
              <a:gd name="connsiteY22" fmla="*/ 2645 h 10000"/>
              <a:gd name="connsiteX23" fmla="*/ 7213 w 10000"/>
              <a:gd name="connsiteY23" fmla="*/ 2542 h 10000"/>
              <a:gd name="connsiteX24" fmla="*/ 7528 w 10000"/>
              <a:gd name="connsiteY24" fmla="*/ 2456 h 10000"/>
              <a:gd name="connsiteX25" fmla="*/ 7865 w 10000"/>
              <a:gd name="connsiteY25" fmla="*/ 2370 h 10000"/>
              <a:gd name="connsiteX26" fmla="*/ 8225 w 10000"/>
              <a:gd name="connsiteY26" fmla="*/ 2310 h 10000"/>
              <a:gd name="connsiteX27" fmla="*/ 8607 w 10000"/>
              <a:gd name="connsiteY27" fmla="*/ 2258 h 10000"/>
              <a:gd name="connsiteX28" fmla="*/ 8989 w 10000"/>
              <a:gd name="connsiteY28" fmla="*/ 2216 h 10000"/>
              <a:gd name="connsiteX29" fmla="*/ 9393 w 10000"/>
              <a:gd name="connsiteY29" fmla="*/ 2190 h 10000"/>
              <a:gd name="connsiteX30" fmla="*/ 9820 w 10000"/>
              <a:gd name="connsiteY30" fmla="*/ 2190 h 10000"/>
              <a:gd name="connsiteX31" fmla="*/ 9820 w 10000"/>
              <a:gd name="connsiteY31" fmla="*/ 2190 h 10000"/>
              <a:gd name="connsiteX32" fmla="*/ 10000 w 10000"/>
              <a:gd name="connsiteY32" fmla="*/ 219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528 w 10000"/>
              <a:gd name="connsiteY2" fmla="*/ 5045 h 10000"/>
              <a:gd name="connsiteX3" fmla="*/ 7213 w 10000"/>
              <a:gd name="connsiteY3" fmla="*/ 4955 h 10000"/>
              <a:gd name="connsiteX4" fmla="*/ 6921 w 10000"/>
              <a:gd name="connsiteY4" fmla="*/ 4852 h 10000"/>
              <a:gd name="connsiteX5" fmla="*/ 6652 w 10000"/>
              <a:gd name="connsiteY5" fmla="*/ 4740 h 10000"/>
              <a:gd name="connsiteX6" fmla="*/ 6427 w 10000"/>
              <a:gd name="connsiteY6" fmla="*/ 4620 h 10000"/>
              <a:gd name="connsiteX7" fmla="*/ 6225 w 10000"/>
              <a:gd name="connsiteY7" fmla="*/ 4491 h 10000"/>
              <a:gd name="connsiteX8" fmla="*/ 6045 w 10000"/>
              <a:gd name="connsiteY8" fmla="*/ 4354 h 10000"/>
              <a:gd name="connsiteX9" fmla="*/ 5910 w 10000"/>
              <a:gd name="connsiteY9" fmla="*/ 4208 h 10000"/>
              <a:gd name="connsiteX10" fmla="*/ 5820 w 10000"/>
              <a:gd name="connsiteY10" fmla="*/ 4062 h 10000"/>
              <a:gd name="connsiteX11" fmla="*/ 5753 w 10000"/>
              <a:gd name="connsiteY11" fmla="*/ 3907 h 10000"/>
              <a:gd name="connsiteX12" fmla="*/ 5730 w 10000"/>
              <a:gd name="connsiteY12" fmla="*/ 3744 h 10000"/>
              <a:gd name="connsiteX13" fmla="*/ 5730 w 10000"/>
              <a:gd name="connsiteY13" fmla="*/ 3744 h 10000"/>
              <a:gd name="connsiteX14" fmla="*/ 5753 w 10000"/>
              <a:gd name="connsiteY14" fmla="*/ 3590 h 10000"/>
              <a:gd name="connsiteX15" fmla="*/ 5820 w 10000"/>
              <a:gd name="connsiteY15" fmla="*/ 3435 h 10000"/>
              <a:gd name="connsiteX16" fmla="*/ 5910 w 10000"/>
              <a:gd name="connsiteY16" fmla="*/ 3280 h 10000"/>
              <a:gd name="connsiteX17" fmla="*/ 6045 w 10000"/>
              <a:gd name="connsiteY17" fmla="*/ 3143 h 10000"/>
              <a:gd name="connsiteX18" fmla="*/ 6225 w 10000"/>
              <a:gd name="connsiteY18" fmla="*/ 3006 h 10000"/>
              <a:gd name="connsiteX19" fmla="*/ 6427 w 10000"/>
              <a:gd name="connsiteY19" fmla="*/ 2877 h 10000"/>
              <a:gd name="connsiteX20" fmla="*/ 6652 w 10000"/>
              <a:gd name="connsiteY20" fmla="*/ 2757 h 10000"/>
              <a:gd name="connsiteX21" fmla="*/ 6921 w 10000"/>
              <a:gd name="connsiteY21" fmla="*/ 2645 h 10000"/>
              <a:gd name="connsiteX22" fmla="*/ 7213 w 10000"/>
              <a:gd name="connsiteY22" fmla="*/ 2542 h 10000"/>
              <a:gd name="connsiteX23" fmla="*/ 7528 w 10000"/>
              <a:gd name="connsiteY23" fmla="*/ 2456 h 10000"/>
              <a:gd name="connsiteX24" fmla="*/ 7865 w 10000"/>
              <a:gd name="connsiteY24" fmla="*/ 2370 h 10000"/>
              <a:gd name="connsiteX25" fmla="*/ 8225 w 10000"/>
              <a:gd name="connsiteY25" fmla="*/ 2310 h 10000"/>
              <a:gd name="connsiteX26" fmla="*/ 8607 w 10000"/>
              <a:gd name="connsiteY26" fmla="*/ 2258 h 10000"/>
              <a:gd name="connsiteX27" fmla="*/ 8989 w 10000"/>
              <a:gd name="connsiteY27" fmla="*/ 2216 h 10000"/>
              <a:gd name="connsiteX28" fmla="*/ 9393 w 10000"/>
              <a:gd name="connsiteY28" fmla="*/ 2190 h 10000"/>
              <a:gd name="connsiteX29" fmla="*/ 9820 w 10000"/>
              <a:gd name="connsiteY29" fmla="*/ 2190 h 10000"/>
              <a:gd name="connsiteX30" fmla="*/ 9820 w 10000"/>
              <a:gd name="connsiteY30" fmla="*/ 2190 h 10000"/>
              <a:gd name="connsiteX31" fmla="*/ 10000 w 10000"/>
              <a:gd name="connsiteY31" fmla="*/ 219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213 w 10000"/>
              <a:gd name="connsiteY2" fmla="*/ 4955 h 10000"/>
              <a:gd name="connsiteX3" fmla="*/ 6921 w 10000"/>
              <a:gd name="connsiteY3" fmla="*/ 4852 h 10000"/>
              <a:gd name="connsiteX4" fmla="*/ 6652 w 10000"/>
              <a:gd name="connsiteY4" fmla="*/ 4740 h 10000"/>
              <a:gd name="connsiteX5" fmla="*/ 6427 w 10000"/>
              <a:gd name="connsiteY5" fmla="*/ 4620 h 10000"/>
              <a:gd name="connsiteX6" fmla="*/ 6225 w 10000"/>
              <a:gd name="connsiteY6" fmla="*/ 4491 h 10000"/>
              <a:gd name="connsiteX7" fmla="*/ 6045 w 10000"/>
              <a:gd name="connsiteY7" fmla="*/ 4354 h 10000"/>
              <a:gd name="connsiteX8" fmla="*/ 5910 w 10000"/>
              <a:gd name="connsiteY8" fmla="*/ 4208 h 10000"/>
              <a:gd name="connsiteX9" fmla="*/ 5820 w 10000"/>
              <a:gd name="connsiteY9" fmla="*/ 4062 h 10000"/>
              <a:gd name="connsiteX10" fmla="*/ 5753 w 10000"/>
              <a:gd name="connsiteY10" fmla="*/ 3907 h 10000"/>
              <a:gd name="connsiteX11" fmla="*/ 5730 w 10000"/>
              <a:gd name="connsiteY11" fmla="*/ 3744 h 10000"/>
              <a:gd name="connsiteX12" fmla="*/ 5730 w 10000"/>
              <a:gd name="connsiteY12" fmla="*/ 3744 h 10000"/>
              <a:gd name="connsiteX13" fmla="*/ 5753 w 10000"/>
              <a:gd name="connsiteY13" fmla="*/ 3590 h 10000"/>
              <a:gd name="connsiteX14" fmla="*/ 5820 w 10000"/>
              <a:gd name="connsiteY14" fmla="*/ 3435 h 10000"/>
              <a:gd name="connsiteX15" fmla="*/ 5910 w 10000"/>
              <a:gd name="connsiteY15" fmla="*/ 3280 h 10000"/>
              <a:gd name="connsiteX16" fmla="*/ 6045 w 10000"/>
              <a:gd name="connsiteY16" fmla="*/ 3143 h 10000"/>
              <a:gd name="connsiteX17" fmla="*/ 6225 w 10000"/>
              <a:gd name="connsiteY17" fmla="*/ 3006 h 10000"/>
              <a:gd name="connsiteX18" fmla="*/ 6427 w 10000"/>
              <a:gd name="connsiteY18" fmla="*/ 2877 h 10000"/>
              <a:gd name="connsiteX19" fmla="*/ 6652 w 10000"/>
              <a:gd name="connsiteY19" fmla="*/ 2757 h 10000"/>
              <a:gd name="connsiteX20" fmla="*/ 6921 w 10000"/>
              <a:gd name="connsiteY20" fmla="*/ 2645 h 10000"/>
              <a:gd name="connsiteX21" fmla="*/ 7213 w 10000"/>
              <a:gd name="connsiteY21" fmla="*/ 2542 h 10000"/>
              <a:gd name="connsiteX22" fmla="*/ 7528 w 10000"/>
              <a:gd name="connsiteY22" fmla="*/ 2456 h 10000"/>
              <a:gd name="connsiteX23" fmla="*/ 7865 w 10000"/>
              <a:gd name="connsiteY23" fmla="*/ 2370 h 10000"/>
              <a:gd name="connsiteX24" fmla="*/ 8225 w 10000"/>
              <a:gd name="connsiteY24" fmla="*/ 2310 h 10000"/>
              <a:gd name="connsiteX25" fmla="*/ 8607 w 10000"/>
              <a:gd name="connsiteY25" fmla="*/ 2258 h 10000"/>
              <a:gd name="connsiteX26" fmla="*/ 8989 w 10000"/>
              <a:gd name="connsiteY26" fmla="*/ 2216 h 10000"/>
              <a:gd name="connsiteX27" fmla="*/ 9393 w 10000"/>
              <a:gd name="connsiteY27" fmla="*/ 2190 h 10000"/>
              <a:gd name="connsiteX28" fmla="*/ 9820 w 10000"/>
              <a:gd name="connsiteY28" fmla="*/ 2190 h 10000"/>
              <a:gd name="connsiteX29" fmla="*/ 9820 w 10000"/>
              <a:gd name="connsiteY29" fmla="*/ 2190 h 10000"/>
              <a:gd name="connsiteX30" fmla="*/ 10000 w 10000"/>
              <a:gd name="connsiteY30" fmla="*/ 2190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652 w 10000"/>
              <a:gd name="connsiteY2" fmla="*/ 4740 h 10000"/>
              <a:gd name="connsiteX3" fmla="*/ 6427 w 10000"/>
              <a:gd name="connsiteY3" fmla="*/ 4620 h 10000"/>
              <a:gd name="connsiteX4" fmla="*/ 6225 w 10000"/>
              <a:gd name="connsiteY4" fmla="*/ 4491 h 10000"/>
              <a:gd name="connsiteX5" fmla="*/ 6045 w 10000"/>
              <a:gd name="connsiteY5" fmla="*/ 4354 h 10000"/>
              <a:gd name="connsiteX6" fmla="*/ 5910 w 10000"/>
              <a:gd name="connsiteY6" fmla="*/ 4208 h 10000"/>
              <a:gd name="connsiteX7" fmla="*/ 5820 w 10000"/>
              <a:gd name="connsiteY7" fmla="*/ 4062 h 10000"/>
              <a:gd name="connsiteX8" fmla="*/ 5753 w 10000"/>
              <a:gd name="connsiteY8" fmla="*/ 3907 h 10000"/>
              <a:gd name="connsiteX9" fmla="*/ 5730 w 10000"/>
              <a:gd name="connsiteY9" fmla="*/ 3744 h 10000"/>
              <a:gd name="connsiteX10" fmla="*/ 5730 w 10000"/>
              <a:gd name="connsiteY10" fmla="*/ 3744 h 10000"/>
              <a:gd name="connsiteX11" fmla="*/ 5753 w 10000"/>
              <a:gd name="connsiteY11" fmla="*/ 3590 h 10000"/>
              <a:gd name="connsiteX12" fmla="*/ 5820 w 10000"/>
              <a:gd name="connsiteY12" fmla="*/ 3435 h 10000"/>
              <a:gd name="connsiteX13" fmla="*/ 5910 w 10000"/>
              <a:gd name="connsiteY13" fmla="*/ 3280 h 10000"/>
              <a:gd name="connsiteX14" fmla="*/ 6045 w 10000"/>
              <a:gd name="connsiteY14" fmla="*/ 3143 h 10000"/>
              <a:gd name="connsiteX15" fmla="*/ 6225 w 10000"/>
              <a:gd name="connsiteY15" fmla="*/ 3006 h 10000"/>
              <a:gd name="connsiteX16" fmla="*/ 6427 w 10000"/>
              <a:gd name="connsiteY16" fmla="*/ 2877 h 10000"/>
              <a:gd name="connsiteX17" fmla="*/ 6652 w 10000"/>
              <a:gd name="connsiteY17" fmla="*/ 2757 h 10000"/>
              <a:gd name="connsiteX18" fmla="*/ 6921 w 10000"/>
              <a:gd name="connsiteY18" fmla="*/ 2645 h 10000"/>
              <a:gd name="connsiteX19" fmla="*/ 7213 w 10000"/>
              <a:gd name="connsiteY19" fmla="*/ 2542 h 10000"/>
              <a:gd name="connsiteX20" fmla="*/ 7528 w 10000"/>
              <a:gd name="connsiteY20" fmla="*/ 2456 h 10000"/>
              <a:gd name="connsiteX21" fmla="*/ 7865 w 10000"/>
              <a:gd name="connsiteY21" fmla="*/ 2370 h 10000"/>
              <a:gd name="connsiteX22" fmla="*/ 8225 w 10000"/>
              <a:gd name="connsiteY22" fmla="*/ 2310 h 10000"/>
              <a:gd name="connsiteX23" fmla="*/ 8607 w 10000"/>
              <a:gd name="connsiteY23" fmla="*/ 2258 h 10000"/>
              <a:gd name="connsiteX24" fmla="*/ 8989 w 10000"/>
              <a:gd name="connsiteY24" fmla="*/ 2216 h 10000"/>
              <a:gd name="connsiteX25" fmla="*/ 9393 w 10000"/>
              <a:gd name="connsiteY25" fmla="*/ 2190 h 10000"/>
              <a:gd name="connsiteX26" fmla="*/ 9820 w 10000"/>
              <a:gd name="connsiteY26" fmla="*/ 2190 h 10000"/>
              <a:gd name="connsiteX27" fmla="*/ 9820 w 10000"/>
              <a:gd name="connsiteY27" fmla="*/ 2190 h 10000"/>
              <a:gd name="connsiteX28" fmla="*/ 10000 w 10000"/>
              <a:gd name="connsiteY28" fmla="*/ 2190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0" fmla="*/ 9843 w 10000"/>
              <a:gd name="connsiteY0" fmla="*/ 10000 h 10000"/>
              <a:gd name="connsiteX1" fmla="*/ 6652 w 10000"/>
              <a:gd name="connsiteY1" fmla="*/ 4740 h 10000"/>
              <a:gd name="connsiteX2" fmla="*/ 6427 w 10000"/>
              <a:gd name="connsiteY2" fmla="*/ 4620 h 10000"/>
              <a:gd name="connsiteX3" fmla="*/ 6225 w 10000"/>
              <a:gd name="connsiteY3" fmla="*/ 4491 h 10000"/>
              <a:gd name="connsiteX4" fmla="*/ 6045 w 10000"/>
              <a:gd name="connsiteY4" fmla="*/ 4354 h 10000"/>
              <a:gd name="connsiteX5" fmla="*/ 5910 w 10000"/>
              <a:gd name="connsiteY5" fmla="*/ 4208 h 10000"/>
              <a:gd name="connsiteX6" fmla="*/ 5820 w 10000"/>
              <a:gd name="connsiteY6" fmla="*/ 4062 h 10000"/>
              <a:gd name="connsiteX7" fmla="*/ 5753 w 10000"/>
              <a:gd name="connsiteY7" fmla="*/ 3907 h 10000"/>
              <a:gd name="connsiteX8" fmla="*/ 5730 w 10000"/>
              <a:gd name="connsiteY8" fmla="*/ 3744 h 10000"/>
              <a:gd name="connsiteX9" fmla="*/ 5730 w 10000"/>
              <a:gd name="connsiteY9" fmla="*/ 3744 h 10000"/>
              <a:gd name="connsiteX10" fmla="*/ 5753 w 10000"/>
              <a:gd name="connsiteY10" fmla="*/ 3590 h 10000"/>
              <a:gd name="connsiteX11" fmla="*/ 5820 w 10000"/>
              <a:gd name="connsiteY11" fmla="*/ 3435 h 10000"/>
              <a:gd name="connsiteX12" fmla="*/ 5910 w 10000"/>
              <a:gd name="connsiteY12" fmla="*/ 3280 h 10000"/>
              <a:gd name="connsiteX13" fmla="*/ 6045 w 10000"/>
              <a:gd name="connsiteY13" fmla="*/ 3143 h 10000"/>
              <a:gd name="connsiteX14" fmla="*/ 6225 w 10000"/>
              <a:gd name="connsiteY14" fmla="*/ 3006 h 10000"/>
              <a:gd name="connsiteX15" fmla="*/ 6427 w 10000"/>
              <a:gd name="connsiteY15" fmla="*/ 2877 h 10000"/>
              <a:gd name="connsiteX16" fmla="*/ 6652 w 10000"/>
              <a:gd name="connsiteY16" fmla="*/ 2757 h 10000"/>
              <a:gd name="connsiteX17" fmla="*/ 6921 w 10000"/>
              <a:gd name="connsiteY17" fmla="*/ 2645 h 10000"/>
              <a:gd name="connsiteX18" fmla="*/ 7213 w 10000"/>
              <a:gd name="connsiteY18" fmla="*/ 2542 h 10000"/>
              <a:gd name="connsiteX19" fmla="*/ 7528 w 10000"/>
              <a:gd name="connsiteY19" fmla="*/ 2456 h 10000"/>
              <a:gd name="connsiteX20" fmla="*/ 7865 w 10000"/>
              <a:gd name="connsiteY20" fmla="*/ 2370 h 10000"/>
              <a:gd name="connsiteX21" fmla="*/ 8225 w 10000"/>
              <a:gd name="connsiteY21" fmla="*/ 2310 h 10000"/>
              <a:gd name="connsiteX22" fmla="*/ 8607 w 10000"/>
              <a:gd name="connsiteY22" fmla="*/ 2258 h 10000"/>
              <a:gd name="connsiteX23" fmla="*/ 8989 w 10000"/>
              <a:gd name="connsiteY23" fmla="*/ 2216 h 10000"/>
              <a:gd name="connsiteX24" fmla="*/ 9393 w 10000"/>
              <a:gd name="connsiteY24" fmla="*/ 2190 h 10000"/>
              <a:gd name="connsiteX25" fmla="*/ 9820 w 10000"/>
              <a:gd name="connsiteY25" fmla="*/ 2190 h 10000"/>
              <a:gd name="connsiteX26" fmla="*/ 9820 w 10000"/>
              <a:gd name="connsiteY26" fmla="*/ 2190 h 10000"/>
              <a:gd name="connsiteX27" fmla="*/ 10000 w 10000"/>
              <a:gd name="connsiteY27" fmla="*/ 2190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225 w 10000"/>
              <a:gd name="connsiteY2" fmla="*/ 4491 h 10000"/>
              <a:gd name="connsiteX3" fmla="*/ 6045 w 10000"/>
              <a:gd name="connsiteY3" fmla="*/ 4354 h 10000"/>
              <a:gd name="connsiteX4" fmla="*/ 5910 w 10000"/>
              <a:gd name="connsiteY4" fmla="*/ 4208 h 10000"/>
              <a:gd name="connsiteX5" fmla="*/ 5820 w 10000"/>
              <a:gd name="connsiteY5" fmla="*/ 4062 h 10000"/>
              <a:gd name="connsiteX6" fmla="*/ 5753 w 10000"/>
              <a:gd name="connsiteY6" fmla="*/ 3907 h 10000"/>
              <a:gd name="connsiteX7" fmla="*/ 5730 w 10000"/>
              <a:gd name="connsiteY7" fmla="*/ 3744 h 10000"/>
              <a:gd name="connsiteX8" fmla="*/ 5730 w 10000"/>
              <a:gd name="connsiteY8" fmla="*/ 3744 h 10000"/>
              <a:gd name="connsiteX9" fmla="*/ 5753 w 10000"/>
              <a:gd name="connsiteY9" fmla="*/ 3590 h 10000"/>
              <a:gd name="connsiteX10" fmla="*/ 5820 w 10000"/>
              <a:gd name="connsiteY10" fmla="*/ 3435 h 10000"/>
              <a:gd name="connsiteX11" fmla="*/ 5910 w 10000"/>
              <a:gd name="connsiteY11" fmla="*/ 3280 h 10000"/>
              <a:gd name="connsiteX12" fmla="*/ 6045 w 10000"/>
              <a:gd name="connsiteY12" fmla="*/ 3143 h 10000"/>
              <a:gd name="connsiteX13" fmla="*/ 6225 w 10000"/>
              <a:gd name="connsiteY13" fmla="*/ 3006 h 10000"/>
              <a:gd name="connsiteX14" fmla="*/ 6427 w 10000"/>
              <a:gd name="connsiteY14" fmla="*/ 2877 h 10000"/>
              <a:gd name="connsiteX15" fmla="*/ 6652 w 10000"/>
              <a:gd name="connsiteY15" fmla="*/ 2757 h 10000"/>
              <a:gd name="connsiteX16" fmla="*/ 6921 w 10000"/>
              <a:gd name="connsiteY16" fmla="*/ 2645 h 10000"/>
              <a:gd name="connsiteX17" fmla="*/ 7213 w 10000"/>
              <a:gd name="connsiteY17" fmla="*/ 2542 h 10000"/>
              <a:gd name="connsiteX18" fmla="*/ 7528 w 10000"/>
              <a:gd name="connsiteY18" fmla="*/ 2456 h 10000"/>
              <a:gd name="connsiteX19" fmla="*/ 7865 w 10000"/>
              <a:gd name="connsiteY19" fmla="*/ 2370 h 10000"/>
              <a:gd name="connsiteX20" fmla="*/ 8225 w 10000"/>
              <a:gd name="connsiteY20" fmla="*/ 2310 h 10000"/>
              <a:gd name="connsiteX21" fmla="*/ 8607 w 10000"/>
              <a:gd name="connsiteY21" fmla="*/ 2258 h 10000"/>
              <a:gd name="connsiteX22" fmla="*/ 8989 w 10000"/>
              <a:gd name="connsiteY22" fmla="*/ 2216 h 10000"/>
              <a:gd name="connsiteX23" fmla="*/ 9393 w 10000"/>
              <a:gd name="connsiteY23" fmla="*/ 2190 h 10000"/>
              <a:gd name="connsiteX24" fmla="*/ 9820 w 10000"/>
              <a:gd name="connsiteY24" fmla="*/ 2190 h 10000"/>
              <a:gd name="connsiteX25" fmla="*/ 9820 w 10000"/>
              <a:gd name="connsiteY25" fmla="*/ 2190 h 10000"/>
              <a:gd name="connsiteX26" fmla="*/ 10000 w 10000"/>
              <a:gd name="connsiteY26" fmla="*/ 2190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045 w 10000"/>
              <a:gd name="connsiteY2" fmla="*/ 4354 h 10000"/>
              <a:gd name="connsiteX3" fmla="*/ 5910 w 10000"/>
              <a:gd name="connsiteY3" fmla="*/ 4208 h 10000"/>
              <a:gd name="connsiteX4" fmla="*/ 5820 w 10000"/>
              <a:gd name="connsiteY4" fmla="*/ 4062 h 10000"/>
              <a:gd name="connsiteX5" fmla="*/ 5753 w 10000"/>
              <a:gd name="connsiteY5" fmla="*/ 3907 h 10000"/>
              <a:gd name="connsiteX6" fmla="*/ 5730 w 10000"/>
              <a:gd name="connsiteY6" fmla="*/ 3744 h 10000"/>
              <a:gd name="connsiteX7" fmla="*/ 5730 w 10000"/>
              <a:gd name="connsiteY7" fmla="*/ 3744 h 10000"/>
              <a:gd name="connsiteX8" fmla="*/ 5753 w 10000"/>
              <a:gd name="connsiteY8" fmla="*/ 3590 h 10000"/>
              <a:gd name="connsiteX9" fmla="*/ 5820 w 10000"/>
              <a:gd name="connsiteY9" fmla="*/ 3435 h 10000"/>
              <a:gd name="connsiteX10" fmla="*/ 5910 w 10000"/>
              <a:gd name="connsiteY10" fmla="*/ 3280 h 10000"/>
              <a:gd name="connsiteX11" fmla="*/ 6045 w 10000"/>
              <a:gd name="connsiteY11" fmla="*/ 3143 h 10000"/>
              <a:gd name="connsiteX12" fmla="*/ 6225 w 10000"/>
              <a:gd name="connsiteY12" fmla="*/ 3006 h 10000"/>
              <a:gd name="connsiteX13" fmla="*/ 6427 w 10000"/>
              <a:gd name="connsiteY13" fmla="*/ 2877 h 10000"/>
              <a:gd name="connsiteX14" fmla="*/ 6652 w 10000"/>
              <a:gd name="connsiteY14" fmla="*/ 2757 h 10000"/>
              <a:gd name="connsiteX15" fmla="*/ 6921 w 10000"/>
              <a:gd name="connsiteY15" fmla="*/ 2645 h 10000"/>
              <a:gd name="connsiteX16" fmla="*/ 7213 w 10000"/>
              <a:gd name="connsiteY16" fmla="*/ 2542 h 10000"/>
              <a:gd name="connsiteX17" fmla="*/ 7528 w 10000"/>
              <a:gd name="connsiteY17" fmla="*/ 2456 h 10000"/>
              <a:gd name="connsiteX18" fmla="*/ 7865 w 10000"/>
              <a:gd name="connsiteY18" fmla="*/ 2370 h 10000"/>
              <a:gd name="connsiteX19" fmla="*/ 8225 w 10000"/>
              <a:gd name="connsiteY19" fmla="*/ 2310 h 10000"/>
              <a:gd name="connsiteX20" fmla="*/ 8607 w 10000"/>
              <a:gd name="connsiteY20" fmla="*/ 2258 h 10000"/>
              <a:gd name="connsiteX21" fmla="*/ 8989 w 10000"/>
              <a:gd name="connsiteY21" fmla="*/ 2216 h 10000"/>
              <a:gd name="connsiteX22" fmla="*/ 9393 w 10000"/>
              <a:gd name="connsiteY22" fmla="*/ 2190 h 10000"/>
              <a:gd name="connsiteX23" fmla="*/ 9820 w 10000"/>
              <a:gd name="connsiteY23" fmla="*/ 2190 h 10000"/>
              <a:gd name="connsiteX24" fmla="*/ 9820 w 10000"/>
              <a:gd name="connsiteY24" fmla="*/ 2190 h 10000"/>
              <a:gd name="connsiteX25" fmla="*/ 10000 w 10000"/>
              <a:gd name="connsiteY25" fmla="*/ 2190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0" fmla="*/ 9843 w 10000"/>
              <a:gd name="connsiteY0" fmla="*/ 10000 h 10000"/>
              <a:gd name="connsiteX1" fmla="*/ 6045 w 10000"/>
              <a:gd name="connsiteY1" fmla="*/ 4354 h 10000"/>
              <a:gd name="connsiteX2" fmla="*/ 5910 w 10000"/>
              <a:gd name="connsiteY2" fmla="*/ 4208 h 10000"/>
              <a:gd name="connsiteX3" fmla="*/ 5820 w 10000"/>
              <a:gd name="connsiteY3" fmla="*/ 4062 h 10000"/>
              <a:gd name="connsiteX4" fmla="*/ 5753 w 10000"/>
              <a:gd name="connsiteY4" fmla="*/ 3907 h 10000"/>
              <a:gd name="connsiteX5" fmla="*/ 5730 w 10000"/>
              <a:gd name="connsiteY5" fmla="*/ 3744 h 10000"/>
              <a:gd name="connsiteX6" fmla="*/ 5730 w 10000"/>
              <a:gd name="connsiteY6" fmla="*/ 3744 h 10000"/>
              <a:gd name="connsiteX7" fmla="*/ 5753 w 10000"/>
              <a:gd name="connsiteY7" fmla="*/ 3590 h 10000"/>
              <a:gd name="connsiteX8" fmla="*/ 5820 w 10000"/>
              <a:gd name="connsiteY8" fmla="*/ 3435 h 10000"/>
              <a:gd name="connsiteX9" fmla="*/ 5910 w 10000"/>
              <a:gd name="connsiteY9" fmla="*/ 3280 h 10000"/>
              <a:gd name="connsiteX10" fmla="*/ 6045 w 10000"/>
              <a:gd name="connsiteY10" fmla="*/ 3143 h 10000"/>
              <a:gd name="connsiteX11" fmla="*/ 6225 w 10000"/>
              <a:gd name="connsiteY11" fmla="*/ 3006 h 10000"/>
              <a:gd name="connsiteX12" fmla="*/ 6427 w 10000"/>
              <a:gd name="connsiteY12" fmla="*/ 2877 h 10000"/>
              <a:gd name="connsiteX13" fmla="*/ 6652 w 10000"/>
              <a:gd name="connsiteY13" fmla="*/ 2757 h 10000"/>
              <a:gd name="connsiteX14" fmla="*/ 6921 w 10000"/>
              <a:gd name="connsiteY14" fmla="*/ 2645 h 10000"/>
              <a:gd name="connsiteX15" fmla="*/ 7213 w 10000"/>
              <a:gd name="connsiteY15" fmla="*/ 2542 h 10000"/>
              <a:gd name="connsiteX16" fmla="*/ 7528 w 10000"/>
              <a:gd name="connsiteY16" fmla="*/ 2456 h 10000"/>
              <a:gd name="connsiteX17" fmla="*/ 7865 w 10000"/>
              <a:gd name="connsiteY17" fmla="*/ 2370 h 10000"/>
              <a:gd name="connsiteX18" fmla="*/ 8225 w 10000"/>
              <a:gd name="connsiteY18" fmla="*/ 2310 h 10000"/>
              <a:gd name="connsiteX19" fmla="*/ 8607 w 10000"/>
              <a:gd name="connsiteY19" fmla="*/ 2258 h 10000"/>
              <a:gd name="connsiteX20" fmla="*/ 8989 w 10000"/>
              <a:gd name="connsiteY20" fmla="*/ 2216 h 10000"/>
              <a:gd name="connsiteX21" fmla="*/ 9393 w 10000"/>
              <a:gd name="connsiteY21" fmla="*/ 2190 h 10000"/>
              <a:gd name="connsiteX22" fmla="*/ 9820 w 10000"/>
              <a:gd name="connsiteY22" fmla="*/ 2190 h 10000"/>
              <a:gd name="connsiteX23" fmla="*/ 9820 w 10000"/>
              <a:gd name="connsiteY23" fmla="*/ 2190 h 10000"/>
              <a:gd name="connsiteX24" fmla="*/ 10000 w 10000"/>
              <a:gd name="connsiteY24" fmla="*/ 2190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219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6707 w 10000"/>
              <a:gd name="connsiteY14" fmla="*/ 2605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820 w 10000"/>
              <a:gd name="connsiteY4" fmla="*/ 0 h 10000"/>
              <a:gd name="connsiteX5" fmla="*/ 9303 w 10000"/>
              <a:gd name="connsiteY5" fmla="*/ 9 h 10000"/>
              <a:gd name="connsiteX6" fmla="*/ 8809 w 10000"/>
              <a:gd name="connsiteY6" fmla="*/ 17 h 10000"/>
              <a:gd name="connsiteX7" fmla="*/ 8315 w 10000"/>
              <a:gd name="connsiteY7" fmla="*/ 43 h 10000"/>
              <a:gd name="connsiteX8" fmla="*/ 7843 w 10000"/>
              <a:gd name="connsiteY8" fmla="*/ 77 h 10000"/>
              <a:gd name="connsiteX9" fmla="*/ 7371 w 10000"/>
              <a:gd name="connsiteY9" fmla="*/ 120 h 10000"/>
              <a:gd name="connsiteX10" fmla="*/ 6899 w 10000"/>
              <a:gd name="connsiteY10" fmla="*/ 172 h 10000"/>
              <a:gd name="connsiteX11" fmla="*/ 6449 w 10000"/>
              <a:gd name="connsiteY11" fmla="*/ 223 h 10000"/>
              <a:gd name="connsiteX12" fmla="*/ 6000 w 10000"/>
              <a:gd name="connsiteY12" fmla="*/ 292 h 10000"/>
              <a:gd name="connsiteX13" fmla="*/ 5551 w 10000"/>
              <a:gd name="connsiteY13" fmla="*/ 369 h 10000"/>
              <a:gd name="connsiteX14" fmla="*/ 5146 w 10000"/>
              <a:gd name="connsiteY14" fmla="*/ 455 h 10000"/>
              <a:gd name="connsiteX15" fmla="*/ 4719 w 10000"/>
              <a:gd name="connsiteY15" fmla="*/ 541 h 10000"/>
              <a:gd name="connsiteX16" fmla="*/ 4337 w 10000"/>
              <a:gd name="connsiteY16" fmla="*/ 644 h 10000"/>
              <a:gd name="connsiteX17" fmla="*/ 3955 w 10000"/>
              <a:gd name="connsiteY17" fmla="*/ 747 h 10000"/>
              <a:gd name="connsiteX18" fmla="*/ 3573 w 10000"/>
              <a:gd name="connsiteY18" fmla="*/ 859 h 10000"/>
              <a:gd name="connsiteX19" fmla="*/ 3213 w 10000"/>
              <a:gd name="connsiteY19" fmla="*/ 970 h 10000"/>
              <a:gd name="connsiteX20" fmla="*/ 2876 w 10000"/>
              <a:gd name="connsiteY20" fmla="*/ 1099 h 10000"/>
              <a:gd name="connsiteX21" fmla="*/ 2562 w 10000"/>
              <a:gd name="connsiteY21" fmla="*/ 1228 h 10000"/>
              <a:gd name="connsiteX22" fmla="*/ 2247 w 10000"/>
              <a:gd name="connsiteY22" fmla="*/ 1365 h 10000"/>
              <a:gd name="connsiteX23" fmla="*/ 1955 w 10000"/>
              <a:gd name="connsiteY23" fmla="*/ 1503 h 10000"/>
              <a:gd name="connsiteX24" fmla="*/ 1685 w 10000"/>
              <a:gd name="connsiteY24" fmla="*/ 1649 h 10000"/>
              <a:gd name="connsiteX25" fmla="*/ 1416 w 10000"/>
              <a:gd name="connsiteY25" fmla="*/ 1803 h 10000"/>
              <a:gd name="connsiteX26" fmla="*/ 1191 w 10000"/>
              <a:gd name="connsiteY26" fmla="*/ 1958 h 10000"/>
              <a:gd name="connsiteX27" fmla="*/ 966 w 10000"/>
              <a:gd name="connsiteY27" fmla="*/ 2121 h 10000"/>
              <a:gd name="connsiteX28" fmla="*/ 787 w 10000"/>
              <a:gd name="connsiteY28" fmla="*/ 2293 h 10000"/>
              <a:gd name="connsiteX29" fmla="*/ 607 w 10000"/>
              <a:gd name="connsiteY29" fmla="*/ 2456 h 10000"/>
              <a:gd name="connsiteX30" fmla="*/ 449 w 10000"/>
              <a:gd name="connsiteY30" fmla="*/ 2636 h 10000"/>
              <a:gd name="connsiteX31" fmla="*/ 315 w 10000"/>
              <a:gd name="connsiteY31" fmla="*/ 2808 h 10000"/>
              <a:gd name="connsiteX32" fmla="*/ 202 w 10000"/>
              <a:gd name="connsiteY32" fmla="*/ 2988 h 10000"/>
              <a:gd name="connsiteX33" fmla="*/ 112 w 10000"/>
              <a:gd name="connsiteY33" fmla="*/ 3177 h 10000"/>
              <a:gd name="connsiteX34" fmla="*/ 67 w 10000"/>
              <a:gd name="connsiteY34" fmla="*/ 3366 h 10000"/>
              <a:gd name="connsiteX35" fmla="*/ 22 w 10000"/>
              <a:gd name="connsiteY35" fmla="*/ 3555 h 10000"/>
              <a:gd name="connsiteX36" fmla="*/ 0 w 10000"/>
              <a:gd name="connsiteY36" fmla="*/ 3744 h 10000"/>
              <a:gd name="connsiteX37" fmla="*/ 0 w 10000"/>
              <a:gd name="connsiteY37" fmla="*/ 3744 h 10000"/>
              <a:gd name="connsiteX38" fmla="*/ 22 w 10000"/>
              <a:gd name="connsiteY38" fmla="*/ 4019 h 10000"/>
              <a:gd name="connsiteX39" fmla="*/ 90 w 10000"/>
              <a:gd name="connsiteY39" fmla="*/ 4268 h 10000"/>
              <a:gd name="connsiteX40" fmla="*/ 180 w 10000"/>
              <a:gd name="connsiteY40" fmla="*/ 4517 h 10000"/>
              <a:gd name="connsiteX41" fmla="*/ 247 w 10000"/>
              <a:gd name="connsiteY41" fmla="*/ 4629 h 10000"/>
              <a:gd name="connsiteX42" fmla="*/ 337 w 10000"/>
              <a:gd name="connsiteY42" fmla="*/ 4749 h 10000"/>
              <a:gd name="connsiteX43" fmla="*/ 427 w 10000"/>
              <a:gd name="connsiteY43" fmla="*/ 4869 h 10000"/>
              <a:gd name="connsiteX44" fmla="*/ 562 w 10000"/>
              <a:gd name="connsiteY44" fmla="*/ 4989 h 10000"/>
              <a:gd name="connsiteX45" fmla="*/ 831 w 10000"/>
              <a:gd name="connsiteY45" fmla="*/ 5243 h 10000"/>
              <a:gd name="connsiteX46" fmla="*/ 1191 w 10000"/>
              <a:gd name="connsiteY46" fmla="*/ 5509 h 10000"/>
              <a:gd name="connsiteX47" fmla="*/ 1618 w 10000"/>
              <a:gd name="connsiteY47" fmla="*/ 5801 h 10000"/>
              <a:gd name="connsiteX48" fmla="*/ 2135 w 10000"/>
              <a:gd name="connsiteY48" fmla="*/ 6119 h 10000"/>
              <a:gd name="connsiteX49" fmla="*/ 2764 w 10000"/>
              <a:gd name="connsiteY49" fmla="*/ 6471 h 10000"/>
              <a:gd name="connsiteX50" fmla="*/ 3483 w 10000"/>
              <a:gd name="connsiteY50" fmla="*/ 6874 h 10000"/>
              <a:gd name="connsiteX51" fmla="*/ 4292 w 10000"/>
              <a:gd name="connsiteY51" fmla="*/ 7329 h 10000"/>
              <a:gd name="connsiteX52" fmla="*/ 6292 w 10000"/>
              <a:gd name="connsiteY52" fmla="*/ 8420 h 10000"/>
              <a:gd name="connsiteX53" fmla="*/ 8809 w 10000"/>
              <a:gd name="connsiteY53" fmla="*/ 9794 h 10000"/>
              <a:gd name="connsiteX54" fmla="*/ 8809 w 10000"/>
              <a:gd name="connsiteY54" fmla="*/ 9794 h 10000"/>
              <a:gd name="connsiteX55" fmla="*/ 8921 w 10000"/>
              <a:gd name="connsiteY55" fmla="*/ 9845 h 10000"/>
              <a:gd name="connsiteX56" fmla="*/ 9056 w 10000"/>
              <a:gd name="connsiteY56" fmla="*/ 9897 h 10000"/>
              <a:gd name="connsiteX57" fmla="*/ 9191 w 10000"/>
              <a:gd name="connsiteY57" fmla="*/ 9931 h 10000"/>
              <a:gd name="connsiteX58" fmla="*/ 9348 w 10000"/>
              <a:gd name="connsiteY58" fmla="*/ 9957 h 10000"/>
              <a:gd name="connsiteX59" fmla="*/ 9506 w 10000"/>
              <a:gd name="connsiteY59" fmla="*/ 9983 h 10000"/>
              <a:gd name="connsiteX60" fmla="*/ 9663 w 10000"/>
              <a:gd name="connsiteY60" fmla="*/ 9991 h 10000"/>
              <a:gd name="connsiteX61" fmla="*/ 9843 w 10000"/>
              <a:gd name="connsiteY61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303 w 10000"/>
              <a:gd name="connsiteY4" fmla="*/ 9 h 10000"/>
              <a:gd name="connsiteX5" fmla="*/ 8809 w 10000"/>
              <a:gd name="connsiteY5" fmla="*/ 17 h 10000"/>
              <a:gd name="connsiteX6" fmla="*/ 8315 w 10000"/>
              <a:gd name="connsiteY6" fmla="*/ 43 h 10000"/>
              <a:gd name="connsiteX7" fmla="*/ 7843 w 10000"/>
              <a:gd name="connsiteY7" fmla="*/ 77 h 10000"/>
              <a:gd name="connsiteX8" fmla="*/ 7371 w 10000"/>
              <a:gd name="connsiteY8" fmla="*/ 120 h 10000"/>
              <a:gd name="connsiteX9" fmla="*/ 6899 w 10000"/>
              <a:gd name="connsiteY9" fmla="*/ 172 h 10000"/>
              <a:gd name="connsiteX10" fmla="*/ 6449 w 10000"/>
              <a:gd name="connsiteY10" fmla="*/ 223 h 10000"/>
              <a:gd name="connsiteX11" fmla="*/ 6000 w 10000"/>
              <a:gd name="connsiteY11" fmla="*/ 292 h 10000"/>
              <a:gd name="connsiteX12" fmla="*/ 5551 w 10000"/>
              <a:gd name="connsiteY12" fmla="*/ 369 h 10000"/>
              <a:gd name="connsiteX13" fmla="*/ 5146 w 10000"/>
              <a:gd name="connsiteY13" fmla="*/ 455 h 10000"/>
              <a:gd name="connsiteX14" fmla="*/ 4719 w 10000"/>
              <a:gd name="connsiteY14" fmla="*/ 541 h 10000"/>
              <a:gd name="connsiteX15" fmla="*/ 4337 w 10000"/>
              <a:gd name="connsiteY15" fmla="*/ 644 h 10000"/>
              <a:gd name="connsiteX16" fmla="*/ 3955 w 10000"/>
              <a:gd name="connsiteY16" fmla="*/ 747 h 10000"/>
              <a:gd name="connsiteX17" fmla="*/ 3573 w 10000"/>
              <a:gd name="connsiteY17" fmla="*/ 859 h 10000"/>
              <a:gd name="connsiteX18" fmla="*/ 3213 w 10000"/>
              <a:gd name="connsiteY18" fmla="*/ 970 h 10000"/>
              <a:gd name="connsiteX19" fmla="*/ 2876 w 10000"/>
              <a:gd name="connsiteY19" fmla="*/ 1099 h 10000"/>
              <a:gd name="connsiteX20" fmla="*/ 2562 w 10000"/>
              <a:gd name="connsiteY20" fmla="*/ 1228 h 10000"/>
              <a:gd name="connsiteX21" fmla="*/ 2247 w 10000"/>
              <a:gd name="connsiteY21" fmla="*/ 1365 h 10000"/>
              <a:gd name="connsiteX22" fmla="*/ 1955 w 10000"/>
              <a:gd name="connsiteY22" fmla="*/ 1503 h 10000"/>
              <a:gd name="connsiteX23" fmla="*/ 1685 w 10000"/>
              <a:gd name="connsiteY23" fmla="*/ 1649 h 10000"/>
              <a:gd name="connsiteX24" fmla="*/ 1416 w 10000"/>
              <a:gd name="connsiteY24" fmla="*/ 1803 h 10000"/>
              <a:gd name="connsiteX25" fmla="*/ 1191 w 10000"/>
              <a:gd name="connsiteY25" fmla="*/ 1958 h 10000"/>
              <a:gd name="connsiteX26" fmla="*/ 966 w 10000"/>
              <a:gd name="connsiteY26" fmla="*/ 2121 h 10000"/>
              <a:gd name="connsiteX27" fmla="*/ 787 w 10000"/>
              <a:gd name="connsiteY27" fmla="*/ 2293 h 10000"/>
              <a:gd name="connsiteX28" fmla="*/ 607 w 10000"/>
              <a:gd name="connsiteY28" fmla="*/ 2456 h 10000"/>
              <a:gd name="connsiteX29" fmla="*/ 449 w 10000"/>
              <a:gd name="connsiteY29" fmla="*/ 2636 h 10000"/>
              <a:gd name="connsiteX30" fmla="*/ 315 w 10000"/>
              <a:gd name="connsiteY30" fmla="*/ 2808 h 10000"/>
              <a:gd name="connsiteX31" fmla="*/ 202 w 10000"/>
              <a:gd name="connsiteY31" fmla="*/ 2988 h 10000"/>
              <a:gd name="connsiteX32" fmla="*/ 112 w 10000"/>
              <a:gd name="connsiteY32" fmla="*/ 3177 h 10000"/>
              <a:gd name="connsiteX33" fmla="*/ 67 w 10000"/>
              <a:gd name="connsiteY33" fmla="*/ 3366 h 10000"/>
              <a:gd name="connsiteX34" fmla="*/ 22 w 10000"/>
              <a:gd name="connsiteY34" fmla="*/ 3555 h 10000"/>
              <a:gd name="connsiteX35" fmla="*/ 0 w 10000"/>
              <a:gd name="connsiteY35" fmla="*/ 3744 h 10000"/>
              <a:gd name="connsiteX36" fmla="*/ 0 w 10000"/>
              <a:gd name="connsiteY36" fmla="*/ 3744 h 10000"/>
              <a:gd name="connsiteX37" fmla="*/ 22 w 10000"/>
              <a:gd name="connsiteY37" fmla="*/ 4019 h 10000"/>
              <a:gd name="connsiteX38" fmla="*/ 90 w 10000"/>
              <a:gd name="connsiteY38" fmla="*/ 4268 h 10000"/>
              <a:gd name="connsiteX39" fmla="*/ 180 w 10000"/>
              <a:gd name="connsiteY39" fmla="*/ 4517 h 10000"/>
              <a:gd name="connsiteX40" fmla="*/ 247 w 10000"/>
              <a:gd name="connsiteY40" fmla="*/ 4629 h 10000"/>
              <a:gd name="connsiteX41" fmla="*/ 337 w 10000"/>
              <a:gd name="connsiteY41" fmla="*/ 4749 h 10000"/>
              <a:gd name="connsiteX42" fmla="*/ 427 w 10000"/>
              <a:gd name="connsiteY42" fmla="*/ 4869 h 10000"/>
              <a:gd name="connsiteX43" fmla="*/ 562 w 10000"/>
              <a:gd name="connsiteY43" fmla="*/ 4989 h 10000"/>
              <a:gd name="connsiteX44" fmla="*/ 831 w 10000"/>
              <a:gd name="connsiteY44" fmla="*/ 5243 h 10000"/>
              <a:gd name="connsiteX45" fmla="*/ 1191 w 10000"/>
              <a:gd name="connsiteY45" fmla="*/ 5509 h 10000"/>
              <a:gd name="connsiteX46" fmla="*/ 1618 w 10000"/>
              <a:gd name="connsiteY46" fmla="*/ 5801 h 10000"/>
              <a:gd name="connsiteX47" fmla="*/ 2135 w 10000"/>
              <a:gd name="connsiteY47" fmla="*/ 6119 h 10000"/>
              <a:gd name="connsiteX48" fmla="*/ 2764 w 10000"/>
              <a:gd name="connsiteY48" fmla="*/ 6471 h 10000"/>
              <a:gd name="connsiteX49" fmla="*/ 3483 w 10000"/>
              <a:gd name="connsiteY49" fmla="*/ 6874 h 10000"/>
              <a:gd name="connsiteX50" fmla="*/ 4292 w 10000"/>
              <a:gd name="connsiteY50" fmla="*/ 7329 h 10000"/>
              <a:gd name="connsiteX51" fmla="*/ 6292 w 10000"/>
              <a:gd name="connsiteY51" fmla="*/ 8420 h 10000"/>
              <a:gd name="connsiteX52" fmla="*/ 8809 w 10000"/>
              <a:gd name="connsiteY52" fmla="*/ 9794 h 10000"/>
              <a:gd name="connsiteX53" fmla="*/ 8809 w 10000"/>
              <a:gd name="connsiteY53" fmla="*/ 9794 h 10000"/>
              <a:gd name="connsiteX54" fmla="*/ 8921 w 10000"/>
              <a:gd name="connsiteY54" fmla="*/ 9845 h 10000"/>
              <a:gd name="connsiteX55" fmla="*/ 9056 w 10000"/>
              <a:gd name="connsiteY55" fmla="*/ 9897 h 10000"/>
              <a:gd name="connsiteX56" fmla="*/ 9191 w 10000"/>
              <a:gd name="connsiteY56" fmla="*/ 9931 h 10000"/>
              <a:gd name="connsiteX57" fmla="*/ 9348 w 10000"/>
              <a:gd name="connsiteY57" fmla="*/ 9957 h 10000"/>
              <a:gd name="connsiteX58" fmla="*/ 9506 w 10000"/>
              <a:gd name="connsiteY58" fmla="*/ 9983 h 10000"/>
              <a:gd name="connsiteX59" fmla="*/ 9663 w 10000"/>
              <a:gd name="connsiteY59" fmla="*/ 9991 h 10000"/>
              <a:gd name="connsiteX60" fmla="*/ 9843 w 10000"/>
              <a:gd name="connsiteY60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303 w 10000"/>
              <a:gd name="connsiteY3" fmla="*/ 9 h 10000"/>
              <a:gd name="connsiteX4" fmla="*/ 8809 w 10000"/>
              <a:gd name="connsiteY4" fmla="*/ 17 h 10000"/>
              <a:gd name="connsiteX5" fmla="*/ 8315 w 10000"/>
              <a:gd name="connsiteY5" fmla="*/ 43 h 10000"/>
              <a:gd name="connsiteX6" fmla="*/ 7843 w 10000"/>
              <a:gd name="connsiteY6" fmla="*/ 77 h 10000"/>
              <a:gd name="connsiteX7" fmla="*/ 7371 w 10000"/>
              <a:gd name="connsiteY7" fmla="*/ 120 h 10000"/>
              <a:gd name="connsiteX8" fmla="*/ 6899 w 10000"/>
              <a:gd name="connsiteY8" fmla="*/ 172 h 10000"/>
              <a:gd name="connsiteX9" fmla="*/ 6449 w 10000"/>
              <a:gd name="connsiteY9" fmla="*/ 223 h 10000"/>
              <a:gd name="connsiteX10" fmla="*/ 6000 w 10000"/>
              <a:gd name="connsiteY10" fmla="*/ 292 h 10000"/>
              <a:gd name="connsiteX11" fmla="*/ 5551 w 10000"/>
              <a:gd name="connsiteY11" fmla="*/ 369 h 10000"/>
              <a:gd name="connsiteX12" fmla="*/ 5146 w 10000"/>
              <a:gd name="connsiteY12" fmla="*/ 455 h 10000"/>
              <a:gd name="connsiteX13" fmla="*/ 4719 w 10000"/>
              <a:gd name="connsiteY13" fmla="*/ 541 h 10000"/>
              <a:gd name="connsiteX14" fmla="*/ 4337 w 10000"/>
              <a:gd name="connsiteY14" fmla="*/ 644 h 10000"/>
              <a:gd name="connsiteX15" fmla="*/ 3955 w 10000"/>
              <a:gd name="connsiteY15" fmla="*/ 747 h 10000"/>
              <a:gd name="connsiteX16" fmla="*/ 3573 w 10000"/>
              <a:gd name="connsiteY16" fmla="*/ 859 h 10000"/>
              <a:gd name="connsiteX17" fmla="*/ 3213 w 10000"/>
              <a:gd name="connsiteY17" fmla="*/ 970 h 10000"/>
              <a:gd name="connsiteX18" fmla="*/ 2876 w 10000"/>
              <a:gd name="connsiteY18" fmla="*/ 1099 h 10000"/>
              <a:gd name="connsiteX19" fmla="*/ 2562 w 10000"/>
              <a:gd name="connsiteY19" fmla="*/ 1228 h 10000"/>
              <a:gd name="connsiteX20" fmla="*/ 2247 w 10000"/>
              <a:gd name="connsiteY20" fmla="*/ 1365 h 10000"/>
              <a:gd name="connsiteX21" fmla="*/ 1955 w 10000"/>
              <a:gd name="connsiteY21" fmla="*/ 1503 h 10000"/>
              <a:gd name="connsiteX22" fmla="*/ 1685 w 10000"/>
              <a:gd name="connsiteY22" fmla="*/ 1649 h 10000"/>
              <a:gd name="connsiteX23" fmla="*/ 1416 w 10000"/>
              <a:gd name="connsiteY23" fmla="*/ 1803 h 10000"/>
              <a:gd name="connsiteX24" fmla="*/ 1191 w 10000"/>
              <a:gd name="connsiteY24" fmla="*/ 1958 h 10000"/>
              <a:gd name="connsiteX25" fmla="*/ 966 w 10000"/>
              <a:gd name="connsiteY25" fmla="*/ 2121 h 10000"/>
              <a:gd name="connsiteX26" fmla="*/ 787 w 10000"/>
              <a:gd name="connsiteY26" fmla="*/ 2293 h 10000"/>
              <a:gd name="connsiteX27" fmla="*/ 607 w 10000"/>
              <a:gd name="connsiteY27" fmla="*/ 2456 h 10000"/>
              <a:gd name="connsiteX28" fmla="*/ 449 w 10000"/>
              <a:gd name="connsiteY28" fmla="*/ 2636 h 10000"/>
              <a:gd name="connsiteX29" fmla="*/ 315 w 10000"/>
              <a:gd name="connsiteY29" fmla="*/ 2808 h 10000"/>
              <a:gd name="connsiteX30" fmla="*/ 202 w 10000"/>
              <a:gd name="connsiteY30" fmla="*/ 2988 h 10000"/>
              <a:gd name="connsiteX31" fmla="*/ 112 w 10000"/>
              <a:gd name="connsiteY31" fmla="*/ 3177 h 10000"/>
              <a:gd name="connsiteX32" fmla="*/ 67 w 10000"/>
              <a:gd name="connsiteY32" fmla="*/ 3366 h 10000"/>
              <a:gd name="connsiteX33" fmla="*/ 22 w 10000"/>
              <a:gd name="connsiteY33" fmla="*/ 3555 h 10000"/>
              <a:gd name="connsiteX34" fmla="*/ 0 w 10000"/>
              <a:gd name="connsiteY34" fmla="*/ 3744 h 10000"/>
              <a:gd name="connsiteX35" fmla="*/ 0 w 10000"/>
              <a:gd name="connsiteY35" fmla="*/ 3744 h 10000"/>
              <a:gd name="connsiteX36" fmla="*/ 22 w 10000"/>
              <a:gd name="connsiteY36" fmla="*/ 4019 h 10000"/>
              <a:gd name="connsiteX37" fmla="*/ 90 w 10000"/>
              <a:gd name="connsiteY37" fmla="*/ 4268 h 10000"/>
              <a:gd name="connsiteX38" fmla="*/ 180 w 10000"/>
              <a:gd name="connsiteY38" fmla="*/ 4517 h 10000"/>
              <a:gd name="connsiteX39" fmla="*/ 247 w 10000"/>
              <a:gd name="connsiteY39" fmla="*/ 4629 h 10000"/>
              <a:gd name="connsiteX40" fmla="*/ 337 w 10000"/>
              <a:gd name="connsiteY40" fmla="*/ 4749 h 10000"/>
              <a:gd name="connsiteX41" fmla="*/ 427 w 10000"/>
              <a:gd name="connsiteY41" fmla="*/ 4869 h 10000"/>
              <a:gd name="connsiteX42" fmla="*/ 562 w 10000"/>
              <a:gd name="connsiteY42" fmla="*/ 4989 h 10000"/>
              <a:gd name="connsiteX43" fmla="*/ 831 w 10000"/>
              <a:gd name="connsiteY43" fmla="*/ 5243 h 10000"/>
              <a:gd name="connsiteX44" fmla="*/ 1191 w 10000"/>
              <a:gd name="connsiteY44" fmla="*/ 5509 h 10000"/>
              <a:gd name="connsiteX45" fmla="*/ 1618 w 10000"/>
              <a:gd name="connsiteY45" fmla="*/ 5801 h 10000"/>
              <a:gd name="connsiteX46" fmla="*/ 2135 w 10000"/>
              <a:gd name="connsiteY46" fmla="*/ 6119 h 10000"/>
              <a:gd name="connsiteX47" fmla="*/ 2764 w 10000"/>
              <a:gd name="connsiteY47" fmla="*/ 6471 h 10000"/>
              <a:gd name="connsiteX48" fmla="*/ 3483 w 10000"/>
              <a:gd name="connsiteY48" fmla="*/ 6874 h 10000"/>
              <a:gd name="connsiteX49" fmla="*/ 4292 w 10000"/>
              <a:gd name="connsiteY49" fmla="*/ 7329 h 10000"/>
              <a:gd name="connsiteX50" fmla="*/ 6292 w 10000"/>
              <a:gd name="connsiteY50" fmla="*/ 8420 h 10000"/>
              <a:gd name="connsiteX51" fmla="*/ 8809 w 10000"/>
              <a:gd name="connsiteY51" fmla="*/ 9794 h 10000"/>
              <a:gd name="connsiteX52" fmla="*/ 8809 w 10000"/>
              <a:gd name="connsiteY52" fmla="*/ 9794 h 10000"/>
              <a:gd name="connsiteX53" fmla="*/ 8921 w 10000"/>
              <a:gd name="connsiteY53" fmla="*/ 9845 h 10000"/>
              <a:gd name="connsiteX54" fmla="*/ 9056 w 10000"/>
              <a:gd name="connsiteY54" fmla="*/ 9897 h 10000"/>
              <a:gd name="connsiteX55" fmla="*/ 9191 w 10000"/>
              <a:gd name="connsiteY55" fmla="*/ 9931 h 10000"/>
              <a:gd name="connsiteX56" fmla="*/ 9348 w 10000"/>
              <a:gd name="connsiteY56" fmla="*/ 9957 h 10000"/>
              <a:gd name="connsiteX57" fmla="*/ 9506 w 10000"/>
              <a:gd name="connsiteY57" fmla="*/ 9983 h 10000"/>
              <a:gd name="connsiteX58" fmla="*/ 9663 w 10000"/>
              <a:gd name="connsiteY58" fmla="*/ 9991 h 10000"/>
              <a:gd name="connsiteX59" fmla="*/ 9843 w 10000"/>
              <a:gd name="connsiteY59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9303 w 10000"/>
              <a:gd name="connsiteY2" fmla="*/ 9 h 10000"/>
              <a:gd name="connsiteX3" fmla="*/ 8809 w 10000"/>
              <a:gd name="connsiteY3" fmla="*/ 17 h 10000"/>
              <a:gd name="connsiteX4" fmla="*/ 8315 w 10000"/>
              <a:gd name="connsiteY4" fmla="*/ 43 h 10000"/>
              <a:gd name="connsiteX5" fmla="*/ 7843 w 10000"/>
              <a:gd name="connsiteY5" fmla="*/ 77 h 10000"/>
              <a:gd name="connsiteX6" fmla="*/ 7371 w 10000"/>
              <a:gd name="connsiteY6" fmla="*/ 120 h 10000"/>
              <a:gd name="connsiteX7" fmla="*/ 6899 w 10000"/>
              <a:gd name="connsiteY7" fmla="*/ 172 h 10000"/>
              <a:gd name="connsiteX8" fmla="*/ 6449 w 10000"/>
              <a:gd name="connsiteY8" fmla="*/ 223 h 10000"/>
              <a:gd name="connsiteX9" fmla="*/ 6000 w 10000"/>
              <a:gd name="connsiteY9" fmla="*/ 292 h 10000"/>
              <a:gd name="connsiteX10" fmla="*/ 5551 w 10000"/>
              <a:gd name="connsiteY10" fmla="*/ 369 h 10000"/>
              <a:gd name="connsiteX11" fmla="*/ 5146 w 10000"/>
              <a:gd name="connsiteY11" fmla="*/ 455 h 10000"/>
              <a:gd name="connsiteX12" fmla="*/ 4719 w 10000"/>
              <a:gd name="connsiteY12" fmla="*/ 541 h 10000"/>
              <a:gd name="connsiteX13" fmla="*/ 4337 w 10000"/>
              <a:gd name="connsiteY13" fmla="*/ 644 h 10000"/>
              <a:gd name="connsiteX14" fmla="*/ 3955 w 10000"/>
              <a:gd name="connsiteY14" fmla="*/ 747 h 10000"/>
              <a:gd name="connsiteX15" fmla="*/ 3573 w 10000"/>
              <a:gd name="connsiteY15" fmla="*/ 859 h 10000"/>
              <a:gd name="connsiteX16" fmla="*/ 3213 w 10000"/>
              <a:gd name="connsiteY16" fmla="*/ 970 h 10000"/>
              <a:gd name="connsiteX17" fmla="*/ 2876 w 10000"/>
              <a:gd name="connsiteY17" fmla="*/ 1099 h 10000"/>
              <a:gd name="connsiteX18" fmla="*/ 2562 w 10000"/>
              <a:gd name="connsiteY18" fmla="*/ 1228 h 10000"/>
              <a:gd name="connsiteX19" fmla="*/ 2247 w 10000"/>
              <a:gd name="connsiteY19" fmla="*/ 1365 h 10000"/>
              <a:gd name="connsiteX20" fmla="*/ 1955 w 10000"/>
              <a:gd name="connsiteY20" fmla="*/ 1503 h 10000"/>
              <a:gd name="connsiteX21" fmla="*/ 1685 w 10000"/>
              <a:gd name="connsiteY21" fmla="*/ 1649 h 10000"/>
              <a:gd name="connsiteX22" fmla="*/ 1416 w 10000"/>
              <a:gd name="connsiteY22" fmla="*/ 1803 h 10000"/>
              <a:gd name="connsiteX23" fmla="*/ 1191 w 10000"/>
              <a:gd name="connsiteY23" fmla="*/ 1958 h 10000"/>
              <a:gd name="connsiteX24" fmla="*/ 966 w 10000"/>
              <a:gd name="connsiteY24" fmla="*/ 2121 h 10000"/>
              <a:gd name="connsiteX25" fmla="*/ 787 w 10000"/>
              <a:gd name="connsiteY25" fmla="*/ 2293 h 10000"/>
              <a:gd name="connsiteX26" fmla="*/ 607 w 10000"/>
              <a:gd name="connsiteY26" fmla="*/ 2456 h 10000"/>
              <a:gd name="connsiteX27" fmla="*/ 449 w 10000"/>
              <a:gd name="connsiteY27" fmla="*/ 2636 h 10000"/>
              <a:gd name="connsiteX28" fmla="*/ 315 w 10000"/>
              <a:gd name="connsiteY28" fmla="*/ 2808 h 10000"/>
              <a:gd name="connsiteX29" fmla="*/ 202 w 10000"/>
              <a:gd name="connsiteY29" fmla="*/ 2988 h 10000"/>
              <a:gd name="connsiteX30" fmla="*/ 112 w 10000"/>
              <a:gd name="connsiteY30" fmla="*/ 3177 h 10000"/>
              <a:gd name="connsiteX31" fmla="*/ 67 w 10000"/>
              <a:gd name="connsiteY31" fmla="*/ 3366 h 10000"/>
              <a:gd name="connsiteX32" fmla="*/ 22 w 10000"/>
              <a:gd name="connsiteY32" fmla="*/ 3555 h 10000"/>
              <a:gd name="connsiteX33" fmla="*/ 0 w 10000"/>
              <a:gd name="connsiteY33" fmla="*/ 3744 h 10000"/>
              <a:gd name="connsiteX34" fmla="*/ 0 w 10000"/>
              <a:gd name="connsiteY34" fmla="*/ 3744 h 10000"/>
              <a:gd name="connsiteX35" fmla="*/ 22 w 10000"/>
              <a:gd name="connsiteY35" fmla="*/ 4019 h 10000"/>
              <a:gd name="connsiteX36" fmla="*/ 90 w 10000"/>
              <a:gd name="connsiteY36" fmla="*/ 4268 h 10000"/>
              <a:gd name="connsiteX37" fmla="*/ 180 w 10000"/>
              <a:gd name="connsiteY37" fmla="*/ 4517 h 10000"/>
              <a:gd name="connsiteX38" fmla="*/ 247 w 10000"/>
              <a:gd name="connsiteY38" fmla="*/ 4629 h 10000"/>
              <a:gd name="connsiteX39" fmla="*/ 337 w 10000"/>
              <a:gd name="connsiteY39" fmla="*/ 4749 h 10000"/>
              <a:gd name="connsiteX40" fmla="*/ 427 w 10000"/>
              <a:gd name="connsiteY40" fmla="*/ 4869 h 10000"/>
              <a:gd name="connsiteX41" fmla="*/ 562 w 10000"/>
              <a:gd name="connsiteY41" fmla="*/ 4989 h 10000"/>
              <a:gd name="connsiteX42" fmla="*/ 831 w 10000"/>
              <a:gd name="connsiteY42" fmla="*/ 5243 h 10000"/>
              <a:gd name="connsiteX43" fmla="*/ 1191 w 10000"/>
              <a:gd name="connsiteY43" fmla="*/ 5509 h 10000"/>
              <a:gd name="connsiteX44" fmla="*/ 1618 w 10000"/>
              <a:gd name="connsiteY44" fmla="*/ 5801 h 10000"/>
              <a:gd name="connsiteX45" fmla="*/ 2135 w 10000"/>
              <a:gd name="connsiteY45" fmla="*/ 6119 h 10000"/>
              <a:gd name="connsiteX46" fmla="*/ 2764 w 10000"/>
              <a:gd name="connsiteY46" fmla="*/ 6471 h 10000"/>
              <a:gd name="connsiteX47" fmla="*/ 3483 w 10000"/>
              <a:gd name="connsiteY47" fmla="*/ 6874 h 10000"/>
              <a:gd name="connsiteX48" fmla="*/ 4292 w 10000"/>
              <a:gd name="connsiteY48" fmla="*/ 7329 h 10000"/>
              <a:gd name="connsiteX49" fmla="*/ 6292 w 10000"/>
              <a:gd name="connsiteY49" fmla="*/ 8420 h 10000"/>
              <a:gd name="connsiteX50" fmla="*/ 8809 w 10000"/>
              <a:gd name="connsiteY50" fmla="*/ 9794 h 10000"/>
              <a:gd name="connsiteX51" fmla="*/ 8809 w 10000"/>
              <a:gd name="connsiteY51" fmla="*/ 9794 h 10000"/>
              <a:gd name="connsiteX52" fmla="*/ 8921 w 10000"/>
              <a:gd name="connsiteY52" fmla="*/ 9845 h 10000"/>
              <a:gd name="connsiteX53" fmla="*/ 9056 w 10000"/>
              <a:gd name="connsiteY53" fmla="*/ 9897 h 10000"/>
              <a:gd name="connsiteX54" fmla="*/ 9191 w 10000"/>
              <a:gd name="connsiteY54" fmla="*/ 9931 h 10000"/>
              <a:gd name="connsiteX55" fmla="*/ 9348 w 10000"/>
              <a:gd name="connsiteY55" fmla="*/ 9957 h 10000"/>
              <a:gd name="connsiteX56" fmla="*/ 9506 w 10000"/>
              <a:gd name="connsiteY56" fmla="*/ 9983 h 10000"/>
              <a:gd name="connsiteX57" fmla="*/ 9663 w 10000"/>
              <a:gd name="connsiteY57" fmla="*/ 9991 h 10000"/>
              <a:gd name="connsiteX58" fmla="*/ 9843 w 10000"/>
              <a:gd name="connsiteY58" fmla="*/ 10000 h 10000"/>
              <a:gd name="connsiteX0" fmla="*/ 9843 w 9843"/>
              <a:gd name="connsiteY0" fmla="*/ 9991 h 9991"/>
              <a:gd name="connsiteX1" fmla="*/ 9303 w 9843"/>
              <a:gd name="connsiteY1" fmla="*/ 0 h 9991"/>
              <a:gd name="connsiteX2" fmla="*/ 8809 w 9843"/>
              <a:gd name="connsiteY2" fmla="*/ 8 h 9991"/>
              <a:gd name="connsiteX3" fmla="*/ 8315 w 9843"/>
              <a:gd name="connsiteY3" fmla="*/ 34 h 9991"/>
              <a:gd name="connsiteX4" fmla="*/ 7843 w 9843"/>
              <a:gd name="connsiteY4" fmla="*/ 68 h 9991"/>
              <a:gd name="connsiteX5" fmla="*/ 7371 w 9843"/>
              <a:gd name="connsiteY5" fmla="*/ 111 h 9991"/>
              <a:gd name="connsiteX6" fmla="*/ 6899 w 9843"/>
              <a:gd name="connsiteY6" fmla="*/ 163 h 9991"/>
              <a:gd name="connsiteX7" fmla="*/ 6449 w 9843"/>
              <a:gd name="connsiteY7" fmla="*/ 214 h 9991"/>
              <a:gd name="connsiteX8" fmla="*/ 6000 w 9843"/>
              <a:gd name="connsiteY8" fmla="*/ 283 h 9991"/>
              <a:gd name="connsiteX9" fmla="*/ 5551 w 9843"/>
              <a:gd name="connsiteY9" fmla="*/ 360 h 9991"/>
              <a:gd name="connsiteX10" fmla="*/ 5146 w 9843"/>
              <a:gd name="connsiteY10" fmla="*/ 446 h 9991"/>
              <a:gd name="connsiteX11" fmla="*/ 4719 w 9843"/>
              <a:gd name="connsiteY11" fmla="*/ 532 h 9991"/>
              <a:gd name="connsiteX12" fmla="*/ 4337 w 9843"/>
              <a:gd name="connsiteY12" fmla="*/ 635 h 9991"/>
              <a:gd name="connsiteX13" fmla="*/ 3955 w 9843"/>
              <a:gd name="connsiteY13" fmla="*/ 738 h 9991"/>
              <a:gd name="connsiteX14" fmla="*/ 3573 w 9843"/>
              <a:gd name="connsiteY14" fmla="*/ 850 h 9991"/>
              <a:gd name="connsiteX15" fmla="*/ 3213 w 9843"/>
              <a:gd name="connsiteY15" fmla="*/ 961 h 9991"/>
              <a:gd name="connsiteX16" fmla="*/ 2876 w 9843"/>
              <a:gd name="connsiteY16" fmla="*/ 1090 h 9991"/>
              <a:gd name="connsiteX17" fmla="*/ 2562 w 9843"/>
              <a:gd name="connsiteY17" fmla="*/ 1219 h 9991"/>
              <a:gd name="connsiteX18" fmla="*/ 2247 w 9843"/>
              <a:gd name="connsiteY18" fmla="*/ 1356 h 9991"/>
              <a:gd name="connsiteX19" fmla="*/ 1955 w 9843"/>
              <a:gd name="connsiteY19" fmla="*/ 1494 h 9991"/>
              <a:gd name="connsiteX20" fmla="*/ 1685 w 9843"/>
              <a:gd name="connsiteY20" fmla="*/ 1640 h 9991"/>
              <a:gd name="connsiteX21" fmla="*/ 1416 w 9843"/>
              <a:gd name="connsiteY21" fmla="*/ 1794 h 9991"/>
              <a:gd name="connsiteX22" fmla="*/ 1191 w 9843"/>
              <a:gd name="connsiteY22" fmla="*/ 1949 h 9991"/>
              <a:gd name="connsiteX23" fmla="*/ 966 w 9843"/>
              <a:gd name="connsiteY23" fmla="*/ 2112 h 9991"/>
              <a:gd name="connsiteX24" fmla="*/ 787 w 9843"/>
              <a:gd name="connsiteY24" fmla="*/ 2284 h 9991"/>
              <a:gd name="connsiteX25" fmla="*/ 607 w 9843"/>
              <a:gd name="connsiteY25" fmla="*/ 2447 h 9991"/>
              <a:gd name="connsiteX26" fmla="*/ 449 w 9843"/>
              <a:gd name="connsiteY26" fmla="*/ 2627 h 9991"/>
              <a:gd name="connsiteX27" fmla="*/ 315 w 9843"/>
              <a:gd name="connsiteY27" fmla="*/ 2799 h 9991"/>
              <a:gd name="connsiteX28" fmla="*/ 202 w 9843"/>
              <a:gd name="connsiteY28" fmla="*/ 2979 h 9991"/>
              <a:gd name="connsiteX29" fmla="*/ 112 w 9843"/>
              <a:gd name="connsiteY29" fmla="*/ 3168 h 9991"/>
              <a:gd name="connsiteX30" fmla="*/ 67 w 9843"/>
              <a:gd name="connsiteY30" fmla="*/ 3357 h 9991"/>
              <a:gd name="connsiteX31" fmla="*/ 22 w 9843"/>
              <a:gd name="connsiteY31" fmla="*/ 3546 h 9991"/>
              <a:gd name="connsiteX32" fmla="*/ 0 w 9843"/>
              <a:gd name="connsiteY32" fmla="*/ 3735 h 9991"/>
              <a:gd name="connsiteX33" fmla="*/ 0 w 9843"/>
              <a:gd name="connsiteY33" fmla="*/ 3735 h 9991"/>
              <a:gd name="connsiteX34" fmla="*/ 22 w 9843"/>
              <a:gd name="connsiteY34" fmla="*/ 4010 h 9991"/>
              <a:gd name="connsiteX35" fmla="*/ 90 w 9843"/>
              <a:gd name="connsiteY35" fmla="*/ 4259 h 9991"/>
              <a:gd name="connsiteX36" fmla="*/ 180 w 9843"/>
              <a:gd name="connsiteY36" fmla="*/ 4508 h 9991"/>
              <a:gd name="connsiteX37" fmla="*/ 247 w 9843"/>
              <a:gd name="connsiteY37" fmla="*/ 4620 h 9991"/>
              <a:gd name="connsiteX38" fmla="*/ 337 w 9843"/>
              <a:gd name="connsiteY38" fmla="*/ 4740 h 9991"/>
              <a:gd name="connsiteX39" fmla="*/ 427 w 9843"/>
              <a:gd name="connsiteY39" fmla="*/ 4860 h 9991"/>
              <a:gd name="connsiteX40" fmla="*/ 562 w 9843"/>
              <a:gd name="connsiteY40" fmla="*/ 4980 h 9991"/>
              <a:gd name="connsiteX41" fmla="*/ 831 w 9843"/>
              <a:gd name="connsiteY41" fmla="*/ 5234 h 9991"/>
              <a:gd name="connsiteX42" fmla="*/ 1191 w 9843"/>
              <a:gd name="connsiteY42" fmla="*/ 5500 h 9991"/>
              <a:gd name="connsiteX43" fmla="*/ 1618 w 9843"/>
              <a:gd name="connsiteY43" fmla="*/ 5792 h 9991"/>
              <a:gd name="connsiteX44" fmla="*/ 2135 w 9843"/>
              <a:gd name="connsiteY44" fmla="*/ 6110 h 9991"/>
              <a:gd name="connsiteX45" fmla="*/ 2764 w 9843"/>
              <a:gd name="connsiteY45" fmla="*/ 6462 h 9991"/>
              <a:gd name="connsiteX46" fmla="*/ 3483 w 9843"/>
              <a:gd name="connsiteY46" fmla="*/ 6865 h 9991"/>
              <a:gd name="connsiteX47" fmla="*/ 4292 w 9843"/>
              <a:gd name="connsiteY47" fmla="*/ 7320 h 9991"/>
              <a:gd name="connsiteX48" fmla="*/ 6292 w 9843"/>
              <a:gd name="connsiteY48" fmla="*/ 8411 h 9991"/>
              <a:gd name="connsiteX49" fmla="*/ 8809 w 9843"/>
              <a:gd name="connsiteY49" fmla="*/ 9785 h 9991"/>
              <a:gd name="connsiteX50" fmla="*/ 8809 w 9843"/>
              <a:gd name="connsiteY50" fmla="*/ 9785 h 9991"/>
              <a:gd name="connsiteX51" fmla="*/ 8921 w 9843"/>
              <a:gd name="connsiteY51" fmla="*/ 9836 h 9991"/>
              <a:gd name="connsiteX52" fmla="*/ 9056 w 9843"/>
              <a:gd name="connsiteY52" fmla="*/ 9888 h 9991"/>
              <a:gd name="connsiteX53" fmla="*/ 9191 w 9843"/>
              <a:gd name="connsiteY53" fmla="*/ 9922 h 9991"/>
              <a:gd name="connsiteX54" fmla="*/ 9348 w 9843"/>
              <a:gd name="connsiteY54" fmla="*/ 9948 h 9991"/>
              <a:gd name="connsiteX55" fmla="*/ 9506 w 9843"/>
              <a:gd name="connsiteY55" fmla="*/ 9974 h 9991"/>
              <a:gd name="connsiteX56" fmla="*/ 9663 w 9843"/>
              <a:gd name="connsiteY56" fmla="*/ 9982 h 9991"/>
              <a:gd name="connsiteX57" fmla="*/ 9843 w 9843"/>
              <a:gd name="connsiteY57" fmla="*/ 9991 h 9991"/>
              <a:gd name="connsiteX0" fmla="*/ 10000 w 10000"/>
              <a:gd name="connsiteY0" fmla="*/ 9992 h 9992"/>
              <a:gd name="connsiteX1" fmla="*/ 8950 w 10000"/>
              <a:gd name="connsiteY1" fmla="*/ 0 h 9992"/>
              <a:gd name="connsiteX2" fmla="*/ 8448 w 10000"/>
              <a:gd name="connsiteY2" fmla="*/ 26 h 9992"/>
              <a:gd name="connsiteX3" fmla="*/ 7968 w 10000"/>
              <a:gd name="connsiteY3" fmla="*/ 60 h 9992"/>
              <a:gd name="connsiteX4" fmla="*/ 7489 w 10000"/>
              <a:gd name="connsiteY4" fmla="*/ 103 h 9992"/>
              <a:gd name="connsiteX5" fmla="*/ 7009 w 10000"/>
              <a:gd name="connsiteY5" fmla="*/ 155 h 9992"/>
              <a:gd name="connsiteX6" fmla="*/ 6552 w 10000"/>
              <a:gd name="connsiteY6" fmla="*/ 206 h 9992"/>
              <a:gd name="connsiteX7" fmla="*/ 6096 w 10000"/>
              <a:gd name="connsiteY7" fmla="*/ 275 h 9992"/>
              <a:gd name="connsiteX8" fmla="*/ 5640 w 10000"/>
              <a:gd name="connsiteY8" fmla="*/ 352 h 9992"/>
              <a:gd name="connsiteX9" fmla="*/ 5228 w 10000"/>
              <a:gd name="connsiteY9" fmla="*/ 438 h 9992"/>
              <a:gd name="connsiteX10" fmla="*/ 4794 w 10000"/>
              <a:gd name="connsiteY10" fmla="*/ 524 h 9992"/>
              <a:gd name="connsiteX11" fmla="*/ 4406 w 10000"/>
              <a:gd name="connsiteY11" fmla="*/ 628 h 9992"/>
              <a:gd name="connsiteX12" fmla="*/ 4018 w 10000"/>
              <a:gd name="connsiteY12" fmla="*/ 731 h 9992"/>
              <a:gd name="connsiteX13" fmla="*/ 3630 w 10000"/>
              <a:gd name="connsiteY13" fmla="*/ 843 h 9992"/>
              <a:gd name="connsiteX14" fmla="*/ 3264 w 10000"/>
              <a:gd name="connsiteY14" fmla="*/ 954 h 9992"/>
              <a:gd name="connsiteX15" fmla="*/ 2922 w 10000"/>
              <a:gd name="connsiteY15" fmla="*/ 1083 h 9992"/>
              <a:gd name="connsiteX16" fmla="*/ 2603 w 10000"/>
              <a:gd name="connsiteY16" fmla="*/ 1212 h 9992"/>
              <a:gd name="connsiteX17" fmla="*/ 2283 w 10000"/>
              <a:gd name="connsiteY17" fmla="*/ 1349 h 9992"/>
              <a:gd name="connsiteX18" fmla="*/ 1986 w 10000"/>
              <a:gd name="connsiteY18" fmla="*/ 1487 h 9992"/>
              <a:gd name="connsiteX19" fmla="*/ 1712 w 10000"/>
              <a:gd name="connsiteY19" fmla="*/ 1633 h 9992"/>
              <a:gd name="connsiteX20" fmla="*/ 1439 w 10000"/>
              <a:gd name="connsiteY20" fmla="*/ 1788 h 9992"/>
              <a:gd name="connsiteX21" fmla="*/ 1210 w 10000"/>
              <a:gd name="connsiteY21" fmla="*/ 1943 h 9992"/>
              <a:gd name="connsiteX22" fmla="*/ 981 w 10000"/>
              <a:gd name="connsiteY22" fmla="*/ 2106 h 9992"/>
              <a:gd name="connsiteX23" fmla="*/ 800 w 10000"/>
              <a:gd name="connsiteY23" fmla="*/ 2278 h 9992"/>
              <a:gd name="connsiteX24" fmla="*/ 617 w 10000"/>
              <a:gd name="connsiteY24" fmla="*/ 2441 h 9992"/>
              <a:gd name="connsiteX25" fmla="*/ 456 w 10000"/>
              <a:gd name="connsiteY25" fmla="*/ 2621 h 9992"/>
              <a:gd name="connsiteX26" fmla="*/ 320 w 10000"/>
              <a:gd name="connsiteY26" fmla="*/ 2794 h 9992"/>
              <a:gd name="connsiteX27" fmla="*/ 205 w 10000"/>
              <a:gd name="connsiteY27" fmla="*/ 2974 h 9992"/>
              <a:gd name="connsiteX28" fmla="*/ 114 w 10000"/>
              <a:gd name="connsiteY28" fmla="*/ 3163 h 9992"/>
              <a:gd name="connsiteX29" fmla="*/ 68 w 10000"/>
              <a:gd name="connsiteY29" fmla="*/ 3352 h 9992"/>
              <a:gd name="connsiteX30" fmla="*/ 22 w 10000"/>
              <a:gd name="connsiteY30" fmla="*/ 3541 h 9992"/>
              <a:gd name="connsiteX31" fmla="*/ 0 w 10000"/>
              <a:gd name="connsiteY31" fmla="*/ 3730 h 9992"/>
              <a:gd name="connsiteX32" fmla="*/ 0 w 10000"/>
              <a:gd name="connsiteY32" fmla="*/ 3730 h 9992"/>
              <a:gd name="connsiteX33" fmla="*/ 22 w 10000"/>
              <a:gd name="connsiteY33" fmla="*/ 4006 h 9992"/>
              <a:gd name="connsiteX34" fmla="*/ 91 w 10000"/>
              <a:gd name="connsiteY34" fmla="*/ 4255 h 9992"/>
              <a:gd name="connsiteX35" fmla="*/ 183 w 10000"/>
              <a:gd name="connsiteY35" fmla="*/ 4504 h 9992"/>
              <a:gd name="connsiteX36" fmla="*/ 251 w 10000"/>
              <a:gd name="connsiteY36" fmla="*/ 4616 h 9992"/>
              <a:gd name="connsiteX37" fmla="*/ 342 w 10000"/>
              <a:gd name="connsiteY37" fmla="*/ 4736 h 9992"/>
              <a:gd name="connsiteX38" fmla="*/ 434 w 10000"/>
              <a:gd name="connsiteY38" fmla="*/ 4856 h 9992"/>
              <a:gd name="connsiteX39" fmla="*/ 571 w 10000"/>
              <a:gd name="connsiteY39" fmla="*/ 4976 h 9992"/>
              <a:gd name="connsiteX40" fmla="*/ 844 w 10000"/>
              <a:gd name="connsiteY40" fmla="*/ 5231 h 9992"/>
              <a:gd name="connsiteX41" fmla="*/ 1210 w 10000"/>
              <a:gd name="connsiteY41" fmla="*/ 5497 h 9992"/>
              <a:gd name="connsiteX42" fmla="*/ 1644 w 10000"/>
              <a:gd name="connsiteY42" fmla="*/ 5789 h 9992"/>
              <a:gd name="connsiteX43" fmla="*/ 2169 w 10000"/>
              <a:gd name="connsiteY43" fmla="*/ 6108 h 9992"/>
              <a:gd name="connsiteX44" fmla="*/ 2808 w 10000"/>
              <a:gd name="connsiteY44" fmla="*/ 6460 h 9992"/>
              <a:gd name="connsiteX45" fmla="*/ 3539 w 10000"/>
              <a:gd name="connsiteY45" fmla="*/ 6863 h 9992"/>
              <a:gd name="connsiteX46" fmla="*/ 4360 w 10000"/>
              <a:gd name="connsiteY46" fmla="*/ 7319 h 9992"/>
              <a:gd name="connsiteX47" fmla="*/ 6392 w 10000"/>
              <a:gd name="connsiteY47" fmla="*/ 8411 h 9992"/>
              <a:gd name="connsiteX48" fmla="*/ 8950 w 10000"/>
              <a:gd name="connsiteY48" fmla="*/ 9786 h 9992"/>
              <a:gd name="connsiteX49" fmla="*/ 8950 w 10000"/>
              <a:gd name="connsiteY49" fmla="*/ 9786 h 9992"/>
              <a:gd name="connsiteX50" fmla="*/ 9063 w 10000"/>
              <a:gd name="connsiteY50" fmla="*/ 9837 h 9992"/>
              <a:gd name="connsiteX51" fmla="*/ 9200 w 10000"/>
              <a:gd name="connsiteY51" fmla="*/ 9889 h 9992"/>
              <a:gd name="connsiteX52" fmla="*/ 9338 w 10000"/>
              <a:gd name="connsiteY52" fmla="*/ 9923 h 9992"/>
              <a:gd name="connsiteX53" fmla="*/ 9497 w 10000"/>
              <a:gd name="connsiteY53" fmla="*/ 9949 h 9992"/>
              <a:gd name="connsiteX54" fmla="*/ 9658 w 10000"/>
              <a:gd name="connsiteY54" fmla="*/ 9975 h 9992"/>
              <a:gd name="connsiteX55" fmla="*/ 9817 w 10000"/>
              <a:gd name="connsiteY55" fmla="*/ 9983 h 9992"/>
              <a:gd name="connsiteX56" fmla="*/ 10000 w 10000"/>
              <a:gd name="connsiteY56" fmla="*/ 9992 h 9992"/>
              <a:gd name="connsiteX0" fmla="*/ 10000 w 10000"/>
              <a:gd name="connsiteY0" fmla="*/ 10000 h 10000"/>
              <a:gd name="connsiteX1" fmla="*/ 8950 w 10000"/>
              <a:gd name="connsiteY1" fmla="*/ 0 h 10000"/>
              <a:gd name="connsiteX2" fmla="*/ 7968 w 10000"/>
              <a:gd name="connsiteY2" fmla="*/ 60 h 10000"/>
              <a:gd name="connsiteX3" fmla="*/ 7489 w 10000"/>
              <a:gd name="connsiteY3" fmla="*/ 103 h 10000"/>
              <a:gd name="connsiteX4" fmla="*/ 7009 w 10000"/>
              <a:gd name="connsiteY4" fmla="*/ 155 h 10000"/>
              <a:gd name="connsiteX5" fmla="*/ 6552 w 10000"/>
              <a:gd name="connsiteY5" fmla="*/ 206 h 10000"/>
              <a:gd name="connsiteX6" fmla="*/ 6096 w 10000"/>
              <a:gd name="connsiteY6" fmla="*/ 275 h 10000"/>
              <a:gd name="connsiteX7" fmla="*/ 5640 w 10000"/>
              <a:gd name="connsiteY7" fmla="*/ 352 h 10000"/>
              <a:gd name="connsiteX8" fmla="*/ 5228 w 10000"/>
              <a:gd name="connsiteY8" fmla="*/ 438 h 10000"/>
              <a:gd name="connsiteX9" fmla="*/ 4794 w 10000"/>
              <a:gd name="connsiteY9" fmla="*/ 524 h 10000"/>
              <a:gd name="connsiteX10" fmla="*/ 4406 w 10000"/>
              <a:gd name="connsiteY10" fmla="*/ 629 h 10000"/>
              <a:gd name="connsiteX11" fmla="*/ 4018 w 10000"/>
              <a:gd name="connsiteY11" fmla="*/ 732 h 10000"/>
              <a:gd name="connsiteX12" fmla="*/ 3630 w 10000"/>
              <a:gd name="connsiteY12" fmla="*/ 844 h 10000"/>
              <a:gd name="connsiteX13" fmla="*/ 3264 w 10000"/>
              <a:gd name="connsiteY13" fmla="*/ 955 h 10000"/>
              <a:gd name="connsiteX14" fmla="*/ 2922 w 10000"/>
              <a:gd name="connsiteY14" fmla="*/ 1084 h 10000"/>
              <a:gd name="connsiteX15" fmla="*/ 2603 w 10000"/>
              <a:gd name="connsiteY15" fmla="*/ 1213 h 10000"/>
              <a:gd name="connsiteX16" fmla="*/ 2283 w 10000"/>
              <a:gd name="connsiteY16" fmla="*/ 1350 h 10000"/>
              <a:gd name="connsiteX17" fmla="*/ 1986 w 10000"/>
              <a:gd name="connsiteY17" fmla="*/ 1488 h 10000"/>
              <a:gd name="connsiteX18" fmla="*/ 1712 w 10000"/>
              <a:gd name="connsiteY18" fmla="*/ 1634 h 10000"/>
              <a:gd name="connsiteX19" fmla="*/ 1439 w 10000"/>
              <a:gd name="connsiteY19" fmla="*/ 1789 h 10000"/>
              <a:gd name="connsiteX20" fmla="*/ 1210 w 10000"/>
              <a:gd name="connsiteY20" fmla="*/ 1945 h 10000"/>
              <a:gd name="connsiteX21" fmla="*/ 981 w 10000"/>
              <a:gd name="connsiteY21" fmla="*/ 2108 h 10000"/>
              <a:gd name="connsiteX22" fmla="*/ 800 w 10000"/>
              <a:gd name="connsiteY22" fmla="*/ 2280 h 10000"/>
              <a:gd name="connsiteX23" fmla="*/ 617 w 10000"/>
              <a:gd name="connsiteY23" fmla="*/ 2443 h 10000"/>
              <a:gd name="connsiteX24" fmla="*/ 456 w 10000"/>
              <a:gd name="connsiteY24" fmla="*/ 2623 h 10000"/>
              <a:gd name="connsiteX25" fmla="*/ 320 w 10000"/>
              <a:gd name="connsiteY25" fmla="*/ 2796 h 10000"/>
              <a:gd name="connsiteX26" fmla="*/ 205 w 10000"/>
              <a:gd name="connsiteY26" fmla="*/ 2976 h 10000"/>
              <a:gd name="connsiteX27" fmla="*/ 114 w 10000"/>
              <a:gd name="connsiteY27" fmla="*/ 3166 h 10000"/>
              <a:gd name="connsiteX28" fmla="*/ 68 w 10000"/>
              <a:gd name="connsiteY28" fmla="*/ 3355 h 10000"/>
              <a:gd name="connsiteX29" fmla="*/ 22 w 10000"/>
              <a:gd name="connsiteY29" fmla="*/ 3544 h 10000"/>
              <a:gd name="connsiteX30" fmla="*/ 0 w 10000"/>
              <a:gd name="connsiteY30" fmla="*/ 3733 h 10000"/>
              <a:gd name="connsiteX31" fmla="*/ 0 w 10000"/>
              <a:gd name="connsiteY31" fmla="*/ 3733 h 10000"/>
              <a:gd name="connsiteX32" fmla="*/ 22 w 10000"/>
              <a:gd name="connsiteY32" fmla="*/ 4009 h 10000"/>
              <a:gd name="connsiteX33" fmla="*/ 91 w 10000"/>
              <a:gd name="connsiteY33" fmla="*/ 4258 h 10000"/>
              <a:gd name="connsiteX34" fmla="*/ 183 w 10000"/>
              <a:gd name="connsiteY34" fmla="*/ 4508 h 10000"/>
              <a:gd name="connsiteX35" fmla="*/ 251 w 10000"/>
              <a:gd name="connsiteY35" fmla="*/ 4620 h 10000"/>
              <a:gd name="connsiteX36" fmla="*/ 342 w 10000"/>
              <a:gd name="connsiteY36" fmla="*/ 4740 h 10000"/>
              <a:gd name="connsiteX37" fmla="*/ 434 w 10000"/>
              <a:gd name="connsiteY37" fmla="*/ 4860 h 10000"/>
              <a:gd name="connsiteX38" fmla="*/ 571 w 10000"/>
              <a:gd name="connsiteY38" fmla="*/ 4980 h 10000"/>
              <a:gd name="connsiteX39" fmla="*/ 844 w 10000"/>
              <a:gd name="connsiteY39" fmla="*/ 5235 h 10000"/>
              <a:gd name="connsiteX40" fmla="*/ 1210 w 10000"/>
              <a:gd name="connsiteY40" fmla="*/ 5501 h 10000"/>
              <a:gd name="connsiteX41" fmla="*/ 1644 w 10000"/>
              <a:gd name="connsiteY41" fmla="*/ 5794 h 10000"/>
              <a:gd name="connsiteX42" fmla="*/ 2169 w 10000"/>
              <a:gd name="connsiteY42" fmla="*/ 6113 h 10000"/>
              <a:gd name="connsiteX43" fmla="*/ 2808 w 10000"/>
              <a:gd name="connsiteY43" fmla="*/ 6465 h 10000"/>
              <a:gd name="connsiteX44" fmla="*/ 3539 w 10000"/>
              <a:gd name="connsiteY44" fmla="*/ 6868 h 10000"/>
              <a:gd name="connsiteX45" fmla="*/ 4360 w 10000"/>
              <a:gd name="connsiteY45" fmla="*/ 7325 h 10000"/>
              <a:gd name="connsiteX46" fmla="*/ 6392 w 10000"/>
              <a:gd name="connsiteY46" fmla="*/ 8418 h 10000"/>
              <a:gd name="connsiteX47" fmla="*/ 8950 w 10000"/>
              <a:gd name="connsiteY47" fmla="*/ 9794 h 10000"/>
              <a:gd name="connsiteX48" fmla="*/ 8950 w 10000"/>
              <a:gd name="connsiteY48" fmla="*/ 9794 h 10000"/>
              <a:gd name="connsiteX49" fmla="*/ 9063 w 10000"/>
              <a:gd name="connsiteY49" fmla="*/ 9845 h 10000"/>
              <a:gd name="connsiteX50" fmla="*/ 9200 w 10000"/>
              <a:gd name="connsiteY50" fmla="*/ 9897 h 10000"/>
              <a:gd name="connsiteX51" fmla="*/ 9338 w 10000"/>
              <a:gd name="connsiteY51" fmla="*/ 9931 h 10000"/>
              <a:gd name="connsiteX52" fmla="*/ 9497 w 10000"/>
              <a:gd name="connsiteY52" fmla="*/ 9957 h 10000"/>
              <a:gd name="connsiteX53" fmla="*/ 9658 w 10000"/>
              <a:gd name="connsiteY53" fmla="*/ 9983 h 10000"/>
              <a:gd name="connsiteX54" fmla="*/ 9817 w 10000"/>
              <a:gd name="connsiteY54" fmla="*/ 9991 h 10000"/>
              <a:gd name="connsiteX55" fmla="*/ 10000 w 10000"/>
              <a:gd name="connsiteY55" fmla="*/ 10000 h 10000"/>
              <a:gd name="connsiteX0" fmla="*/ 10000 w 10000"/>
              <a:gd name="connsiteY0" fmla="*/ 10665 h 10665"/>
              <a:gd name="connsiteX1" fmla="*/ 7968 w 10000"/>
              <a:gd name="connsiteY1" fmla="*/ 725 h 10665"/>
              <a:gd name="connsiteX2" fmla="*/ 7489 w 10000"/>
              <a:gd name="connsiteY2" fmla="*/ 768 h 10665"/>
              <a:gd name="connsiteX3" fmla="*/ 7009 w 10000"/>
              <a:gd name="connsiteY3" fmla="*/ 820 h 10665"/>
              <a:gd name="connsiteX4" fmla="*/ 6552 w 10000"/>
              <a:gd name="connsiteY4" fmla="*/ 871 h 10665"/>
              <a:gd name="connsiteX5" fmla="*/ 6096 w 10000"/>
              <a:gd name="connsiteY5" fmla="*/ 940 h 10665"/>
              <a:gd name="connsiteX6" fmla="*/ 5640 w 10000"/>
              <a:gd name="connsiteY6" fmla="*/ 1017 h 10665"/>
              <a:gd name="connsiteX7" fmla="*/ 5228 w 10000"/>
              <a:gd name="connsiteY7" fmla="*/ 1103 h 10665"/>
              <a:gd name="connsiteX8" fmla="*/ 4794 w 10000"/>
              <a:gd name="connsiteY8" fmla="*/ 1189 h 10665"/>
              <a:gd name="connsiteX9" fmla="*/ 4406 w 10000"/>
              <a:gd name="connsiteY9" fmla="*/ 1294 h 10665"/>
              <a:gd name="connsiteX10" fmla="*/ 4018 w 10000"/>
              <a:gd name="connsiteY10" fmla="*/ 1397 h 10665"/>
              <a:gd name="connsiteX11" fmla="*/ 3630 w 10000"/>
              <a:gd name="connsiteY11" fmla="*/ 1509 h 10665"/>
              <a:gd name="connsiteX12" fmla="*/ 3264 w 10000"/>
              <a:gd name="connsiteY12" fmla="*/ 1620 h 10665"/>
              <a:gd name="connsiteX13" fmla="*/ 2922 w 10000"/>
              <a:gd name="connsiteY13" fmla="*/ 1749 h 10665"/>
              <a:gd name="connsiteX14" fmla="*/ 2603 w 10000"/>
              <a:gd name="connsiteY14" fmla="*/ 1878 h 10665"/>
              <a:gd name="connsiteX15" fmla="*/ 2283 w 10000"/>
              <a:gd name="connsiteY15" fmla="*/ 2015 h 10665"/>
              <a:gd name="connsiteX16" fmla="*/ 1986 w 10000"/>
              <a:gd name="connsiteY16" fmla="*/ 2153 h 10665"/>
              <a:gd name="connsiteX17" fmla="*/ 1712 w 10000"/>
              <a:gd name="connsiteY17" fmla="*/ 2299 h 10665"/>
              <a:gd name="connsiteX18" fmla="*/ 1439 w 10000"/>
              <a:gd name="connsiteY18" fmla="*/ 2454 h 10665"/>
              <a:gd name="connsiteX19" fmla="*/ 1210 w 10000"/>
              <a:gd name="connsiteY19" fmla="*/ 2610 h 10665"/>
              <a:gd name="connsiteX20" fmla="*/ 981 w 10000"/>
              <a:gd name="connsiteY20" fmla="*/ 2773 h 10665"/>
              <a:gd name="connsiteX21" fmla="*/ 800 w 10000"/>
              <a:gd name="connsiteY21" fmla="*/ 2945 h 10665"/>
              <a:gd name="connsiteX22" fmla="*/ 617 w 10000"/>
              <a:gd name="connsiteY22" fmla="*/ 3108 h 10665"/>
              <a:gd name="connsiteX23" fmla="*/ 456 w 10000"/>
              <a:gd name="connsiteY23" fmla="*/ 3288 h 10665"/>
              <a:gd name="connsiteX24" fmla="*/ 320 w 10000"/>
              <a:gd name="connsiteY24" fmla="*/ 3461 h 10665"/>
              <a:gd name="connsiteX25" fmla="*/ 205 w 10000"/>
              <a:gd name="connsiteY25" fmla="*/ 3641 h 10665"/>
              <a:gd name="connsiteX26" fmla="*/ 114 w 10000"/>
              <a:gd name="connsiteY26" fmla="*/ 3831 h 10665"/>
              <a:gd name="connsiteX27" fmla="*/ 68 w 10000"/>
              <a:gd name="connsiteY27" fmla="*/ 4020 h 10665"/>
              <a:gd name="connsiteX28" fmla="*/ 22 w 10000"/>
              <a:gd name="connsiteY28" fmla="*/ 4209 h 10665"/>
              <a:gd name="connsiteX29" fmla="*/ 0 w 10000"/>
              <a:gd name="connsiteY29" fmla="*/ 4398 h 10665"/>
              <a:gd name="connsiteX30" fmla="*/ 0 w 10000"/>
              <a:gd name="connsiteY30" fmla="*/ 4398 h 10665"/>
              <a:gd name="connsiteX31" fmla="*/ 22 w 10000"/>
              <a:gd name="connsiteY31" fmla="*/ 4674 h 10665"/>
              <a:gd name="connsiteX32" fmla="*/ 91 w 10000"/>
              <a:gd name="connsiteY32" fmla="*/ 4923 h 10665"/>
              <a:gd name="connsiteX33" fmla="*/ 183 w 10000"/>
              <a:gd name="connsiteY33" fmla="*/ 5173 h 10665"/>
              <a:gd name="connsiteX34" fmla="*/ 251 w 10000"/>
              <a:gd name="connsiteY34" fmla="*/ 5285 h 10665"/>
              <a:gd name="connsiteX35" fmla="*/ 342 w 10000"/>
              <a:gd name="connsiteY35" fmla="*/ 5405 h 10665"/>
              <a:gd name="connsiteX36" fmla="*/ 434 w 10000"/>
              <a:gd name="connsiteY36" fmla="*/ 5525 h 10665"/>
              <a:gd name="connsiteX37" fmla="*/ 571 w 10000"/>
              <a:gd name="connsiteY37" fmla="*/ 5645 h 10665"/>
              <a:gd name="connsiteX38" fmla="*/ 844 w 10000"/>
              <a:gd name="connsiteY38" fmla="*/ 5900 h 10665"/>
              <a:gd name="connsiteX39" fmla="*/ 1210 w 10000"/>
              <a:gd name="connsiteY39" fmla="*/ 6166 h 10665"/>
              <a:gd name="connsiteX40" fmla="*/ 1644 w 10000"/>
              <a:gd name="connsiteY40" fmla="*/ 6459 h 10665"/>
              <a:gd name="connsiteX41" fmla="*/ 2169 w 10000"/>
              <a:gd name="connsiteY41" fmla="*/ 6778 h 10665"/>
              <a:gd name="connsiteX42" fmla="*/ 2808 w 10000"/>
              <a:gd name="connsiteY42" fmla="*/ 7130 h 10665"/>
              <a:gd name="connsiteX43" fmla="*/ 3539 w 10000"/>
              <a:gd name="connsiteY43" fmla="*/ 7533 h 10665"/>
              <a:gd name="connsiteX44" fmla="*/ 4360 w 10000"/>
              <a:gd name="connsiteY44" fmla="*/ 7990 h 10665"/>
              <a:gd name="connsiteX45" fmla="*/ 6392 w 10000"/>
              <a:gd name="connsiteY45" fmla="*/ 9083 h 10665"/>
              <a:gd name="connsiteX46" fmla="*/ 8950 w 10000"/>
              <a:gd name="connsiteY46" fmla="*/ 10459 h 10665"/>
              <a:gd name="connsiteX47" fmla="*/ 8950 w 10000"/>
              <a:gd name="connsiteY47" fmla="*/ 10459 h 10665"/>
              <a:gd name="connsiteX48" fmla="*/ 9063 w 10000"/>
              <a:gd name="connsiteY48" fmla="*/ 10510 h 10665"/>
              <a:gd name="connsiteX49" fmla="*/ 9200 w 10000"/>
              <a:gd name="connsiteY49" fmla="*/ 10562 h 10665"/>
              <a:gd name="connsiteX50" fmla="*/ 9338 w 10000"/>
              <a:gd name="connsiteY50" fmla="*/ 10596 h 10665"/>
              <a:gd name="connsiteX51" fmla="*/ 9497 w 10000"/>
              <a:gd name="connsiteY51" fmla="*/ 10622 h 10665"/>
              <a:gd name="connsiteX52" fmla="*/ 9658 w 10000"/>
              <a:gd name="connsiteY52" fmla="*/ 10648 h 10665"/>
              <a:gd name="connsiteX53" fmla="*/ 9817 w 10000"/>
              <a:gd name="connsiteY53" fmla="*/ 10656 h 10665"/>
              <a:gd name="connsiteX54" fmla="*/ 10000 w 10000"/>
              <a:gd name="connsiteY54" fmla="*/ 10665 h 10665"/>
              <a:gd name="connsiteX0" fmla="*/ 10000 w 10000"/>
              <a:gd name="connsiteY0" fmla="*/ 10651 h 10651"/>
              <a:gd name="connsiteX1" fmla="*/ 7968 w 10000"/>
              <a:gd name="connsiteY1" fmla="*/ 711 h 10651"/>
              <a:gd name="connsiteX2" fmla="*/ 7009 w 10000"/>
              <a:gd name="connsiteY2" fmla="*/ 806 h 10651"/>
              <a:gd name="connsiteX3" fmla="*/ 6552 w 10000"/>
              <a:gd name="connsiteY3" fmla="*/ 857 h 10651"/>
              <a:gd name="connsiteX4" fmla="*/ 6096 w 10000"/>
              <a:gd name="connsiteY4" fmla="*/ 926 h 10651"/>
              <a:gd name="connsiteX5" fmla="*/ 5640 w 10000"/>
              <a:gd name="connsiteY5" fmla="*/ 1003 h 10651"/>
              <a:gd name="connsiteX6" fmla="*/ 5228 w 10000"/>
              <a:gd name="connsiteY6" fmla="*/ 1089 h 10651"/>
              <a:gd name="connsiteX7" fmla="*/ 4794 w 10000"/>
              <a:gd name="connsiteY7" fmla="*/ 1175 h 10651"/>
              <a:gd name="connsiteX8" fmla="*/ 4406 w 10000"/>
              <a:gd name="connsiteY8" fmla="*/ 1280 h 10651"/>
              <a:gd name="connsiteX9" fmla="*/ 4018 w 10000"/>
              <a:gd name="connsiteY9" fmla="*/ 1383 h 10651"/>
              <a:gd name="connsiteX10" fmla="*/ 3630 w 10000"/>
              <a:gd name="connsiteY10" fmla="*/ 1495 h 10651"/>
              <a:gd name="connsiteX11" fmla="*/ 3264 w 10000"/>
              <a:gd name="connsiteY11" fmla="*/ 1606 h 10651"/>
              <a:gd name="connsiteX12" fmla="*/ 2922 w 10000"/>
              <a:gd name="connsiteY12" fmla="*/ 1735 h 10651"/>
              <a:gd name="connsiteX13" fmla="*/ 2603 w 10000"/>
              <a:gd name="connsiteY13" fmla="*/ 1864 h 10651"/>
              <a:gd name="connsiteX14" fmla="*/ 2283 w 10000"/>
              <a:gd name="connsiteY14" fmla="*/ 2001 h 10651"/>
              <a:gd name="connsiteX15" fmla="*/ 1986 w 10000"/>
              <a:gd name="connsiteY15" fmla="*/ 2139 h 10651"/>
              <a:gd name="connsiteX16" fmla="*/ 1712 w 10000"/>
              <a:gd name="connsiteY16" fmla="*/ 2285 h 10651"/>
              <a:gd name="connsiteX17" fmla="*/ 1439 w 10000"/>
              <a:gd name="connsiteY17" fmla="*/ 2440 h 10651"/>
              <a:gd name="connsiteX18" fmla="*/ 1210 w 10000"/>
              <a:gd name="connsiteY18" fmla="*/ 2596 h 10651"/>
              <a:gd name="connsiteX19" fmla="*/ 981 w 10000"/>
              <a:gd name="connsiteY19" fmla="*/ 2759 h 10651"/>
              <a:gd name="connsiteX20" fmla="*/ 800 w 10000"/>
              <a:gd name="connsiteY20" fmla="*/ 2931 h 10651"/>
              <a:gd name="connsiteX21" fmla="*/ 617 w 10000"/>
              <a:gd name="connsiteY21" fmla="*/ 3094 h 10651"/>
              <a:gd name="connsiteX22" fmla="*/ 456 w 10000"/>
              <a:gd name="connsiteY22" fmla="*/ 3274 h 10651"/>
              <a:gd name="connsiteX23" fmla="*/ 320 w 10000"/>
              <a:gd name="connsiteY23" fmla="*/ 3447 h 10651"/>
              <a:gd name="connsiteX24" fmla="*/ 205 w 10000"/>
              <a:gd name="connsiteY24" fmla="*/ 3627 h 10651"/>
              <a:gd name="connsiteX25" fmla="*/ 114 w 10000"/>
              <a:gd name="connsiteY25" fmla="*/ 3817 h 10651"/>
              <a:gd name="connsiteX26" fmla="*/ 68 w 10000"/>
              <a:gd name="connsiteY26" fmla="*/ 4006 h 10651"/>
              <a:gd name="connsiteX27" fmla="*/ 22 w 10000"/>
              <a:gd name="connsiteY27" fmla="*/ 4195 h 10651"/>
              <a:gd name="connsiteX28" fmla="*/ 0 w 10000"/>
              <a:gd name="connsiteY28" fmla="*/ 4384 h 10651"/>
              <a:gd name="connsiteX29" fmla="*/ 0 w 10000"/>
              <a:gd name="connsiteY29" fmla="*/ 4384 h 10651"/>
              <a:gd name="connsiteX30" fmla="*/ 22 w 10000"/>
              <a:gd name="connsiteY30" fmla="*/ 4660 h 10651"/>
              <a:gd name="connsiteX31" fmla="*/ 91 w 10000"/>
              <a:gd name="connsiteY31" fmla="*/ 4909 h 10651"/>
              <a:gd name="connsiteX32" fmla="*/ 183 w 10000"/>
              <a:gd name="connsiteY32" fmla="*/ 5159 h 10651"/>
              <a:gd name="connsiteX33" fmla="*/ 251 w 10000"/>
              <a:gd name="connsiteY33" fmla="*/ 5271 h 10651"/>
              <a:gd name="connsiteX34" fmla="*/ 342 w 10000"/>
              <a:gd name="connsiteY34" fmla="*/ 5391 h 10651"/>
              <a:gd name="connsiteX35" fmla="*/ 434 w 10000"/>
              <a:gd name="connsiteY35" fmla="*/ 5511 h 10651"/>
              <a:gd name="connsiteX36" fmla="*/ 571 w 10000"/>
              <a:gd name="connsiteY36" fmla="*/ 5631 h 10651"/>
              <a:gd name="connsiteX37" fmla="*/ 844 w 10000"/>
              <a:gd name="connsiteY37" fmla="*/ 5886 h 10651"/>
              <a:gd name="connsiteX38" fmla="*/ 1210 w 10000"/>
              <a:gd name="connsiteY38" fmla="*/ 6152 h 10651"/>
              <a:gd name="connsiteX39" fmla="*/ 1644 w 10000"/>
              <a:gd name="connsiteY39" fmla="*/ 6445 h 10651"/>
              <a:gd name="connsiteX40" fmla="*/ 2169 w 10000"/>
              <a:gd name="connsiteY40" fmla="*/ 6764 h 10651"/>
              <a:gd name="connsiteX41" fmla="*/ 2808 w 10000"/>
              <a:gd name="connsiteY41" fmla="*/ 7116 h 10651"/>
              <a:gd name="connsiteX42" fmla="*/ 3539 w 10000"/>
              <a:gd name="connsiteY42" fmla="*/ 7519 h 10651"/>
              <a:gd name="connsiteX43" fmla="*/ 4360 w 10000"/>
              <a:gd name="connsiteY43" fmla="*/ 7976 h 10651"/>
              <a:gd name="connsiteX44" fmla="*/ 6392 w 10000"/>
              <a:gd name="connsiteY44" fmla="*/ 9069 h 10651"/>
              <a:gd name="connsiteX45" fmla="*/ 8950 w 10000"/>
              <a:gd name="connsiteY45" fmla="*/ 10445 h 10651"/>
              <a:gd name="connsiteX46" fmla="*/ 8950 w 10000"/>
              <a:gd name="connsiteY46" fmla="*/ 10445 h 10651"/>
              <a:gd name="connsiteX47" fmla="*/ 9063 w 10000"/>
              <a:gd name="connsiteY47" fmla="*/ 10496 h 10651"/>
              <a:gd name="connsiteX48" fmla="*/ 9200 w 10000"/>
              <a:gd name="connsiteY48" fmla="*/ 10548 h 10651"/>
              <a:gd name="connsiteX49" fmla="*/ 9338 w 10000"/>
              <a:gd name="connsiteY49" fmla="*/ 10582 h 10651"/>
              <a:gd name="connsiteX50" fmla="*/ 9497 w 10000"/>
              <a:gd name="connsiteY50" fmla="*/ 10608 h 10651"/>
              <a:gd name="connsiteX51" fmla="*/ 9658 w 10000"/>
              <a:gd name="connsiteY51" fmla="*/ 10634 h 10651"/>
              <a:gd name="connsiteX52" fmla="*/ 9817 w 10000"/>
              <a:gd name="connsiteY52" fmla="*/ 10642 h 10651"/>
              <a:gd name="connsiteX53" fmla="*/ 10000 w 10000"/>
              <a:gd name="connsiteY53" fmla="*/ 10651 h 10651"/>
              <a:gd name="connsiteX0" fmla="*/ 10000 w 10000"/>
              <a:gd name="connsiteY0" fmla="*/ 9845 h 9845"/>
              <a:gd name="connsiteX1" fmla="*/ 7009 w 10000"/>
              <a:gd name="connsiteY1" fmla="*/ 0 h 9845"/>
              <a:gd name="connsiteX2" fmla="*/ 6552 w 10000"/>
              <a:gd name="connsiteY2" fmla="*/ 51 h 9845"/>
              <a:gd name="connsiteX3" fmla="*/ 6096 w 10000"/>
              <a:gd name="connsiteY3" fmla="*/ 120 h 9845"/>
              <a:gd name="connsiteX4" fmla="*/ 5640 w 10000"/>
              <a:gd name="connsiteY4" fmla="*/ 197 h 9845"/>
              <a:gd name="connsiteX5" fmla="*/ 5228 w 10000"/>
              <a:gd name="connsiteY5" fmla="*/ 283 h 9845"/>
              <a:gd name="connsiteX6" fmla="*/ 4794 w 10000"/>
              <a:gd name="connsiteY6" fmla="*/ 369 h 9845"/>
              <a:gd name="connsiteX7" fmla="*/ 4406 w 10000"/>
              <a:gd name="connsiteY7" fmla="*/ 474 h 9845"/>
              <a:gd name="connsiteX8" fmla="*/ 4018 w 10000"/>
              <a:gd name="connsiteY8" fmla="*/ 577 h 9845"/>
              <a:gd name="connsiteX9" fmla="*/ 3630 w 10000"/>
              <a:gd name="connsiteY9" fmla="*/ 689 h 9845"/>
              <a:gd name="connsiteX10" fmla="*/ 3264 w 10000"/>
              <a:gd name="connsiteY10" fmla="*/ 800 h 9845"/>
              <a:gd name="connsiteX11" fmla="*/ 2922 w 10000"/>
              <a:gd name="connsiteY11" fmla="*/ 929 h 9845"/>
              <a:gd name="connsiteX12" fmla="*/ 2603 w 10000"/>
              <a:gd name="connsiteY12" fmla="*/ 1058 h 9845"/>
              <a:gd name="connsiteX13" fmla="*/ 2283 w 10000"/>
              <a:gd name="connsiteY13" fmla="*/ 1195 h 9845"/>
              <a:gd name="connsiteX14" fmla="*/ 1986 w 10000"/>
              <a:gd name="connsiteY14" fmla="*/ 1333 h 9845"/>
              <a:gd name="connsiteX15" fmla="*/ 1712 w 10000"/>
              <a:gd name="connsiteY15" fmla="*/ 1479 h 9845"/>
              <a:gd name="connsiteX16" fmla="*/ 1439 w 10000"/>
              <a:gd name="connsiteY16" fmla="*/ 1634 h 9845"/>
              <a:gd name="connsiteX17" fmla="*/ 1210 w 10000"/>
              <a:gd name="connsiteY17" fmla="*/ 1790 h 9845"/>
              <a:gd name="connsiteX18" fmla="*/ 981 w 10000"/>
              <a:gd name="connsiteY18" fmla="*/ 1953 h 9845"/>
              <a:gd name="connsiteX19" fmla="*/ 800 w 10000"/>
              <a:gd name="connsiteY19" fmla="*/ 2125 h 9845"/>
              <a:gd name="connsiteX20" fmla="*/ 617 w 10000"/>
              <a:gd name="connsiteY20" fmla="*/ 2288 h 9845"/>
              <a:gd name="connsiteX21" fmla="*/ 456 w 10000"/>
              <a:gd name="connsiteY21" fmla="*/ 2468 h 9845"/>
              <a:gd name="connsiteX22" fmla="*/ 320 w 10000"/>
              <a:gd name="connsiteY22" fmla="*/ 2641 h 9845"/>
              <a:gd name="connsiteX23" fmla="*/ 205 w 10000"/>
              <a:gd name="connsiteY23" fmla="*/ 2821 h 9845"/>
              <a:gd name="connsiteX24" fmla="*/ 114 w 10000"/>
              <a:gd name="connsiteY24" fmla="*/ 3011 h 9845"/>
              <a:gd name="connsiteX25" fmla="*/ 68 w 10000"/>
              <a:gd name="connsiteY25" fmla="*/ 3200 h 9845"/>
              <a:gd name="connsiteX26" fmla="*/ 22 w 10000"/>
              <a:gd name="connsiteY26" fmla="*/ 3389 h 9845"/>
              <a:gd name="connsiteX27" fmla="*/ 0 w 10000"/>
              <a:gd name="connsiteY27" fmla="*/ 3578 h 9845"/>
              <a:gd name="connsiteX28" fmla="*/ 0 w 10000"/>
              <a:gd name="connsiteY28" fmla="*/ 3578 h 9845"/>
              <a:gd name="connsiteX29" fmla="*/ 22 w 10000"/>
              <a:gd name="connsiteY29" fmla="*/ 3854 h 9845"/>
              <a:gd name="connsiteX30" fmla="*/ 91 w 10000"/>
              <a:gd name="connsiteY30" fmla="*/ 4103 h 9845"/>
              <a:gd name="connsiteX31" fmla="*/ 183 w 10000"/>
              <a:gd name="connsiteY31" fmla="*/ 4353 h 9845"/>
              <a:gd name="connsiteX32" fmla="*/ 251 w 10000"/>
              <a:gd name="connsiteY32" fmla="*/ 4465 h 9845"/>
              <a:gd name="connsiteX33" fmla="*/ 342 w 10000"/>
              <a:gd name="connsiteY33" fmla="*/ 4585 h 9845"/>
              <a:gd name="connsiteX34" fmla="*/ 434 w 10000"/>
              <a:gd name="connsiteY34" fmla="*/ 4705 h 9845"/>
              <a:gd name="connsiteX35" fmla="*/ 571 w 10000"/>
              <a:gd name="connsiteY35" fmla="*/ 4825 h 9845"/>
              <a:gd name="connsiteX36" fmla="*/ 844 w 10000"/>
              <a:gd name="connsiteY36" fmla="*/ 5080 h 9845"/>
              <a:gd name="connsiteX37" fmla="*/ 1210 w 10000"/>
              <a:gd name="connsiteY37" fmla="*/ 5346 h 9845"/>
              <a:gd name="connsiteX38" fmla="*/ 1644 w 10000"/>
              <a:gd name="connsiteY38" fmla="*/ 5639 h 9845"/>
              <a:gd name="connsiteX39" fmla="*/ 2169 w 10000"/>
              <a:gd name="connsiteY39" fmla="*/ 5958 h 9845"/>
              <a:gd name="connsiteX40" fmla="*/ 2808 w 10000"/>
              <a:gd name="connsiteY40" fmla="*/ 6310 h 9845"/>
              <a:gd name="connsiteX41" fmla="*/ 3539 w 10000"/>
              <a:gd name="connsiteY41" fmla="*/ 6713 h 9845"/>
              <a:gd name="connsiteX42" fmla="*/ 4360 w 10000"/>
              <a:gd name="connsiteY42" fmla="*/ 7170 h 9845"/>
              <a:gd name="connsiteX43" fmla="*/ 6392 w 10000"/>
              <a:gd name="connsiteY43" fmla="*/ 8263 h 9845"/>
              <a:gd name="connsiteX44" fmla="*/ 8950 w 10000"/>
              <a:gd name="connsiteY44" fmla="*/ 9639 h 9845"/>
              <a:gd name="connsiteX45" fmla="*/ 8950 w 10000"/>
              <a:gd name="connsiteY45" fmla="*/ 9639 h 9845"/>
              <a:gd name="connsiteX46" fmla="*/ 9063 w 10000"/>
              <a:gd name="connsiteY46" fmla="*/ 9690 h 9845"/>
              <a:gd name="connsiteX47" fmla="*/ 9200 w 10000"/>
              <a:gd name="connsiteY47" fmla="*/ 9742 h 9845"/>
              <a:gd name="connsiteX48" fmla="*/ 9338 w 10000"/>
              <a:gd name="connsiteY48" fmla="*/ 9776 h 9845"/>
              <a:gd name="connsiteX49" fmla="*/ 9497 w 10000"/>
              <a:gd name="connsiteY49" fmla="*/ 9802 h 9845"/>
              <a:gd name="connsiteX50" fmla="*/ 9658 w 10000"/>
              <a:gd name="connsiteY50" fmla="*/ 9828 h 9845"/>
              <a:gd name="connsiteX51" fmla="*/ 9817 w 10000"/>
              <a:gd name="connsiteY51" fmla="*/ 9836 h 9845"/>
              <a:gd name="connsiteX52" fmla="*/ 10000 w 10000"/>
              <a:gd name="connsiteY52" fmla="*/ 9845 h 9845"/>
              <a:gd name="connsiteX0" fmla="*/ 10000 w 10000"/>
              <a:gd name="connsiteY0" fmla="*/ 10000 h 10000"/>
              <a:gd name="connsiteX1" fmla="*/ 7009 w 10000"/>
              <a:gd name="connsiteY1" fmla="*/ 0 h 10000"/>
              <a:gd name="connsiteX2" fmla="*/ 6096 w 10000"/>
              <a:gd name="connsiteY2" fmla="*/ 122 h 10000"/>
              <a:gd name="connsiteX3" fmla="*/ 5640 w 10000"/>
              <a:gd name="connsiteY3" fmla="*/ 200 h 10000"/>
              <a:gd name="connsiteX4" fmla="*/ 5228 w 10000"/>
              <a:gd name="connsiteY4" fmla="*/ 287 h 10000"/>
              <a:gd name="connsiteX5" fmla="*/ 4794 w 10000"/>
              <a:gd name="connsiteY5" fmla="*/ 375 h 10000"/>
              <a:gd name="connsiteX6" fmla="*/ 4406 w 10000"/>
              <a:gd name="connsiteY6" fmla="*/ 481 h 10000"/>
              <a:gd name="connsiteX7" fmla="*/ 4018 w 10000"/>
              <a:gd name="connsiteY7" fmla="*/ 586 h 10000"/>
              <a:gd name="connsiteX8" fmla="*/ 3630 w 10000"/>
              <a:gd name="connsiteY8" fmla="*/ 700 h 10000"/>
              <a:gd name="connsiteX9" fmla="*/ 3264 w 10000"/>
              <a:gd name="connsiteY9" fmla="*/ 813 h 10000"/>
              <a:gd name="connsiteX10" fmla="*/ 2922 w 10000"/>
              <a:gd name="connsiteY10" fmla="*/ 944 h 10000"/>
              <a:gd name="connsiteX11" fmla="*/ 2603 w 10000"/>
              <a:gd name="connsiteY11" fmla="*/ 1075 h 10000"/>
              <a:gd name="connsiteX12" fmla="*/ 2283 w 10000"/>
              <a:gd name="connsiteY12" fmla="*/ 1214 h 10000"/>
              <a:gd name="connsiteX13" fmla="*/ 1986 w 10000"/>
              <a:gd name="connsiteY13" fmla="*/ 1354 h 10000"/>
              <a:gd name="connsiteX14" fmla="*/ 1712 w 10000"/>
              <a:gd name="connsiteY14" fmla="*/ 1502 h 10000"/>
              <a:gd name="connsiteX15" fmla="*/ 1439 w 10000"/>
              <a:gd name="connsiteY15" fmla="*/ 1660 h 10000"/>
              <a:gd name="connsiteX16" fmla="*/ 1210 w 10000"/>
              <a:gd name="connsiteY16" fmla="*/ 1818 h 10000"/>
              <a:gd name="connsiteX17" fmla="*/ 981 w 10000"/>
              <a:gd name="connsiteY17" fmla="*/ 1984 h 10000"/>
              <a:gd name="connsiteX18" fmla="*/ 800 w 10000"/>
              <a:gd name="connsiteY18" fmla="*/ 2158 h 10000"/>
              <a:gd name="connsiteX19" fmla="*/ 617 w 10000"/>
              <a:gd name="connsiteY19" fmla="*/ 2324 h 10000"/>
              <a:gd name="connsiteX20" fmla="*/ 456 w 10000"/>
              <a:gd name="connsiteY20" fmla="*/ 2507 h 10000"/>
              <a:gd name="connsiteX21" fmla="*/ 320 w 10000"/>
              <a:gd name="connsiteY21" fmla="*/ 2683 h 10000"/>
              <a:gd name="connsiteX22" fmla="*/ 205 w 10000"/>
              <a:gd name="connsiteY22" fmla="*/ 2865 h 10000"/>
              <a:gd name="connsiteX23" fmla="*/ 114 w 10000"/>
              <a:gd name="connsiteY23" fmla="*/ 3058 h 10000"/>
              <a:gd name="connsiteX24" fmla="*/ 68 w 10000"/>
              <a:gd name="connsiteY24" fmla="*/ 3250 h 10000"/>
              <a:gd name="connsiteX25" fmla="*/ 22 w 10000"/>
              <a:gd name="connsiteY25" fmla="*/ 3442 h 10000"/>
              <a:gd name="connsiteX26" fmla="*/ 0 w 10000"/>
              <a:gd name="connsiteY26" fmla="*/ 3634 h 10000"/>
              <a:gd name="connsiteX27" fmla="*/ 0 w 10000"/>
              <a:gd name="connsiteY27" fmla="*/ 3634 h 10000"/>
              <a:gd name="connsiteX28" fmla="*/ 22 w 10000"/>
              <a:gd name="connsiteY28" fmla="*/ 3915 h 10000"/>
              <a:gd name="connsiteX29" fmla="*/ 91 w 10000"/>
              <a:gd name="connsiteY29" fmla="*/ 4168 h 10000"/>
              <a:gd name="connsiteX30" fmla="*/ 183 w 10000"/>
              <a:gd name="connsiteY30" fmla="*/ 4422 h 10000"/>
              <a:gd name="connsiteX31" fmla="*/ 251 w 10000"/>
              <a:gd name="connsiteY31" fmla="*/ 4535 h 10000"/>
              <a:gd name="connsiteX32" fmla="*/ 342 w 10000"/>
              <a:gd name="connsiteY32" fmla="*/ 4657 h 10000"/>
              <a:gd name="connsiteX33" fmla="*/ 434 w 10000"/>
              <a:gd name="connsiteY33" fmla="*/ 4779 h 10000"/>
              <a:gd name="connsiteX34" fmla="*/ 571 w 10000"/>
              <a:gd name="connsiteY34" fmla="*/ 4901 h 10000"/>
              <a:gd name="connsiteX35" fmla="*/ 844 w 10000"/>
              <a:gd name="connsiteY35" fmla="*/ 5160 h 10000"/>
              <a:gd name="connsiteX36" fmla="*/ 1210 w 10000"/>
              <a:gd name="connsiteY36" fmla="*/ 5430 h 10000"/>
              <a:gd name="connsiteX37" fmla="*/ 1644 w 10000"/>
              <a:gd name="connsiteY37" fmla="*/ 5728 h 10000"/>
              <a:gd name="connsiteX38" fmla="*/ 2169 w 10000"/>
              <a:gd name="connsiteY38" fmla="*/ 6052 h 10000"/>
              <a:gd name="connsiteX39" fmla="*/ 2808 w 10000"/>
              <a:gd name="connsiteY39" fmla="*/ 6409 h 10000"/>
              <a:gd name="connsiteX40" fmla="*/ 3539 w 10000"/>
              <a:gd name="connsiteY40" fmla="*/ 6819 h 10000"/>
              <a:gd name="connsiteX41" fmla="*/ 4360 w 10000"/>
              <a:gd name="connsiteY41" fmla="*/ 7283 h 10000"/>
              <a:gd name="connsiteX42" fmla="*/ 6392 w 10000"/>
              <a:gd name="connsiteY42" fmla="*/ 8393 h 10000"/>
              <a:gd name="connsiteX43" fmla="*/ 8950 w 10000"/>
              <a:gd name="connsiteY43" fmla="*/ 9791 h 10000"/>
              <a:gd name="connsiteX44" fmla="*/ 8950 w 10000"/>
              <a:gd name="connsiteY44" fmla="*/ 9791 h 10000"/>
              <a:gd name="connsiteX45" fmla="*/ 9063 w 10000"/>
              <a:gd name="connsiteY45" fmla="*/ 9843 h 10000"/>
              <a:gd name="connsiteX46" fmla="*/ 9200 w 10000"/>
              <a:gd name="connsiteY46" fmla="*/ 9895 h 10000"/>
              <a:gd name="connsiteX47" fmla="*/ 9338 w 10000"/>
              <a:gd name="connsiteY47" fmla="*/ 9930 h 10000"/>
              <a:gd name="connsiteX48" fmla="*/ 9497 w 10000"/>
              <a:gd name="connsiteY48" fmla="*/ 9956 h 10000"/>
              <a:gd name="connsiteX49" fmla="*/ 9658 w 10000"/>
              <a:gd name="connsiteY49" fmla="*/ 9983 h 10000"/>
              <a:gd name="connsiteX50" fmla="*/ 9817 w 10000"/>
              <a:gd name="connsiteY50" fmla="*/ 9991 h 10000"/>
              <a:gd name="connsiteX51" fmla="*/ 10000 w 10000"/>
              <a:gd name="connsiteY51" fmla="*/ 10000 h 10000"/>
              <a:gd name="connsiteX0" fmla="*/ 10000 w 10000"/>
              <a:gd name="connsiteY0" fmla="*/ 9878 h 9878"/>
              <a:gd name="connsiteX1" fmla="*/ 6096 w 10000"/>
              <a:gd name="connsiteY1" fmla="*/ 0 h 9878"/>
              <a:gd name="connsiteX2" fmla="*/ 5640 w 10000"/>
              <a:gd name="connsiteY2" fmla="*/ 78 h 9878"/>
              <a:gd name="connsiteX3" fmla="*/ 5228 w 10000"/>
              <a:gd name="connsiteY3" fmla="*/ 165 h 9878"/>
              <a:gd name="connsiteX4" fmla="*/ 4794 w 10000"/>
              <a:gd name="connsiteY4" fmla="*/ 253 h 9878"/>
              <a:gd name="connsiteX5" fmla="*/ 4406 w 10000"/>
              <a:gd name="connsiteY5" fmla="*/ 359 h 9878"/>
              <a:gd name="connsiteX6" fmla="*/ 4018 w 10000"/>
              <a:gd name="connsiteY6" fmla="*/ 464 h 9878"/>
              <a:gd name="connsiteX7" fmla="*/ 3630 w 10000"/>
              <a:gd name="connsiteY7" fmla="*/ 578 h 9878"/>
              <a:gd name="connsiteX8" fmla="*/ 3264 w 10000"/>
              <a:gd name="connsiteY8" fmla="*/ 691 h 9878"/>
              <a:gd name="connsiteX9" fmla="*/ 2922 w 10000"/>
              <a:gd name="connsiteY9" fmla="*/ 822 h 9878"/>
              <a:gd name="connsiteX10" fmla="*/ 2603 w 10000"/>
              <a:gd name="connsiteY10" fmla="*/ 953 h 9878"/>
              <a:gd name="connsiteX11" fmla="*/ 2283 w 10000"/>
              <a:gd name="connsiteY11" fmla="*/ 1092 h 9878"/>
              <a:gd name="connsiteX12" fmla="*/ 1986 w 10000"/>
              <a:gd name="connsiteY12" fmla="*/ 1232 h 9878"/>
              <a:gd name="connsiteX13" fmla="*/ 1712 w 10000"/>
              <a:gd name="connsiteY13" fmla="*/ 1380 h 9878"/>
              <a:gd name="connsiteX14" fmla="*/ 1439 w 10000"/>
              <a:gd name="connsiteY14" fmla="*/ 1538 h 9878"/>
              <a:gd name="connsiteX15" fmla="*/ 1210 w 10000"/>
              <a:gd name="connsiteY15" fmla="*/ 1696 h 9878"/>
              <a:gd name="connsiteX16" fmla="*/ 981 w 10000"/>
              <a:gd name="connsiteY16" fmla="*/ 1862 h 9878"/>
              <a:gd name="connsiteX17" fmla="*/ 800 w 10000"/>
              <a:gd name="connsiteY17" fmla="*/ 2036 h 9878"/>
              <a:gd name="connsiteX18" fmla="*/ 617 w 10000"/>
              <a:gd name="connsiteY18" fmla="*/ 2202 h 9878"/>
              <a:gd name="connsiteX19" fmla="*/ 456 w 10000"/>
              <a:gd name="connsiteY19" fmla="*/ 2385 h 9878"/>
              <a:gd name="connsiteX20" fmla="*/ 320 w 10000"/>
              <a:gd name="connsiteY20" fmla="*/ 2561 h 9878"/>
              <a:gd name="connsiteX21" fmla="*/ 205 w 10000"/>
              <a:gd name="connsiteY21" fmla="*/ 2743 h 9878"/>
              <a:gd name="connsiteX22" fmla="*/ 114 w 10000"/>
              <a:gd name="connsiteY22" fmla="*/ 2936 h 9878"/>
              <a:gd name="connsiteX23" fmla="*/ 68 w 10000"/>
              <a:gd name="connsiteY23" fmla="*/ 3128 h 9878"/>
              <a:gd name="connsiteX24" fmla="*/ 22 w 10000"/>
              <a:gd name="connsiteY24" fmla="*/ 3320 h 9878"/>
              <a:gd name="connsiteX25" fmla="*/ 0 w 10000"/>
              <a:gd name="connsiteY25" fmla="*/ 3512 h 9878"/>
              <a:gd name="connsiteX26" fmla="*/ 0 w 10000"/>
              <a:gd name="connsiteY26" fmla="*/ 3512 h 9878"/>
              <a:gd name="connsiteX27" fmla="*/ 22 w 10000"/>
              <a:gd name="connsiteY27" fmla="*/ 3793 h 9878"/>
              <a:gd name="connsiteX28" fmla="*/ 91 w 10000"/>
              <a:gd name="connsiteY28" fmla="*/ 4046 h 9878"/>
              <a:gd name="connsiteX29" fmla="*/ 183 w 10000"/>
              <a:gd name="connsiteY29" fmla="*/ 4300 h 9878"/>
              <a:gd name="connsiteX30" fmla="*/ 251 w 10000"/>
              <a:gd name="connsiteY30" fmla="*/ 4413 h 9878"/>
              <a:gd name="connsiteX31" fmla="*/ 342 w 10000"/>
              <a:gd name="connsiteY31" fmla="*/ 4535 h 9878"/>
              <a:gd name="connsiteX32" fmla="*/ 434 w 10000"/>
              <a:gd name="connsiteY32" fmla="*/ 4657 h 9878"/>
              <a:gd name="connsiteX33" fmla="*/ 571 w 10000"/>
              <a:gd name="connsiteY33" fmla="*/ 4779 h 9878"/>
              <a:gd name="connsiteX34" fmla="*/ 844 w 10000"/>
              <a:gd name="connsiteY34" fmla="*/ 5038 h 9878"/>
              <a:gd name="connsiteX35" fmla="*/ 1210 w 10000"/>
              <a:gd name="connsiteY35" fmla="*/ 5308 h 9878"/>
              <a:gd name="connsiteX36" fmla="*/ 1644 w 10000"/>
              <a:gd name="connsiteY36" fmla="*/ 5606 h 9878"/>
              <a:gd name="connsiteX37" fmla="*/ 2169 w 10000"/>
              <a:gd name="connsiteY37" fmla="*/ 5930 h 9878"/>
              <a:gd name="connsiteX38" fmla="*/ 2808 w 10000"/>
              <a:gd name="connsiteY38" fmla="*/ 6287 h 9878"/>
              <a:gd name="connsiteX39" fmla="*/ 3539 w 10000"/>
              <a:gd name="connsiteY39" fmla="*/ 6697 h 9878"/>
              <a:gd name="connsiteX40" fmla="*/ 4360 w 10000"/>
              <a:gd name="connsiteY40" fmla="*/ 7161 h 9878"/>
              <a:gd name="connsiteX41" fmla="*/ 6392 w 10000"/>
              <a:gd name="connsiteY41" fmla="*/ 8271 h 9878"/>
              <a:gd name="connsiteX42" fmla="*/ 8950 w 10000"/>
              <a:gd name="connsiteY42" fmla="*/ 9669 h 9878"/>
              <a:gd name="connsiteX43" fmla="*/ 8950 w 10000"/>
              <a:gd name="connsiteY43" fmla="*/ 9669 h 9878"/>
              <a:gd name="connsiteX44" fmla="*/ 9063 w 10000"/>
              <a:gd name="connsiteY44" fmla="*/ 9721 h 9878"/>
              <a:gd name="connsiteX45" fmla="*/ 9200 w 10000"/>
              <a:gd name="connsiteY45" fmla="*/ 9773 h 9878"/>
              <a:gd name="connsiteX46" fmla="*/ 9338 w 10000"/>
              <a:gd name="connsiteY46" fmla="*/ 9808 h 9878"/>
              <a:gd name="connsiteX47" fmla="*/ 9497 w 10000"/>
              <a:gd name="connsiteY47" fmla="*/ 9834 h 9878"/>
              <a:gd name="connsiteX48" fmla="*/ 9658 w 10000"/>
              <a:gd name="connsiteY48" fmla="*/ 9861 h 9878"/>
              <a:gd name="connsiteX49" fmla="*/ 9817 w 10000"/>
              <a:gd name="connsiteY49" fmla="*/ 9869 h 9878"/>
              <a:gd name="connsiteX50" fmla="*/ 10000 w 10000"/>
              <a:gd name="connsiteY50" fmla="*/ 9878 h 9878"/>
              <a:gd name="connsiteX0" fmla="*/ 10000 w 10000"/>
              <a:gd name="connsiteY0" fmla="*/ 9921 h 9921"/>
              <a:gd name="connsiteX1" fmla="*/ 5640 w 10000"/>
              <a:gd name="connsiteY1" fmla="*/ 0 h 9921"/>
              <a:gd name="connsiteX2" fmla="*/ 5228 w 10000"/>
              <a:gd name="connsiteY2" fmla="*/ 88 h 9921"/>
              <a:gd name="connsiteX3" fmla="*/ 4794 w 10000"/>
              <a:gd name="connsiteY3" fmla="*/ 177 h 9921"/>
              <a:gd name="connsiteX4" fmla="*/ 4406 w 10000"/>
              <a:gd name="connsiteY4" fmla="*/ 284 h 9921"/>
              <a:gd name="connsiteX5" fmla="*/ 4018 w 10000"/>
              <a:gd name="connsiteY5" fmla="*/ 391 h 9921"/>
              <a:gd name="connsiteX6" fmla="*/ 3630 w 10000"/>
              <a:gd name="connsiteY6" fmla="*/ 506 h 9921"/>
              <a:gd name="connsiteX7" fmla="*/ 3264 w 10000"/>
              <a:gd name="connsiteY7" fmla="*/ 621 h 9921"/>
              <a:gd name="connsiteX8" fmla="*/ 2922 w 10000"/>
              <a:gd name="connsiteY8" fmla="*/ 753 h 9921"/>
              <a:gd name="connsiteX9" fmla="*/ 2603 w 10000"/>
              <a:gd name="connsiteY9" fmla="*/ 886 h 9921"/>
              <a:gd name="connsiteX10" fmla="*/ 2283 w 10000"/>
              <a:gd name="connsiteY10" fmla="*/ 1026 h 9921"/>
              <a:gd name="connsiteX11" fmla="*/ 1986 w 10000"/>
              <a:gd name="connsiteY11" fmla="*/ 1168 h 9921"/>
              <a:gd name="connsiteX12" fmla="*/ 1712 w 10000"/>
              <a:gd name="connsiteY12" fmla="*/ 1318 h 9921"/>
              <a:gd name="connsiteX13" fmla="*/ 1439 w 10000"/>
              <a:gd name="connsiteY13" fmla="*/ 1478 h 9921"/>
              <a:gd name="connsiteX14" fmla="*/ 1210 w 10000"/>
              <a:gd name="connsiteY14" fmla="*/ 1638 h 9921"/>
              <a:gd name="connsiteX15" fmla="*/ 981 w 10000"/>
              <a:gd name="connsiteY15" fmla="*/ 1806 h 9921"/>
              <a:gd name="connsiteX16" fmla="*/ 800 w 10000"/>
              <a:gd name="connsiteY16" fmla="*/ 1982 h 9921"/>
              <a:gd name="connsiteX17" fmla="*/ 617 w 10000"/>
              <a:gd name="connsiteY17" fmla="*/ 2150 h 9921"/>
              <a:gd name="connsiteX18" fmla="*/ 456 w 10000"/>
              <a:gd name="connsiteY18" fmla="*/ 2335 h 9921"/>
              <a:gd name="connsiteX19" fmla="*/ 320 w 10000"/>
              <a:gd name="connsiteY19" fmla="*/ 2514 h 9921"/>
              <a:gd name="connsiteX20" fmla="*/ 205 w 10000"/>
              <a:gd name="connsiteY20" fmla="*/ 2698 h 9921"/>
              <a:gd name="connsiteX21" fmla="*/ 114 w 10000"/>
              <a:gd name="connsiteY21" fmla="*/ 2893 h 9921"/>
              <a:gd name="connsiteX22" fmla="*/ 68 w 10000"/>
              <a:gd name="connsiteY22" fmla="*/ 3088 h 9921"/>
              <a:gd name="connsiteX23" fmla="*/ 22 w 10000"/>
              <a:gd name="connsiteY23" fmla="*/ 3282 h 9921"/>
              <a:gd name="connsiteX24" fmla="*/ 0 w 10000"/>
              <a:gd name="connsiteY24" fmla="*/ 3476 h 9921"/>
              <a:gd name="connsiteX25" fmla="*/ 0 w 10000"/>
              <a:gd name="connsiteY25" fmla="*/ 3476 h 9921"/>
              <a:gd name="connsiteX26" fmla="*/ 22 w 10000"/>
              <a:gd name="connsiteY26" fmla="*/ 3761 h 9921"/>
              <a:gd name="connsiteX27" fmla="*/ 91 w 10000"/>
              <a:gd name="connsiteY27" fmla="*/ 4017 h 9921"/>
              <a:gd name="connsiteX28" fmla="*/ 183 w 10000"/>
              <a:gd name="connsiteY28" fmla="*/ 4274 h 9921"/>
              <a:gd name="connsiteX29" fmla="*/ 251 w 10000"/>
              <a:gd name="connsiteY29" fmla="*/ 4389 h 9921"/>
              <a:gd name="connsiteX30" fmla="*/ 342 w 10000"/>
              <a:gd name="connsiteY30" fmla="*/ 4512 h 9921"/>
              <a:gd name="connsiteX31" fmla="*/ 434 w 10000"/>
              <a:gd name="connsiteY31" fmla="*/ 4636 h 9921"/>
              <a:gd name="connsiteX32" fmla="*/ 571 w 10000"/>
              <a:gd name="connsiteY32" fmla="*/ 4759 h 9921"/>
              <a:gd name="connsiteX33" fmla="*/ 844 w 10000"/>
              <a:gd name="connsiteY33" fmla="*/ 5021 h 9921"/>
              <a:gd name="connsiteX34" fmla="*/ 1210 w 10000"/>
              <a:gd name="connsiteY34" fmla="*/ 5295 h 9921"/>
              <a:gd name="connsiteX35" fmla="*/ 1644 w 10000"/>
              <a:gd name="connsiteY35" fmla="*/ 5596 h 9921"/>
              <a:gd name="connsiteX36" fmla="*/ 2169 w 10000"/>
              <a:gd name="connsiteY36" fmla="*/ 5924 h 9921"/>
              <a:gd name="connsiteX37" fmla="*/ 2808 w 10000"/>
              <a:gd name="connsiteY37" fmla="*/ 6286 h 9921"/>
              <a:gd name="connsiteX38" fmla="*/ 3539 w 10000"/>
              <a:gd name="connsiteY38" fmla="*/ 6701 h 9921"/>
              <a:gd name="connsiteX39" fmla="*/ 4360 w 10000"/>
              <a:gd name="connsiteY39" fmla="*/ 7170 h 9921"/>
              <a:gd name="connsiteX40" fmla="*/ 6392 w 10000"/>
              <a:gd name="connsiteY40" fmla="*/ 8294 h 9921"/>
              <a:gd name="connsiteX41" fmla="*/ 8950 w 10000"/>
              <a:gd name="connsiteY41" fmla="*/ 9709 h 9921"/>
              <a:gd name="connsiteX42" fmla="*/ 8950 w 10000"/>
              <a:gd name="connsiteY42" fmla="*/ 9709 h 9921"/>
              <a:gd name="connsiteX43" fmla="*/ 9063 w 10000"/>
              <a:gd name="connsiteY43" fmla="*/ 9762 h 9921"/>
              <a:gd name="connsiteX44" fmla="*/ 9200 w 10000"/>
              <a:gd name="connsiteY44" fmla="*/ 9815 h 9921"/>
              <a:gd name="connsiteX45" fmla="*/ 9338 w 10000"/>
              <a:gd name="connsiteY45" fmla="*/ 9850 h 9921"/>
              <a:gd name="connsiteX46" fmla="*/ 9497 w 10000"/>
              <a:gd name="connsiteY46" fmla="*/ 9876 h 9921"/>
              <a:gd name="connsiteX47" fmla="*/ 9658 w 10000"/>
              <a:gd name="connsiteY47" fmla="*/ 9904 h 9921"/>
              <a:gd name="connsiteX48" fmla="*/ 9817 w 10000"/>
              <a:gd name="connsiteY48" fmla="*/ 9912 h 9921"/>
              <a:gd name="connsiteX49" fmla="*/ 10000 w 10000"/>
              <a:gd name="connsiteY49" fmla="*/ 9921 h 9921"/>
              <a:gd name="connsiteX0" fmla="*/ 10000 w 10000"/>
              <a:gd name="connsiteY0" fmla="*/ 9911 h 9911"/>
              <a:gd name="connsiteX1" fmla="*/ 5228 w 10000"/>
              <a:gd name="connsiteY1" fmla="*/ 0 h 9911"/>
              <a:gd name="connsiteX2" fmla="*/ 4794 w 10000"/>
              <a:gd name="connsiteY2" fmla="*/ 89 h 9911"/>
              <a:gd name="connsiteX3" fmla="*/ 4406 w 10000"/>
              <a:gd name="connsiteY3" fmla="*/ 197 h 9911"/>
              <a:gd name="connsiteX4" fmla="*/ 4018 w 10000"/>
              <a:gd name="connsiteY4" fmla="*/ 305 h 9911"/>
              <a:gd name="connsiteX5" fmla="*/ 3630 w 10000"/>
              <a:gd name="connsiteY5" fmla="*/ 421 h 9911"/>
              <a:gd name="connsiteX6" fmla="*/ 3264 w 10000"/>
              <a:gd name="connsiteY6" fmla="*/ 537 h 9911"/>
              <a:gd name="connsiteX7" fmla="*/ 2922 w 10000"/>
              <a:gd name="connsiteY7" fmla="*/ 670 h 9911"/>
              <a:gd name="connsiteX8" fmla="*/ 2603 w 10000"/>
              <a:gd name="connsiteY8" fmla="*/ 804 h 9911"/>
              <a:gd name="connsiteX9" fmla="*/ 2283 w 10000"/>
              <a:gd name="connsiteY9" fmla="*/ 945 h 9911"/>
              <a:gd name="connsiteX10" fmla="*/ 1986 w 10000"/>
              <a:gd name="connsiteY10" fmla="*/ 1088 h 9911"/>
              <a:gd name="connsiteX11" fmla="*/ 1712 w 10000"/>
              <a:gd name="connsiteY11" fmla="*/ 1239 h 9911"/>
              <a:gd name="connsiteX12" fmla="*/ 1439 w 10000"/>
              <a:gd name="connsiteY12" fmla="*/ 1401 h 9911"/>
              <a:gd name="connsiteX13" fmla="*/ 1210 w 10000"/>
              <a:gd name="connsiteY13" fmla="*/ 1562 h 9911"/>
              <a:gd name="connsiteX14" fmla="*/ 981 w 10000"/>
              <a:gd name="connsiteY14" fmla="*/ 1731 h 9911"/>
              <a:gd name="connsiteX15" fmla="*/ 800 w 10000"/>
              <a:gd name="connsiteY15" fmla="*/ 1909 h 9911"/>
              <a:gd name="connsiteX16" fmla="*/ 617 w 10000"/>
              <a:gd name="connsiteY16" fmla="*/ 2078 h 9911"/>
              <a:gd name="connsiteX17" fmla="*/ 456 w 10000"/>
              <a:gd name="connsiteY17" fmla="*/ 2265 h 9911"/>
              <a:gd name="connsiteX18" fmla="*/ 320 w 10000"/>
              <a:gd name="connsiteY18" fmla="*/ 2445 h 9911"/>
              <a:gd name="connsiteX19" fmla="*/ 205 w 10000"/>
              <a:gd name="connsiteY19" fmla="*/ 2630 h 9911"/>
              <a:gd name="connsiteX20" fmla="*/ 114 w 10000"/>
              <a:gd name="connsiteY20" fmla="*/ 2827 h 9911"/>
              <a:gd name="connsiteX21" fmla="*/ 68 w 10000"/>
              <a:gd name="connsiteY21" fmla="*/ 3024 h 9911"/>
              <a:gd name="connsiteX22" fmla="*/ 22 w 10000"/>
              <a:gd name="connsiteY22" fmla="*/ 3219 h 9911"/>
              <a:gd name="connsiteX23" fmla="*/ 0 w 10000"/>
              <a:gd name="connsiteY23" fmla="*/ 3415 h 9911"/>
              <a:gd name="connsiteX24" fmla="*/ 0 w 10000"/>
              <a:gd name="connsiteY24" fmla="*/ 3415 h 9911"/>
              <a:gd name="connsiteX25" fmla="*/ 22 w 10000"/>
              <a:gd name="connsiteY25" fmla="*/ 3702 h 9911"/>
              <a:gd name="connsiteX26" fmla="*/ 91 w 10000"/>
              <a:gd name="connsiteY26" fmla="*/ 3960 h 9911"/>
              <a:gd name="connsiteX27" fmla="*/ 183 w 10000"/>
              <a:gd name="connsiteY27" fmla="*/ 4219 h 9911"/>
              <a:gd name="connsiteX28" fmla="*/ 251 w 10000"/>
              <a:gd name="connsiteY28" fmla="*/ 4335 h 9911"/>
              <a:gd name="connsiteX29" fmla="*/ 342 w 10000"/>
              <a:gd name="connsiteY29" fmla="*/ 4459 h 9911"/>
              <a:gd name="connsiteX30" fmla="*/ 434 w 10000"/>
              <a:gd name="connsiteY30" fmla="*/ 4584 h 9911"/>
              <a:gd name="connsiteX31" fmla="*/ 571 w 10000"/>
              <a:gd name="connsiteY31" fmla="*/ 4708 h 9911"/>
              <a:gd name="connsiteX32" fmla="*/ 844 w 10000"/>
              <a:gd name="connsiteY32" fmla="*/ 4972 h 9911"/>
              <a:gd name="connsiteX33" fmla="*/ 1210 w 10000"/>
              <a:gd name="connsiteY33" fmla="*/ 5248 h 9911"/>
              <a:gd name="connsiteX34" fmla="*/ 1644 w 10000"/>
              <a:gd name="connsiteY34" fmla="*/ 5552 h 9911"/>
              <a:gd name="connsiteX35" fmla="*/ 2169 w 10000"/>
              <a:gd name="connsiteY35" fmla="*/ 5882 h 9911"/>
              <a:gd name="connsiteX36" fmla="*/ 2808 w 10000"/>
              <a:gd name="connsiteY36" fmla="*/ 6247 h 9911"/>
              <a:gd name="connsiteX37" fmla="*/ 3539 w 10000"/>
              <a:gd name="connsiteY37" fmla="*/ 6665 h 9911"/>
              <a:gd name="connsiteX38" fmla="*/ 4360 w 10000"/>
              <a:gd name="connsiteY38" fmla="*/ 7138 h 9911"/>
              <a:gd name="connsiteX39" fmla="*/ 6392 w 10000"/>
              <a:gd name="connsiteY39" fmla="*/ 8271 h 9911"/>
              <a:gd name="connsiteX40" fmla="*/ 8950 w 10000"/>
              <a:gd name="connsiteY40" fmla="*/ 9697 h 9911"/>
              <a:gd name="connsiteX41" fmla="*/ 8950 w 10000"/>
              <a:gd name="connsiteY41" fmla="*/ 9697 h 9911"/>
              <a:gd name="connsiteX42" fmla="*/ 9063 w 10000"/>
              <a:gd name="connsiteY42" fmla="*/ 9751 h 9911"/>
              <a:gd name="connsiteX43" fmla="*/ 9200 w 10000"/>
              <a:gd name="connsiteY43" fmla="*/ 9804 h 9911"/>
              <a:gd name="connsiteX44" fmla="*/ 9338 w 10000"/>
              <a:gd name="connsiteY44" fmla="*/ 9839 h 9911"/>
              <a:gd name="connsiteX45" fmla="*/ 9497 w 10000"/>
              <a:gd name="connsiteY45" fmla="*/ 9866 h 9911"/>
              <a:gd name="connsiteX46" fmla="*/ 9658 w 10000"/>
              <a:gd name="connsiteY46" fmla="*/ 9894 h 9911"/>
              <a:gd name="connsiteX47" fmla="*/ 9817 w 10000"/>
              <a:gd name="connsiteY47" fmla="*/ 9902 h 9911"/>
              <a:gd name="connsiteX48" fmla="*/ 10000 w 10000"/>
              <a:gd name="connsiteY48" fmla="*/ 9911 h 9911"/>
              <a:gd name="connsiteX0" fmla="*/ 10000 w 10000"/>
              <a:gd name="connsiteY0" fmla="*/ 10616 h 10616"/>
              <a:gd name="connsiteX1" fmla="*/ 4794 w 10000"/>
              <a:gd name="connsiteY1" fmla="*/ 706 h 10616"/>
              <a:gd name="connsiteX2" fmla="*/ 4406 w 10000"/>
              <a:gd name="connsiteY2" fmla="*/ 815 h 10616"/>
              <a:gd name="connsiteX3" fmla="*/ 4018 w 10000"/>
              <a:gd name="connsiteY3" fmla="*/ 924 h 10616"/>
              <a:gd name="connsiteX4" fmla="*/ 3630 w 10000"/>
              <a:gd name="connsiteY4" fmla="*/ 1041 h 10616"/>
              <a:gd name="connsiteX5" fmla="*/ 3264 w 10000"/>
              <a:gd name="connsiteY5" fmla="*/ 1158 h 10616"/>
              <a:gd name="connsiteX6" fmla="*/ 2922 w 10000"/>
              <a:gd name="connsiteY6" fmla="*/ 1292 h 10616"/>
              <a:gd name="connsiteX7" fmla="*/ 2603 w 10000"/>
              <a:gd name="connsiteY7" fmla="*/ 1427 h 10616"/>
              <a:gd name="connsiteX8" fmla="*/ 2283 w 10000"/>
              <a:gd name="connsiteY8" fmla="*/ 1569 h 10616"/>
              <a:gd name="connsiteX9" fmla="*/ 1986 w 10000"/>
              <a:gd name="connsiteY9" fmla="*/ 1714 h 10616"/>
              <a:gd name="connsiteX10" fmla="*/ 1712 w 10000"/>
              <a:gd name="connsiteY10" fmla="*/ 1866 h 10616"/>
              <a:gd name="connsiteX11" fmla="*/ 1439 w 10000"/>
              <a:gd name="connsiteY11" fmla="*/ 2030 h 10616"/>
              <a:gd name="connsiteX12" fmla="*/ 1210 w 10000"/>
              <a:gd name="connsiteY12" fmla="*/ 2192 h 10616"/>
              <a:gd name="connsiteX13" fmla="*/ 981 w 10000"/>
              <a:gd name="connsiteY13" fmla="*/ 2363 h 10616"/>
              <a:gd name="connsiteX14" fmla="*/ 800 w 10000"/>
              <a:gd name="connsiteY14" fmla="*/ 2542 h 10616"/>
              <a:gd name="connsiteX15" fmla="*/ 617 w 10000"/>
              <a:gd name="connsiteY15" fmla="*/ 2713 h 10616"/>
              <a:gd name="connsiteX16" fmla="*/ 456 w 10000"/>
              <a:gd name="connsiteY16" fmla="*/ 2901 h 10616"/>
              <a:gd name="connsiteX17" fmla="*/ 320 w 10000"/>
              <a:gd name="connsiteY17" fmla="*/ 3083 h 10616"/>
              <a:gd name="connsiteX18" fmla="*/ 205 w 10000"/>
              <a:gd name="connsiteY18" fmla="*/ 3270 h 10616"/>
              <a:gd name="connsiteX19" fmla="*/ 114 w 10000"/>
              <a:gd name="connsiteY19" fmla="*/ 3468 h 10616"/>
              <a:gd name="connsiteX20" fmla="*/ 68 w 10000"/>
              <a:gd name="connsiteY20" fmla="*/ 3667 h 10616"/>
              <a:gd name="connsiteX21" fmla="*/ 22 w 10000"/>
              <a:gd name="connsiteY21" fmla="*/ 3864 h 10616"/>
              <a:gd name="connsiteX22" fmla="*/ 0 w 10000"/>
              <a:gd name="connsiteY22" fmla="*/ 4062 h 10616"/>
              <a:gd name="connsiteX23" fmla="*/ 0 w 10000"/>
              <a:gd name="connsiteY23" fmla="*/ 4062 h 10616"/>
              <a:gd name="connsiteX24" fmla="*/ 22 w 10000"/>
              <a:gd name="connsiteY24" fmla="*/ 4351 h 10616"/>
              <a:gd name="connsiteX25" fmla="*/ 91 w 10000"/>
              <a:gd name="connsiteY25" fmla="*/ 4612 h 10616"/>
              <a:gd name="connsiteX26" fmla="*/ 183 w 10000"/>
              <a:gd name="connsiteY26" fmla="*/ 4873 h 10616"/>
              <a:gd name="connsiteX27" fmla="*/ 251 w 10000"/>
              <a:gd name="connsiteY27" fmla="*/ 4990 h 10616"/>
              <a:gd name="connsiteX28" fmla="*/ 342 w 10000"/>
              <a:gd name="connsiteY28" fmla="*/ 5115 h 10616"/>
              <a:gd name="connsiteX29" fmla="*/ 434 w 10000"/>
              <a:gd name="connsiteY29" fmla="*/ 5241 h 10616"/>
              <a:gd name="connsiteX30" fmla="*/ 571 w 10000"/>
              <a:gd name="connsiteY30" fmla="*/ 5366 h 10616"/>
              <a:gd name="connsiteX31" fmla="*/ 844 w 10000"/>
              <a:gd name="connsiteY31" fmla="*/ 5633 h 10616"/>
              <a:gd name="connsiteX32" fmla="*/ 1210 w 10000"/>
              <a:gd name="connsiteY32" fmla="*/ 5911 h 10616"/>
              <a:gd name="connsiteX33" fmla="*/ 1644 w 10000"/>
              <a:gd name="connsiteY33" fmla="*/ 6218 h 10616"/>
              <a:gd name="connsiteX34" fmla="*/ 2169 w 10000"/>
              <a:gd name="connsiteY34" fmla="*/ 6551 h 10616"/>
              <a:gd name="connsiteX35" fmla="*/ 2808 w 10000"/>
              <a:gd name="connsiteY35" fmla="*/ 6919 h 10616"/>
              <a:gd name="connsiteX36" fmla="*/ 3539 w 10000"/>
              <a:gd name="connsiteY36" fmla="*/ 7341 h 10616"/>
              <a:gd name="connsiteX37" fmla="*/ 4360 w 10000"/>
              <a:gd name="connsiteY37" fmla="*/ 7818 h 10616"/>
              <a:gd name="connsiteX38" fmla="*/ 6392 w 10000"/>
              <a:gd name="connsiteY38" fmla="*/ 8961 h 10616"/>
              <a:gd name="connsiteX39" fmla="*/ 8950 w 10000"/>
              <a:gd name="connsiteY39" fmla="*/ 10400 h 10616"/>
              <a:gd name="connsiteX40" fmla="*/ 8950 w 10000"/>
              <a:gd name="connsiteY40" fmla="*/ 10400 h 10616"/>
              <a:gd name="connsiteX41" fmla="*/ 9063 w 10000"/>
              <a:gd name="connsiteY41" fmla="*/ 10455 h 10616"/>
              <a:gd name="connsiteX42" fmla="*/ 9200 w 10000"/>
              <a:gd name="connsiteY42" fmla="*/ 10508 h 10616"/>
              <a:gd name="connsiteX43" fmla="*/ 9338 w 10000"/>
              <a:gd name="connsiteY43" fmla="*/ 10543 h 10616"/>
              <a:gd name="connsiteX44" fmla="*/ 9497 w 10000"/>
              <a:gd name="connsiteY44" fmla="*/ 10571 h 10616"/>
              <a:gd name="connsiteX45" fmla="*/ 9658 w 10000"/>
              <a:gd name="connsiteY45" fmla="*/ 10599 h 10616"/>
              <a:gd name="connsiteX46" fmla="*/ 9817 w 10000"/>
              <a:gd name="connsiteY46" fmla="*/ 10607 h 10616"/>
              <a:gd name="connsiteX47" fmla="*/ 10000 w 10000"/>
              <a:gd name="connsiteY47" fmla="*/ 10616 h 10616"/>
              <a:gd name="connsiteX0" fmla="*/ 10000 w 10000"/>
              <a:gd name="connsiteY0" fmla="*/ 10587 h 10587"/>
              <a:gd name="connsiteX1" fmla="*/ 4794 w 10000"/>
              <a:gd name="connsiteY1" fmla="*/ 677 h 10587"/>
              <a:gd name="connsiteX2" fmla="*/ 4018 w 10000"/>
              <a:gd name="connsiteY2" fmla="*/ 895 h 10587"/>
              <a:gd name="connsiteX3" fmla="*/ 3630 w 10000"/>
              <a:gd name="connsiteY3" fmla="*/ 1012 h 10587"/>
              <a:gd name="connsiteX4" fmla="*/ 3264 w 10000"/>
              <a:gd name="connsiteY4" fmla="*/ 1129 h 10587"/>
              <a:gd name="connsiteX5" fmla="*/ 2922 w 10000"/>
              <a:gd name="connsiteY5" fmla="*/ 1263 h 10587"/>
              <a:gd name="connsiteX6" fmla="*/ 2603 w 10000"/>
              <a:gd name="connsiteY6" fmla="*/ 1398 h 10587"/>
              <a:gd name="connsiteX7" fmla="*/ 2283 w 10000"/>
              <a:gd name="connsiteY7" fmla="*/ 1540 h 10587"/>
              <a:gd name="connsiteX8" fmla="*/ 1986 w 10000"/>
              <a:gd name="connsiteY8" fmla="*/ 1685 h 10587"/>
              <a:gd name="connsiteX9" fmla="*/ 1712 w 10000"/>
              <a:gd name="connsiteY9" fmla="*/ 1837 h 10587"/>
              <a:gd name="connsiteX10" fmla="*/ 1439 w 10000"/>
              <a:gd name="connsiteY10" fmla="*/ 2001 h 10587"/>
              <a:gd name="connsiteX11" fmla="*/ 1210 w 10000"/>
              <a:gd name="connsiteY11" fmla="*/ 2163 h 10587"/>
              <a:gd name="connsiteX12" fmla="*/ 981 w 10000"/>
              <a:gd name="connsiteY12" fmla="*/ 2334 h 10587"/>
              <a:gd name="connsiteX13" fmla="*/ 800 w 10000"/>
              <a:gd name="connsiteY13" fmla="*/ 2513 h 10587"/>
              <a:gd name="connsiteX14" fmla="*/ 617 w 10000"/>
              <a:gd name="connsiteY14" fmla="*/ 2684 h 10587"/>
              <a:gd name="connsiteX15" fmla="*/ 456 w 10000"/>
              <a:gd name="connsiteY15" fmla="*/ 2872 h 10587"/>
              <a:gd name="connsiteX16" fmla="*/ 320 w 10000"/>
              <a:gd name="connsiteY16" fmla="*/ 3054 h 10587"/>
              <a:gd name="connsiteX17" fmla="*/ 205 w 10000"/>
              <a:gd name="connsiteY17" fmla="*/ 3241 h 10587"/>
              <a:gd name="connsiteX18" fmla="*/ 114 w 10000"/>
              <a:gd name="connsiteY18" fmla="*/ 3439 h 10587"/>
              <a:gd name="connsiteX19" fmla="*/ 68 w 10000"/>
              <a:gd name="connsiteY19" fmla="*/ 3638 h 10587"/>
              <a:gd name="connsiteX20" fmla="*/ 22 w 10000"/>
              <a:gd name="connsiteY20" fmla="*/ 3835 h 10587"/>
              <a:gd name="connsiteX21" fmla="*/ 0 w 10000"/>
              <a:gd name="connsiteY21" fmla="*/ 4033 h 10587"/>
              <a:gd name="connsiteX22" fmla="*/ 0 w 10000"/>
              <a:gd name="connsiteY22" fmla="*/ 4033 h 10587"/>
              <a:gd name="connsiteX23" fmla="*/ 22 w 10000"/>
              <a:gd name="connsiteY23" fmla="*/ 4322 h 10587"/>
              <a:gd name="connsiteX24" fmla="*/ 91 w 10000"/>
              <a:gd name="connsiteY24" fmla="*/ 4583 h 10587"/>
              <a:gd name="connsiteX25" fmla="*/ 183 w 10000"/>
              <a:gd name="connsiteY25" fmla="*/ 4844 h 10587"/>
              <a:gd name="connsiteX26" fmla="*/ 251 w 10000"/>
              <a:gd name="connsiteY26" fmla="*/ 4961 h 10587"/>
              <a:gd name="connsiteX27" fmla="*/ 342 w 10000"/>
              <a:gd name="connsiteY27" fmla="*/ 5086 h 10587"/>
              <a:gd name="connsiteX28" fmla="*/ 434 w 10000"/>
              <a:gd name="connsiteY28" fmla="*/ 5212 h 10587"/>
              <a:gd name="connsiteX29" fmla="*/ 571 w 10000"/>
              <a:gd name="connsiteY29" fmla="*/ 5337 h 10587"/>
              <a:gd name="connsiteX30" fmla="*/ 844 w 10000"/>
              <a:gd name="connsiteY30" fmla="*/ 5604 h 10587"/>
              <a:gd name="connsiteX31" fmla="*/ 1210 w 10000"/>
              <a:gd name="connsiteY31" fmla="*/ 5882 h 10587"/>
              <a:gd name="connsiteX32" fmla="*/ 1644 w 10000"/>
              <a:gd name="connsiteY32" fmla="*/ 6189 h 10587"/>
              <a:gd name="connsiteX33" fmla="*/ 2169 w 10000"/>
              <a:gd name="connsiteY33" fmla="*/ 6522 h 10587"/>
              <a:gd name="connsiteX34" fmla="*/ 2808 w 10000"/>
              <a:gd name="connsiteY34" fmla="*/ 6890 h 10587"/>
              <a:gd name="connsiteX35" fmla="*/ 3539 w 10000"/>
              <a:gd name="connsiteY35" fmla="*/ 7312 h 10587"/>
              <a:gd name="connsiteX36" fmla="*/ 4360 w 10000"/>
              <a:gd name="connsiteY36" fmla="*/ 7789 h 10587"/>
              <a:gd name="connsiteX37" fmla="*/ 6392 w 10000"/>
              <a:gd name="connsiteY37" fmla="*/ 8932 h 10587"/>
              <a:gd name="connsiteX38" fmla="*/ 8950 w 10000"/>
              <a:gd name="connsiteY38" fmla="*/ 10371 h 10587"/>
              <a:gd name="connsiteX39" fmla="*/ 8950 w 10000"/>
              <a:gd name="connsiteY39" fmla="*/ 10371 h 10587"/>
              <a:gd name="connsiteX40" fmla="*/ 9063 w 10000"/>
              <a:gd name="connsiteY40" fmla="*/ 10426 h 10587"/>
              <a:gd name="connsiteX41" fmla="*/ 9200 w 10000"/>
              <a:gd name="connsiteY41" fmla="*/ 10479 h 10587"/>
              <a:gd name="connsiteX42" fmla="*/ 9338 w 10000"/>
              <a:gd name="connsiteY42" fmla="*/ 10514 h 10587"/>
              <a:gd name="connsiteX43" fmla="*/ 9497 w 10000"/>
              <a:gd name="connsiteY43" fmla="*/ 10542 h 10587"/>
              <a:gd name="connsiteX44" fmla="*/ 9658 w 10000"/>
              <a:gd name="connsiteY44" fmla="*/ 10570 h 10587"/>
              <a:gd name="connsiteX45" fmla="*/ 9817 w 10000"/>
              <a:gd name="connsiteY45" fmla="*/ 10578 h 10587"/>
              <a:gd name="connsiteX46" fmla="*/ 10000 w 10000"/>
              <a:gd name="connsiteY46" fmla="*/ 10587 h 10587"/>
              <a:gd name="connsiteX0" fmla="*/ 10000 w 10000"/>
              <a:gd name="connsiteY0" fmla="*/ 9692 h 9692"/>
              <a:gd name="connsiteX1" fmla="*/ 4018 w 10000"/>
              <a:gd name="connsiteY1" fmla="*/ 0 h 9692"/>
              <a:gd name="connsiteX2" fmla="*/ 3630 w 10000"/>
              <a:gd name="connsiteY2" fmla="*/ 117 h 9692"/>
              <a:gd name="connsiteX3" fmla="*/ 3264 w 10000"/>
              <a:gd name="connsiteY3" fmla="*/ 234 h 9692"/>
              <a:gd name="connsiteX4" fmla="*/ 2922 w 10000"/>
              <a:gd name="connsiteY4" fmla="*/ 368 h 9692"/>
              <a:gd name="connsiteX5" fmla="*/ 2603 w 10000"/>
              <a:gd name="connsiteY5" fmla="*/ 503 h 9692"/>
              <a:gd name="connsiteX6" fmla="*/ 2283 w 10000"/>
              <a:gd name="connsiteY6" fmla="*/ 645 h 9692"/>
              <a:gd name="connsiteX7" fmla="*/ 1986 w 10000"/>
              <a:gd name="connsiteY7" fmla="*/ 790 h 9692"/>
              <a:gd name="connsiteX8" fmla="*/ 1712 w 10000"/>
              <a:gd name="connsiteY8" fmla="*/ 942 h 9692"/>
              <a:gd name="connsiteX9" fmla="*/ 1439 w 10000"/>
              <a:gd name="connsiteY9" fmla="*/ 1106 h 9692"/>
              <a:gd name="connsiteX10" fmla="*/ 1210 w 10000"/>
              <a:gd name="connsiteY10" fmla="*/ 1268 h 9692"/>
              <a:gd name="connsiteX11" fmla="*/ 981 w 10000"/>
              <a:gd name="connsiteY11" fmla="*/ 1439 h 9692"/>
              <a:gd name="connsiteX12" fmla="*/ 800 w 10000"/>
              <a:gd name="connsiteY12" fmla="*/ 1618 h 9692"/>
              <a:gd name="connsiteX13" fmla="*/ 617 w 10000"/>
              <a:gd name="connsiteY13" fmla="*/ 1789 h 9692"/>
              <a:gd name="connsiteX14" fmla="*/ 456 w 10000"/>
              <a:gd name="connsiteY14" fmla="*/ 1977 h 9692"/>
              <a:gd name="connsiteX15" fmla="*/ 320 w 10000"/>
              <a:gd name="connsiteY15" fmla="*/ 2159 h 9692"/>
              <a:gd name="connsiteX16" fmla="*/ 205 w 10000"/>
              <a:gd name="connsiteY16" fmla="*/ 2346 h 9692"/>
              <a:gd name="connsiteX17" fmla="*/ 114 w 10000"/>
              <a:gd name="connsiteY17" fmla="*/ 2544 h 9692"/>
              <a:gd name="connsiteX18" fmla="*/ 68 w 10000"/>
              <a:gd name="connsiteY18" fmla="*/ 2743 h 9692"/>
              <a:gd name="connsiteX19" fmla="*/ 22 w 10000"/>
              <a:gd name="connsiteY19" fmla="*/ 2940 h 9692"/>
              <a:gd name="connsiteX20" fmla="*/ 0 w 10000"/>
              <a:gd name="connsiteY20" fmla="*/ 3138 h 9692"/>
              <a:gd name="connsiteX21" fmla="*/ 0 w 10000"/>
              <a:gd name="connsiteY21" fmla="*/ 3138 h 9692"/>
              <a:gd name="connsiteX22" fmla="*/ 22 w 10000"/>
              <a:gd name="connsiteY22" fmla="*/ 3427 h 9692"/>
              <a:gd name="connsiteX23" fmla="*/ 91 w 10000"/>
              <a:gd name="connsiteY23" fmla="*/ 3688 h 9692"/>
              <a:gd name="connsiteX24" fmla="*/ 183 w 10000"/>
              <a:gd name="connsiteY24" fmla="*/ 3949 h 9692"/>
              <a:gd name="connsiteX25" fmla="*/ 251 w 10000"/>
              <a:gd name="connsiteY25" fmla="*/ 4066 h 9692"/>
              <a:gd name="connsiteX26" fmla="*/ 342 w 10000"/>
              <a:gd name="connsiteY26" fmla="*/ 4191 h 9692"/>
              <a:gd name="connsiteX27" fmla="*/ 434 w 10000"/>
              <a:gd name="connsiteY27" fmla="*/ 4317 h 9692"/>
              <a:gd name="connsiteX28" fmla="*/ 571 w 10000"/>
              <a:gd name="connsiteY28" fmla="*/ 4442 h 9692"/>
              <a:gd name="connsiteX29" fmla="*/ 844 w 10000"/>
              <a:gd name="connsiteY29" fmla="*/ 4709 h 9692"/>
              <a:gd name="connsiteX30" fmla="*/ 1210 w 10000"/>
              <a:gd name="connsiteY30" fmla="*/ 4987 h 9692"/>
              <a:gd name="connsiteX31" fmla="*/ 1644 w 10000"/>
              <a:gd name="connsiteY31" fmla="*/ 5294 h 9692"/>
              <a:gd name="connsiteX32" fmla="*/ 2169 w 10000"/>
              <a:gd name="connsiteY32" fmla="*/ 5627 h 9692"/>
              <a:gd name="connsiteX33" fmla="*/ 2808 w 10000"/>
              <a:gd name="connsiteY33" fmla="*/ 5995 h 9692"/>
              <a:gd name="connsiteX34" fmla="*/ 3539 w 10000"/>
              <a:gd name="connsiteY34" fmla="*/ 6417 h 9692"/>
              <a:gd name="connsiteX35" fmla="*/ 4360 w 10000"/>
              <a:gd name="connsiteY35" fmla="*/ 6894 h 9692"/>
              <a:gd name="connsiteX36" fmla="*/ 6392 w 10000"/>
              <a:gd name="connsiteY36" fmla="*/ 8037 h 9692"/>
              <a:gd name="connsiteX37" fmla="*/ 8950 w 10000"/>
              <a:gd name="connsiteY37" fmla="*/ 9476 h 9692"/>
              <a:gd name="connsiteX38" fmla="*/ 8950 w 10000"/>
              <a:gd name="connsiteY38" fmla="*/ 9476 h 9692"/>
              <a:gd name="connsiteX39" fmla="*/ 9063 w 10000"/>
              <a:gd name="connsiteY39" fmla="*/ 9531 h 9692"/>
              <a:gd name="connsiteX40" fmla="*/ 9200 w 10000"/>
              <a:gd name="connsiteY40" fmla="*/ 9584 h 9692"/>
              <a:gd name="connsiteX41" fmla="*/ 9338 w 10000"/>
              <a:gd name="connsiteY41" fmla="*/ 9619 h 9692"/>
              <a:gd name="connsiteX42" fmla="*/ 9497 w 10000"/>
              <a:gd name="connsiteY42" fmla="*/ 9647 h 9692"/>
              <a:gd name="connsiteX43" fmla="*/ 9658 w 10000"/>
              <a:gd name="connsiteY43" fmla="*/ 9675 h 9692"/>
              <a:gd name="connsiteX44" fmla="*/ 9817 w 10000"/>
              <a:gd name="connsiteY44" fmla="*/ 9683 h 9692"/>
              <a:gd name="connsiteX45" fmla="*/ 10000 w 10000"/>
              <a:gd name="connsiteY45" fmla="*/ 9692 h 9692"/>
              <a:gd name="connsiteX0" fmla="*/ 10000 w 10000"/>
              <a:gd name="connsiteY0" fmla="*/ 9879 h 9879"/>
              <a:gd name="connsiteX1" fmla="*/ 3630 w 10000"/>
              <a:gd name="connsiteY1" fmla="*/ 0 h 9879"/>
              <a:gd name="connsiteX2" fmla="*/ 3264 w 10000"/>
              <a:gd name="connsiteY2" fmla="*/ 120 h 9879"/>
              <a:gd name="connsiteX3" fmla="*/ 2922 w 10000"/>
              <a:gd name="connsiteY3" fmla="*/ 259 h 9879"/>
              <a:gd name="connsiteX4" fmla="*/ 2603 w 10000"/>
              <a:gd name="connsiteY4" fmla="*/ 398 h 9879"/>
              <a:gd name="connsiteX5" fmla="*/ 2283 w 10000"/>
              <a:gd name="connsiteY5" fmla="*/ 544 h 9879"/>
              <a:gd name="connsiteX6" fmla="*/ 1986 w 10000"/>
              <a:gd name="connsiteY6" fmla="*/ 694 h 9879"/>
              <a:gd name="connsiteX7" fmla="*/ 1712 w 10000"/>
              <a:gd name="connsiteY7" fmla="*/ 851 h 9879"/>
              <a:gd name="connsiteX8" fmla="*/ 1439 w 10000"/>
              <a:gd name="connsiteY8" fmla="*/ 1020 h 9879"/>
              <a:gd name="connsiteX9" fmla="*/ 1210 w 10000"/>
              <a:gd name="connsiteY9" fmla="*/ 1187 h 9879"/>
              <a:gd name="connsiteX10" fmla="*/ 981 w 10000"/>
              <a:gd name="connsiteY10" fmla="*/ 1364 h 9879"/>
              <a:gd name="connsiteX11" fmla="*/ 800 w 10000"/>
              <a:gd name="connsiteY11" fmla="*/ 1548 h 9879"/>
              <a:gd name="connsiteX12" fmla="*/ 617 w 10000"/>
              <a:gd name="connsiteY12" fmla="*/ 1725 h 9879"/>
              <a:gd name="connsiteX13" fmla="*/ 456 w 10000"/>
              <a:gd name="connsiteY13" fmla="*/ 1919 h 9879"/>
              <a:gd name="connsiteX14" fmla="*/ 320 w 10000"/>
              <a:gd name="connsiteY14" fmla="*/ 2107 h 9879"/>
              <a:gd name="connsiteX15" fmla="*/ 205 w 10000"/>
              <a:gd name="connsiteY15" fmla="*/ 2300 h 9879"/>
              <a:gd name="connsiteX16" fmla="*/ 114 w 10000"/>
              <a:gd name="connsiteY16" fmla="*/ 2504 h 9879"/>
              <a:gd name="connsiteX17" fmla="*/ 68 w 10000"/>
              <a:gd name="connsiteY17" fmla="*/ 2709 h 9879"/>
              <a:gd name="connsiteX18" fmla="*/ 22 w 10000"/>
              <a:gd name="connsiteY18" fmla="*/ 2912 h 9879"/>
              <a:gd name="connsiteX19" fmla="*/ 0 w 10000"/>
              <a:gd name="connsiteY19" fmla="*/ 3117 h 9879"/>
              <a:gd name="connsiteX20" fmla="*/ 0 w 10000"/>
              <a:gd name="connsiteY20" fmla="*/ 3117 h 9879"/>
              <a:gd name="connsiteX21" fmla="*/ 22 w 10000"/>
              <a:gd name="connsiteY21" fmla="*/ 3415 h 9879"/>
              <a:gd name="connsiteX22" fmla="*/ 91 w 10000"/>
              <a:gd name="connsiteY22" fmla="*/ 3684 h 9879"/>
              <a:gd name="connsiteX23" fmla="*/ 183 w 10000"/>
              <a:gd name="connsiteY23" fmla="*/ 3953 h 9879"/>
              <a:gd name="connsiteX24" fmla="*/ 251 w 10000"/>
              <a:gd name="connsiteY24" fmla="*/ 4074 h 9879"/>
              <a:gd name="connsiteX25" fmla="*/ 342 w 10000"/>
              <a:gd name="connsiteY25" fmla="*/ 4203 h 9879"/>
              <a:gd name="connsiteX26" fmla="*/ 434 w 10000"/>
              <a:gd name="connsiteY26" fmla="*/ 4333 h 9879"/>
              <a:gd name="connsiteX27" fmla="*/ 571 w 10000"/>
              <a:gd name="connsiteY27" fmla="*/ 4462 h 9879"/>
              <a:gd name="connsiteX28" fmla="*/ 844 w 10000"/>
              <a:gd name="connsiteY28" fmla="*/ 4738 h 9879"/>
              <a:gd name="connsiteX29" fmla="*/ 1210 w 10000"/>
              <a:gd name="connsiteY29" fmla="*/ 5024 h 9879"/>
              <a:gd name="connsiteX30" fmla="*/ 1644 w 10000"/>
              <a:gd name="connsiteY30" fmla="*/ 5341 h 9879"/>
              <a:gd name="connsiteX31" fmla="*/ 2169 w 10000"/>
              <a:gd name="connsiteY31" fmla="*/ 5685 h 9879"/>
              <a:gd name="connsiteX32" fmla="*/ 2808 w 10000"/>
              <a:gd name="connsiteY32" fmla="*/ 6065 h 9879"/>
              <a:gd name="connsiteX33" fmla="*/ 3539 w 10000"/>
              <a:gd name="connsiteY33" fmla="*/ 6500 h 9879"/>
              <a:gd name="connsiteX34" fmla="*/ 4360 w 10000"/>
              <a:gd name="connsiteY34" fmla="*/ 6992 h 9879"/>
              <a:gd name="connsiteX35" fmla="*/ 6392 w 10000"/>
              <a:gd name="connsiteY35" fmla="*/ 8171 h 9879"/>
              <a:gd name="connsiteX36" fmla="*/ 8950 w 10000"/>
              <a:gd name="connsiteY36" fmla="*/ 9656 h 9879"/>
              <a:gd name="connsiteX37" fmla="*/ 8950 w 10000"/>
              <a:gd name="connsiteY37" fmla="*/ 9656 h 9879"/>
              <a:gd name="connsiteX38" fmla="*/ 9063 w 10000"/>
              <a:gd name="connsiteY38" fmla="*/ 9713 h 9879"/>
              <a:gd name="connsiteX39" fmla="*/ 9200 w 10000"/>
              <a:gd name="connsiteY39" fmla="*/ 9768 h 9879"/>
              <a:gd name="connsiteX40" fmla="*/ 9338 w 10000"/>
              <a:gd name="connsiteY40" fmla="*/ 9804 h 9879"/>
              <a:gd name="connsiteX41" fmla="*/ 9497 w 10000"/>
              <a:gd name="connsiteY41" fmla="*/ 9833 h 9879"/>
              <a:gd name="connsiteX42" fmla="*/ 9658 w 10000"/>
              <a:gd name="connsiteY42" fmla="*/ 9861 h 9879"/>
              <a:gd name="connsiteX43" fmla="*/ 9817 w 10000"/>
              <a:gd name="connsiteY43" fmla="*/ 9870 h 9879"/>
              <a:gd name="connsiteX44" fmla="*/ 10000 w 10000"/>
              <a:gd name="connsiteY44" fmla="*/ 9879 h 9879"/>
              <a:gd name="connsiteX0" fmla="*/ 9817 w 9817"/>
              <a:gd name="connsiteY0" fmla="*/ 9991 h 9991"/>
              <a:gd name="connsiteX1" fmla="*/ 3630 w 9817"/>
              <a:gd name="connsiteY1" fmla="*/ 0 h 9991"/>
              <a:gd name="connsiteX2" fmla="*/ 3264 w 9817"/>
              <a:gd name="connsiteY2" fmla="*/ 121 h 9991"/>
              <a:gd name="connsiteX3" fmla="*/ 2922 w 9817"/>
              <a:gd name="connsiteY3" fmla="*/ 262 h 9991"/>
              <a:gd name="connsiteX4" fmla="*/ 2603 w 9817"/>
              <a:gd name="connsiteY4" fmla="*/ 403 h 9991"/>
              <a:gd name="connsiteX5" fmla="*/ 2283 w 9817"/>
              <a:gd name="connsiteY5" fmla="*/ 551 h 9991"/>
              <a:gd name="connsiteX6" fmla="*/ 1986 w 9817"/>
              <a:gd name="connsiteY6" fmla="*/ 703 h 9991"/>
              <a:gd name="connsiteX7" fmla="*/ 1712 w 9817"/>
              <a:gd name="connsiteY7" fmla="*/ 861 h 9991"/>
              <a:gd name="connsiteX8" fmla="*/ 1439 w 9817"/>
              <a:gd name="connsiteY8" fmla="*/ 1032 h 9991"/>
              <a:gd name="connsiteX9" fmla="*/ 1210 w 9817"/>
              <a:gd name="connsiteY9" fmla="*/ 1202 h 9991"/>
              <a:gd name="connsiteX10" fmla="*/ 981 w 9817"/>
              <a:gd name="connsiteY10" fmla="*/ 1381 h 9991"/>
              <a:gd name="connsiteX11" fmla="*/ 800 w 9817"/>
              <a:gd name="connsiteY11" fmla="*/ 1567 h 9991"/>
              <a:gd name="connsiteX12" fmla="*/ 617 w 9817"/>
              <a:gd name="connsiteY12" fmla="*/ 1746 h 9991"/>
              <a:gd name="connsiteX13" fmla="*/ 456 w 9817"/>
              <a:gd name="connsiteY13" fmla="*/ 1943 h 9991"/>
              <a:gd name="connsiteX14" fmla="*/ 320 w 9817"/>
              <a:gd name="connsiteY14" fmla="*/ 2133 h 9991"/>
              <a:gd name="connsiteX15" fmla="*/ 205 w 9817"/>
              <a:gd name="connsiteY15" fmla="*/ 2328 h 9991"/>
              <a:gd name="connsiteX16" fmla="*/ 114 w 9817"/>
              <a:gd name="connsiteY16" fmla="*/ 2535 h 9991"/>
              <a:gd name="connsiteX17" fmla="*/ 68 w 9817"/>
              <a:gd name="connsiteY17" fmla="*/ 2742 h 9991"/>
              <a:gd name="connsiteX18" fmla="*/ 22 w 9817"/>
              <a:gd name="connsiteY18" fmla="*/ 2948 h 9991"/>
              <a:gd name="connsiteX19" fmla="*/ 0 w 9817"/>
              <a:gd name="connsiteY19" fmla="*/ 3155 h 9991"/>
              <a:gd name="connsiteX20" fmla="*/ 0 w 9817"/>
              <a:gd name="connsiteY20" fmla="*/ 3155 h 9991"/>
              <a:gd name="connsiteX21" fmla="*/ 22 w 9817"/>
              <a:gd name="connsiteY21" fmla="*/ 3457 h 9991"/>
              <a:gd name="connsiteX22" fmla="*/ 91 w 9817"/>
              <a:gd name="connsiteY22" fmla="*/ 3729 h 9991"/>
              <a:gd name="connsiteX23" fmla="*/ 183 w 9817"/>
              <a:gd name="connsiteY23" fmla="*/ 4001 h 9991"/>
              <a:gd name="connsiteX24" fmla="*/ 251 w 9817"/>
              <a:gd name="connsiteY24" fmla="*/ 4124 h 9991"/>
              <a:gd name="connsiteX25" fmla="*/ 342 w 9817"/>
              <a:gd name="connsiteY25" fmla="*/ 4254 h 9991"/>
              <a:gd name="connsiteX26" fmla="*/ 434 w 9817"/>
              <a:gd name="connsiteY26" fmla="*/ 4386 h 9991"/>
              <a:gd name="connsiteX27" fmla="*/ 571 w 9817"/>
              <a:gd name="connsiteY27" fmla="*/ 4517 h 9991"/>
              <a:gd name="connsiteX28" fmla="*/ 844 w 9817"/>
              <a:gd name="connsiteY28" fmla="*/ 4796 h 9991"/>
              <a:gd name="connsiteX29" fmla="*/ 1210 w 9817"/>
              <a:gd name="connsiteY29" fmla="*/ 5086 h 9991"/>
              <a:gd name="connsiteX30" fmla="*/ 1644 w 9817"/>
              <a:gd name="connsiteY30" fmla="*/ 5406 h 9991"/>
              <a:gd name="connsiteX31" fmla="*/ 2169 w 9817"/>
              <a:gd name="connsiteY31" fmla="*/ 5755 h 9991"/>
              <a:gd name="connsiteX32" fmla="*/ 2808 w 9817"/>
              <a:gd name="connsiteY32" fmla="*/ 6139 h 9991"/>
              <a:gd name="connsiteX33" fmla="*/ 3539 w 9817"/>
              <a:gd name="connsiteY33" fmla="*/ 6580 h 9991"/>
              <a:gd name="connsiteX34" fmla="*/ 4360 w 9817"/>
              <a:gd name="connsiteY34" fmla="*/ 7078 h 9991"/>
              <a:gd name="connsiteX35" fmla="*/ 6392 w 9817"/>
              <a:gd name="connsiteY35" fmla="*/ 8271 h 9991"/>
              <a:gd name="connsiteX36" fmla="*/ 8950 w 9817"/>
              <a:gd name="connsiteY36" fmla="*/ 9774 h 9991"/>
              <a:gd name="connsiteX37" fmla="*/ 8950 w 9817"/>
              <a:gd name="connsiteY37" fmla="*/ 9774 h 9991"/>
              <a:gd name="connsiteX38" fmla="*/ 9063 w 9817"/>
              <a:gd name="connsiteY38" fmla="*/ 9832 h 9991"/>
              <a:gd name="connsiteX39" fmla="*/ 9200 w 9817"/>
              <a:gd name="connsiteY39" fmla="*/ 9888 h 9991"/>
              <a:gd name="connsiteX40" fmla="*/ 9338 w 9817"/>
              <a:gd name="connsiteY40" fmla="*/ 9924 h 9991"/>
              <a:gd name="connsiteX41" fmla="*/ 9497 w 9817"/>
              <a:gd name="connsiteY41" fmla="*/ 9953 h 9991"/>
              <a:gd name="connsiteX42" fmla="*/ 9658 w 9817"/>
              <a:gd name="connsiteY42" fmla="*/ 9982 h 9991"/>
              <a:gd name="connsiteX43" fmla="*/ 9817 w 9817"/>
              <a:gd name="connsiteY43" fmla="*/ 9991 h 9991"/>
              <a:gd name="connsiteX0" fmla="*/ 9838 w 9838"/>
              <a:gd name="connsiteY0" fmla="*/ 9991 h 9991"/>
              <a:gd name="connsiteX1" fmla="*/ 3698 w 9838"/>
              <a:gd name="connsiteY1" fmla="*/ 0 h 9991"/>
              <a:gd name="connsiteX2" fmla="*/ 3325 w 9838"/>
              <a:gd name="connsiteY2" fmla="*/ 121 h 9991"/>
              <a:gd name="connsiteX3" fmla="*/ 2976 w 9838"/>
              <a:gd name="connsiteY3" fmla="*/ 262 h 9991"/>
              <a:gd name="connsiteX4" fmla="*/ 2652 w 9838"/>
              <a:gd name="connsiteY4" fmla="*/ 403 h 9991"/>
              <a:gd name="connsiteX5" fmla="*/ 2326 w 9838"/>
              <a:gd name="connsiteY5" fmla="*/ 551 h 9991"/>
              <a:gd name="connsiteX6" fmla="*/ 2023 w 9838"/>
              <a:gd name="connsiteY6" fmla="*/ 704 h 9991"/>
              <a:gd name="connsiteX7" fmla="*/ 1744 w 9838"/>
              <a:gd name="connsiteY7" fmla="*/ 862 h 9991"/>
              <a:gd name="connsiteX8" fmla="*/ 1466 w 9838"/>
              <a:gd name="connsiteY8" fmla="*/ 1033 h 9991"/>
              <a:gd name="connsiteX9" fmla="*/ 1233 w 9838"/>
              <a:gd name="connsiteY9" fmla="*/ 1203 h 9991"/>
              <a:gd name="connsiteX10" fmla="*/ 999 w 9838"/>
              <a:gd name="connsiteY10" fmla="*/ 1382 h 9991"/>
              <a:gd name="connsiteX11" fmla="*/ 815 w 9838"/>
              <a:gd name="connsiteY11" fmla="*/ 1568 h 9991"/>
              <a:gd name="connsiteX12" fmla="*/ 629 w 9838"/>
              <a:gd name="connsiteY12" fmla="*/ 1748 h 9991"/>
              <a:gd name="connsiteX13" fmla="*/ 465 w 9838"/>
              <a:gd name="connsiteY13" fmla="*/ 1945 h 9991"/>
              <a:gd name="connsiteX14" fmla="*/ 326 w 9838"/>
              <a:gd name="connsiteY14" fmla="*/ 2135 h 9991"/>
              <a:gd name="connsiteX15" fmla="*/ 209 w 9838"/>
              <a:gd name="connsiteY15" fmla="*/ 2330 h 9991"/>
              <a:gd name="connsiteX16" fmla="*/ 116 w 9838"/>
              <a:gd name="connsiteY16" fmla="*/ 2537 h 9991"/>
              <a:gd name="connsiteX17" fmla="*/ 69 w 9838"/>
              <a:gd name="connsiteY17" fmla="*/ 2744 h 9991"/>
              <a:gd name="connsiteX18" fmla="*/ 22 w 9838"/>
              <a:gd name="connsiteY18" fmla="*/ 2951 h 9991"/>
              <a:gd name="connsiteX19" fmla="*/ 0 w 9838"/>
              <a:gd name="connsiteY19" fmla="*/ 3158 h 9991"/>
              <a:gd name="connsiteX20" fmla="*/ 0 w 9838"/>
              <a:gd name="connsiteY20" fmla="*/ 3158 h 9991"/>
              <a:gd name="connsiteX21" fmla="*/ 22 w 9838"/>
              <a:gd name="connsiteY21" fmla="*/ 3460 h 9991"/>
              <a:gd name="connsiteX22" fmla="*/ 93 w 9838"/>
              <a:gd name="connsiteY22" fmla="*/ 3732 h 9991"/>
              <a:gd name="connsiteX23" fmla="*/ 186 w 9838"/>
              <a:gd name="connsiteY23" fmla="*/ 4005 h 9991"/>
              <a:gd name="connsiteX24" fmla="*/ 256 w 9838"/>
              <a:gd name="connsiteY24" fmla="*/ 4128 h 9991"/>
              <a:gd name="connsiteX25" fmla="*/ 348 w 9838"/>
              <a:gd name="connsiteY25" fmla="*/ 4258 h 9991"/>
              <a:gd name="connsiteX26" fmla="*/ 442 w 9838"/>
              <a:gd name="connsiteY26" fmla="*/ 4390 h 9991"/>
              <a:gd name="connsiteX27" fmla="*/ 582 w 9838"/>
              <a:gd name="connsiteY27" fmla="*/ 4521 h 9991"/>
              <a:gd name="connsiteX28" fmla="*/ 860 w 9838"/>
              <a:gd name="connsiteY28" fmla="*/ 4800 h 9991"/>
              <a:gd name="connsiteX29" fmla="*/ 1233 w 9838"/>
              <a:gd name="connsiteY29" fmla="*/ 5091 h 9991"/>
              <a:gd name="connsiteX30" fmla="*/ 1675 w 9838"/>
              <a:gd name="connsiteY30" fmla="*/ 5411 h 9991"/>
              <a:gd name="connsiteX31" fmla="*/ 2209 w 9838"/>
              <a:gd name="connsiteY31" fmla="*/ 5760 h 9991"/>
              <a:gd name="connsiteX32" fmla="*/ 2860 w 9838"/>
              <a:gd name="connsiteY32" fmla="*/ 6145 h 9991"/>
              <a:gd name="connsiteX33" fmla="*/ 3605 w 9838"/>
              <a:gd name="connsiteY33" fmla="*/ 6586 h 9991"/>
              <a:gd name="connsiteX34" fmla="*/ 4441 w 9838"/>
              <a:gd name="connsiteY34" fmla="*/ 7084 h 9991"/>
              <a:gd name="connsiteX35" fmla="*/ 6511 w 9838"/>
              <a:gd name="connsiteY35" fmla="*/ 8278 h 9991"/>
              <a:gd name="connsiteX36" fmla="*/ 9117 w 9838"/>
              <a:gd name="connsiteY36" fmla="*/ 9783 h 9991"/>
              <a:gd name="connsiteX37" fmla="*/ 9117 w 9838"/>
              <a:gd name="connsiteY37" fmla="*/ 9783 h 9991"/>
              <a:gd name="connsiteX38" fmla="*/ 9232 w 9838"/>
              <a:gd name="connsiteY38" fmla="*/ 9841 h 9991"/>
              <a:gd name="connsiteX39" fmla="*/ 9371 w 9838"/>
              <a:gd name="connsiteY39" fmla="*/ 9897 h 9991"/>
              <a:gd name="connsiteX40" fmla="*/ 9512 w 9838"/>
              <a:gd name="connsiteY40" fmla="*/ 9933 h 9991"/>
              <a:gd name="connsiteX41" fmla="*/ 9674 w 9838"/>
              <a:gd name="connsiteY41" fmla="*/ 9962 h 9991"/>
              <a:gd name="connsiteX42" fmla="*/ 9838 w 9838"/>
              <a:gd name="connsiteY42" fmla="*/ 9991 h 9991"/>
              <a:gd name="connsiteX0" fmla="*/ 9833 w 9833"/>
              <a:gd name="connsiteY0" fmla="*/ 9971 h 9971"/>
              <a:gd name="connsiteX1" fmla="*/ 3759 w 9833"/>
              <a:gd name="connsiteY1" fmla="*/ 0 h 9971"/>
              <a:gd name="connsiteX2" fmla="*/ 3380 w 9833"/>
              <a:gd name="connsiteY2" fmla="*/ 121 h 9971"/>
              <a:gd name="connsiteX3" fmla="*/ 3025 w 9833"/>
              <a:gd name="connsiteY3" fmla="*/ 262 h 9971"/>
              <a:gd name="connsiteX4" fmla="*/ 2696 w 9833"/>
              <a:gd name="connsiteY4" fmla="*/ 403 h 9971"/>
              <a:gd name="connsiteX5" fmla="*/ 2364 w 9833"/>
              <a:gd name="connsiteY5" fmla="*/ 551 h 9971"/>
              <a:gd name="connsiteX6" fmla="*/ 2056 w 9833"/>
              <a:gd name="connsiteY6" fmla="*/ 705 h 9971"/>
              <a:gd name="connsiteX7" fmla="*/ 1773 w 9833"/>
              <a:gd name="connsiteY7" fmla="*/ 863 h 9971"/>
              <a:gd name="connsiteX8" fmla="*/ 1490 w 9833"/>
              <a:gd name="connsiteY8" fmla="*/ 1034 h 9971"/>
              <a:gd name="connsiteX9" fmla="*/ 1253 w 9833"/>
              <a:gd name="connsiteY9" fmla="*/ 1204 h 9971"/>
              <a:gd name="connsiteX10" fmla="*/ 1015 w 9833"/>
              <a:gd name="connsiteY10" fmla="*/ 1383 h 9971"/>
              <a:gd name="connsiteX11" fmla="*/ 828 w 9833"/>
              <a:gd name="connsiteY11" fmla="*/ 1569 h 9971"/>
              <a:gd name="connsiteX12" fmla="*/ 639 w 9833"/>
              <a:gd name="connsiteY12" fmla="*/ 1750 h 9971"/>
              <a:gd name="connsiteX13" fmla="*/ 473 w 9833"/>
              <a:gd name="connsiteY13" fmla="*/ 1947 h 9971"/>
              <a:gd name="connsiteX14" fmla="*/ 331 w 9833"/>
              <a:gd name="connsiteY14" fmla="*/ 2137 h 9971"/>
              <a:gd name="connsiteX15" fmla="*/ 212 w 9833"/>
              <a:gd name="connsiteY15" fmla="*/ 2332 h 9971"/>
              <a:gd name="connsiteX16" fmla="*/ 118 w 9833"/>
              <a:gd name="connsiteY16" fmla="*/ 2539 h 9971"/>
              <a:gd name="connsiteX17" fmla="*/ 70 w 9833"/>
              <a:gd name="connsiteY17" fmla="*/ 2746 h 9971"/>
              <a:gd name="connsiteX18" fmla="*/ 22 w 9833"/>
              <a:gd name="connsiteY18" fmla="*/ 2954 h 9971"/>
              <a:gd name="connsiteX19" fmla="*/ 0 w 9833"/>
              <a:gd name="connsiteY19" fmla="*/ 3161 h 9971"/>
              <a:gd name="connsiteX20" fmla="*/ 0 w 9833"/>
              <a:gd name="connsiteY20" fmla="*/ 3161 h 9971"/>
              <a:gd name="connsiteX21" fmla="*/ 22 w 9833"/>
              <a:gd name="connsiteY21" fmla="*/ 3463 h 9971"/>
              <a:gd name="connsiteX22" fmla="*/ 95 w 9833"/>
              <a:gd name="connsiteY22" fmla="*/ 3735 h 9971"/>
              <a:gd name="connsiteX23" fmla="*/ 189 w 9833"/>
              <a:gd name="connsiteY23" fmla="*/ 4009 h 9971"/>
              <a:gd name="connsiteX24" fmla="*/ 260 w 9833"/>
              <a:gd name="connsiteY24" fmla="*/ 4132 h 9971"/>
              <a:gd name="connsiteX25" fmla="*/ 354 w 9833"/>
              <a:gd name="connsiteY25" fmla="*/ 4262 h 9971"/>
              <a:gd name="connsiteX26" fmla="*/ 449 w 9833"/>
              <a:gd name="connsiteY26" fmla="*/ 4394 h 9971"/>
              <a:gd name="connsiteX27" fmla="*/ 592 w 9833"/>
              <a:gd name="connsiteY27" fmla="*/ 4525 h 9971"/>
              <a:gd name="connsiteX28" fmla="*/ 874 w 9833"/>
              <a:gd name="connsiteY28" fmla="*/ 4804 h 9971"/>
              <a:gd name="connsiteX29" fmla="*/ 1253 w 9833"/>
              <a:gd name="connsiteY29" fmla="*/ 5096 h 9971"/>
              <a:gd name="connsiteX30" fmla="*/ 1703 w 9833"/>
              <a:gd name="connsiteY30" fmla="*/ 5416 h 9971"/>
              <a:gd name="connsiteX31" fmla="*/ 2245 w 9833"/>
              <a:gd name="connsiteY31" fmla="*/ 5765 h 9971"/>
              <a:gd name="connsiteX32" fmla="*/ 2907 w 9833"/>
              <a:gd name="connsiteY32" fmla="*/ 6151 h 9971"/>
              <a:gd name="connsiteX33" fmla="*/ 3664 w 9833"/>
              <a:gd name="connsiteY33" fmla="*/ 6592 h 9971"/>
              <a:gd name="connsiteX34" fmla="*/ 4514 w 9833"/>
              <a:gd name="connsiteY34" fmla="*/ 7090 h 9971"/>
              <a:gd name="connsiteX35" fmla="*/ 6618 w 9833"/>
              <a:gd name="connsiteY35" fmla="*/ 8285 h 9971"/>
              <a:gd name="connsiteX36" fmla="*/ 9267 w 9833"/>
              <a:gd name="connsiteY36" fmla="*/ 9792 h 9971"/>
              <a:gd name="connsiteX37" fmla="*/ 9267 w 9833"/>
              <a:gd name="connsiteY37" fmla="*/ 9792 h 9971"/>
              <a:gd name="connsiteX38" fmla="*/ 9384 w 9833"/>
              <a:gd name="connsiteY38" fmla="*/ 9850 h 9971"/>
              <a:gd name="connsiteX39" fmla="*/ 9525 w 9833"/>
              <a:gd name="connsiteY39" fmla="*/ 9906 h 9971"/>
              <a:gd name="connsiteX40" fmla="*/ 9669 w 9833"/>
              <a:gd name="connsiteY40" fmla="*/ 9942 h 9971"/>
              <a:gd name="connsiteX41" fmla="*/ 9833 w 9833"/>
              <a:gd name="connsiteY41" fmla="*/ 9971 h 9971"/>
              <a:gd name="connsiteX0" fmla="*/ 9833 w 9833"/>
              <a:gd name="connsiteY0" fmla="*/ 9971 h 9971"/>
              <a:gd name="connsiteX1" fmla="*/ 3823 w 9833"/>
              <a:gd name="connsiteY1" fmla="*/ 0 h 9971"/>
              <a:gd name="connsiteX2" fmla="*/ 3437 w 9833"/>
              <a:gd name="connsiteY2" fmla="*/ 121 h 9971"/>
              <a:gd name="connsiteX3" fmla="*/ 3076 w 9833"/>
              <a:gd name="connsiteY3" fmla="*/ 263 h 9971"/>
              <a:gd name="connsiteX4" fmla="*/ 2742 w 9833"/>
              <a:gd name="connsiteY4" fmla="*/ 404 h 9971"/>
              <a:gd name="connsiteX5" fmla="*/ 2404 w 9833"/>
              <a:gd name="connsiteY5" fmla="*/ 553 h 9971"/>
              <a:gd name="connsiteX6" fmla="*/ 2091 w 9833"/>
              <a:gd name="connsiteY6" fmla="*/ 707 h 9971"/>
              <a:gd name="connsiteX7" fmla="*/ 1803 w 9833"/>
              <a:gd name="connsiteY7" fmla="*/ 866 h 9971"/>
              <a:gd name="connsiteX8" fmla="*/ 1515 w 9833"/>
              <a:gd name="connsiteY8" fmla="*/ 1037 h 9971"/>
              <a:gd name="connsiteX9" fmla="*/ 1274 w 9833"/>
              <a:gd name="connsiteY9" fmla="*/ 1208 h 9971"/>
              <a:gd name="connsiteX10" fmla="*/ 1032 w 9833"/>
              <a:gd name="connsiteY10" fmla="*/ 1387 h 9971"/>
              <a:gd name="connsiteX11" fmla="*/ 842 w 9833"/>
              <a:gd name="connsiteY11" fmla="*/ 1574 h 9971"/>
              <a:gd name="connsiteX12" fmla="*/ 650 w 9833"/>
              <a:gd name="connsiteY12" fmla="*/ 1755 h 9971"/>
              <a:gd name="connsiteX13" fmla="*/ 481 w 9833"/>
              <a:gd name="connsiteY13" fmla="*/ 1953 h 9971"/>
              <a:gd name="connsiteX14" fmla="*/ 337 w 9833"/>
              <a:gd name="connsiteY14" fmla="*/ 2143 h 9971"/>
              <a:gd name="connsiteX15" fmla="*/ 216 w 9833"/>
              <a:gd name="connsiteY15" fmla="*/ 2339 h 9971"/>
              <a:gd name="connsiteX16" fmla="*/ 120 w 9833"/>
              <a:gd name="connsiteY16" fmla="*/ 2546 h 9971"/>
              <a:gd name="connsiteX17" fmla="*/ 71 w 9833"/>
              <a:gd name="connsiteY17" fmla="*/ 2754 h 9971"/>
              <a:gd name="connsiteX18" fmla="*/ 22 w 9833"/>
              <a:gd name="connsiteY18" fmla="*/ 2963 h 9971"/>
              <a:gd name="connsiteX19" fmla="*/ 0 w 9833"/>
              <a:gd name="connsiteY19" fmla="*/ 3170 h 9971"/>
              <a:gd name="connsiteX20" fmla="*/ 0 w 9833"/>
              <a:gd name="connsiteY20" fmla="*/ 3170 h 9971"/>
              <a:gd name="connsiteX21" fmla="*/ 22 w 9833"/>
              <a:gd name="connsiteY21" fmla="*/ 3473 h 9971"/>
              <a:gd name="connsiteX22" fmla="*/ 97 w 9833"/>
              <a:gd name="connsiteY22" fmla="*/ 3746 h 9971"/>
              <a:gd name="connsiteX23" fmla="*/ 192 w 9833"/>
              <a:gd name="connsiteY23" fmla="*/ 4021 h 9971"/>
              <a:gd name="connsiteX24" fmla="*/ 264 w 9833"/>
              <a:gd name="connsiteY24" fmla="*/ 4144 h 9971"/>
              <a:gd name="connsiteX25" fmla="*/ 360 w 9833"/>
              <a:gd name="connsiteY25" fmla="*/ 4274 h 9971"/>
              <a:gd name="connsiteX26" fmla="*/ 457 w 9833"/>
              <a:gd name="connsiteY26" fmla="*/ 4407 h 9971"/>
              <a:gd name="connsiteX27" fmla="*/ 602 w 9833"/>
              <a:gd name="connsiteY27" fmla="*/ 4538 h 9971"/>
              <a:gd name="connsiteX28" fmla="*/ 889 w 9833"/>
              <a:gd name="connsiteY28" fmla="*/ 4818 h 9971"/>
              <a:gd name="connsiteX29" fmla="*/ 1274 w 9833"/>
              <a:gd name="connsiteY29" fmla="*/ 5111 h 9971"/>
              <a:gd name="connsiteX30" fmla="*/ 1732 w 9833"/>
              <a:gd name="connsiteY30" fmla="*/ 5432 h 9971"/>
              <a:gd name="connsiteX31" fmla="*/ 2283 w 9833"/>
              <a:gd name="connsiteY31" fmla="*/ 5782 h 9971"/>
              <a:gd name="connsiteX32" fmla="*/ 2956 w 9833"/>
              <a:gd name="connsiteY32" fmla="*/ 6169 h 9971"/>
              <a:gd name="connsiteX33" fmla="*/ 3726 w 9833"/>
              <a:gd name="connsiteY33" fmla="*/ 6611 h 9971"/>
              <a:gd name="connsiteX34" fmla="*/ 4591 w 9833"/>
              <a:gd name="connsiteY34" fmla="*/ 7111 h 9971"/>
              <a:gd name="connsiteX35" fmla="*/ 6730 w 9833"/>
              <a:gd name="connsiteY35" fmla="*/ 8309 h 9971"/>
              <a:gd name="connsiteX36" fmla="*/ 9424 w 9833"/>
              <a:gd name="connsiteY36" fmla="*/ 9820 h 9971"/>
              <a:gd name="connsiteX37" fmla="*/ 9424 w 9833"/>
              <a:gd name="connsiteY37" fmla="*/ 9820 h 9971"/>
              <a:gd name="connsiteX38" fmla="*/ 9543 w 9833"/>
              <a:gd name="connsiteY38" fmla="*/ 9879 h 9971"/>
              <a:gd name="connsiteX39" fmla="*/ 9687 w 9833"/>
              <a:gd name="connsiteY39" fmla="*/ 9935 h 9971"/>
              <a:gd name="connsiteX40" fmla="*/ 9833 w 9833"/>
              <a:gd name="connsiteY40" fmla="*/ 9971 h 9971"/>
              <a:gd name="connsiteX0" fmla="*/ 9852 w 9852"/>
              <a:gd name="connsiteY0" fmla="*/ 9964 h 9964"/>
              <a:gd name="connsiteX1" fmla="*/ 3888 w 9852"/>
              <a:gd name="connsiteY1" fmla="*/ 0 h 9964"/>
              <a:gd name="connsiteX2" fmla="*/ 3495 w 9852"/>
              <a:gd name="connsiteY2" fmla="*/ 121 h 9964"/>
              <a:gd name="connsiteX3" fmla="*/ 3128 w 9852"/>
              <a:gd name="connsiteY3" fmla="*/ 264 h 9964"/>
              <a:gd name="connsiteX4" fmla="*/ 2789 w 9852"/>
              <a:gd name="connsiteY4" fmla="*/ 405 h 9964"/>
              <a:gd name="connsiteX5" fmla="*/ 2445 w 9852"/>
              <a:gd name="connsiteY5" fmla="*/ 555 h 9964"/>
              <a:gd name="connsiteX6" fmla="*/ 2127 w 9852"/>
              <a:gd name="connsiteY6" fmla="*/ 709 h 9964"/>
              <a:gd name="connsiteX7" fmla="*/ 1834 w 9852"/>
              <a:gd name="connsiteY7" fmla="*/ 869 h 9964"/>
              <a:gd name="connsiteX8" fmla="*/ 1541 w 9852"/>
              <a:gd name="connsiteY8" fmla="*/ 1040 h 9964"/>
              <a:gd name="connsiteX9" fmla="*/ 1296 w 9852"/>
              <a:gd name="connsiteY9" fmla="*/ 1212 h 9964"/>
              <a:gd name="connsiteX10" fmla="*/ 1050 w 9852"/>
              <a:gd name="connsiteY10" fmla="*/ 1391 h 9964"/>
              <a:gd name="connsiteX11" fmla="*/ 856 w 9852"/>
              <a:gd name="connsiteY11" fmla="*/ 1579 h 9964"/>
              <a:gd name="connsiteX12" fmla="*/ 661 w 9852"/>
              <a:gd name="connsiteY12" fmla="*/ 1760 h 9964"/>
              <a:gd name="connsiteX13" fmla="*/ 489 w 9852"/>
              <a:gd name="connsiteY13" fmla="*/ 1959 h 9964"/>
              <a:gd name="connsiteX14" fmla="*/ 343 w 9852"/>
              <a:gd name="connsiteY14" fmla="*/ 2149 h 9964"/>
              <a:gd name="connsiteX15" fmla="*/ 220 w 9852"/>
              <a:gd name="connsiteY15" fmla="*/ 2346 h 9964"/>
              <a:gd name="connsiteX16" fmla="*/ 122 w 9852"/>
              <a:gd name="connsiteY16" fmla="*/ 2553 h 9964"/>
              <a:gd name="connsiteX17" fmla="*/ 72 w 9852"/>
              <a:gd name="connsiteY17" fmla="*/ 2762 h 9964"/>
              <a:gd name="connsiteX18" fmla="*/ 22 w 9852"/>
              <a:gd name="connsiteY18" fmla="*/ 2972 h 9964"/>
              <a:gd name="connsiteX19" fmla="*/ 0 w 9852"/>
              <a:gd name="connsiteY19" fmla="*/ 3179 h 9964"/>
              <a:gd name="connsiteX20" fmla="*/ 0 w 9852"/>
              <a:gd name="connsiteY20" fmla="*/ 3179 h 9964"/>
              <a:gd name="connsiteX21" fmla="*/ 22 w 9852"/>
              <a:gd name="connsiteY21" fmla="*/ 3483 h 9964"/>
              <a:gd name="connsiteX22" fmla="*/ 99 w 9852"/>
              <a:gd name="connsiteY22" fmla="*/ 3757 h 9964"/>
              <a:gd name="connsiteX23" fmla="*/ 195 w 9852"/>
              <a:gd name="connsiteY23" fmla="*/ 4033 h 9964"/>
              <a:gd name="connsiteX24" fmla="*/ 268 w 9852"/>
              <a:gd name="connsiteY24" fmla="*/ 4156 h 9964"/>
              <a:gd name="connsiteX25" fmla="*/ 366 w 9852"/>
              <a:gd name="connsiteY25" fmla="*/ 4286 h 9964"/>
              <a:gd name="connsiteX26" fmla="*/ 465 w 9852"/>
              <a:gd name="connsiteY26" fmla="*/ 4420 h 9964"/>
              <a:gd name="connsiteX27" fmla="*/ 612 w 9852"/>
              <a:gd name="connsiteY27" fmla="*/ 4551 h 9964"/>
              <a:gd name="connsiteX28" fmla="*/ 904 w 9852"/>
              <a:gd name="connsiteY28" fmla="*/ 4832 h 9964"/>
              <a:gd name="connsiteX29" fmla="*/ 1296 w 9852"/>
              <a:gd name="connsiteY29" fmla="*/ 5126 h 9964"/>
              <a:gd name="connsiteX30" fmla="*/ 1761 w 9852"/>
              <a:gd name="connsiteY30" fmla="*/ 5448 h 9964"/>
              <a:gd name="connsiteX31" fmla="*/ 2322 w 9852"/>
              <a:gd name="connsiteY31" fmla="*/ 5799 h 9964"/>
              <a:gd name="connsiteX32" fmla="*/ 3006 w 9852"/>
              <a:gd name="connsiteY32" fmla="*/ 6187 h 9964"/>
              <a:gd name="connsiteX33" fmla="*/ 3789 w 9852"/>
              <a:gd name="connsiteY33" fmla="*/ 6630 h 9964"/>
              <a:gd name="connsiteX34" fmla="*/ 4669 w 9852"/>
              <a:gd name="connsiteY34" fmla="*/ 7132 h 9964"/>
              <a:gd name="connsiteX35" fmla="*/ 6844 w 9852"/>
              <a:gd name="connsiteY35" fmla="*/ 8333 h 9964"/>
              <a:gd name="connsiteX36" fmla="*/ 9584 w 9852"/>
              <a:gd name="connsiteY36" fmla="*/ 9849 h 9964"/>
              <a:gd name="connsiteX37" fmla="*/ 9584 w 9852"/>
              <a:gd name="connsiteY37" fmla="*/ 9849 h 9964"/>
              <a:gd name="connsiteX38" fmla="*/ 9705 w 9852"/>
              <a:gd name="connsiteY38" fmla="*/ 9908 h 9964"/>
              <a:gd name="connsiteX39" fmla="*/ 9852 w 9852"/>
              <a:gd name="connsiteY39" fmla="*/ 9964 h 9964"/>
              <a:gd name="connsiteX0" fmla="*/ 9851 w 9851"/>
              <a:gd name="connsiteY0" fmla="*/ 9944 h 9944"/>
              <a:gd name="connsiteX1" fmla="*/ 3946 w 9851"/>
              <a:gd name="connsiteY1" fmla="*/ 0 h 9944"/>
              <a:gd name="connsiteX2" fmla="*/ 3548 w 9851"/>
              <a:gd name="connsiteY2" fmla="*/ 121 h 9944"/>
              <a:gd name="connsiteX3" fmla="*/ 3175 w 9851"/>
              <a:gd name="connsiteY3" fmla="*/ 265 h 9944"/>
              <a:gd name="connsiteX4" fmla="*/ 2831 w 9851"/>
              <a:gd name="connsiteY4" fmla="*/ 406 h 9944"/>
              <a:gd name="connsiteX5" fmla="*/ 2482 w 9851"/>
              <a:gd name="connsiteY5" fmla="*/ 557 h 9944"/>
              <a:gd name="connsiteX6" fmla="*/ 2159 w 9851"/>
              <a:gd name="connsiteY6" fmla="*/ 712 h 9944"/>
              <a:gd name="connsiteX7" fmla="*/ 1862 w 9851"/>
              <a:gd name="connsiteY7" fmla="*/ 872 h 9944"/>
              <a:gd name="connsiteX8" fmla="*/ 1564 w 9851"/>
              <a:gd name="connsiteY8" fmla="*/ 1044 h 9944"/>
              <a:gd name="connsiteX9" fmla="*/ 1315 w 9851"/>
              <a:gd name="connsiteY9" fmla="*/ 1216 h 9944"/>
              <a:gd name="connsiteX10" fmla="*/ 1066 w 9851"/>
              <a:gd name="connsiteY10" fmla="*/ 1396 h 9944"/>
              <a:gd name="connsiteX11" fmla="*/ 869 w 9851"/>
              <a:gd name="connsiteY11" fmla="*/ 1585 h 9944"/>
              <a:gd name="connsiteX12" fmla="*/ 671 w 9851"/>
              <a:gd name="connsiteY12" fmla="*/ 1766 h 9944"/>
              <a:gd name="connsiteX13" fmla="*/ 496 w 9851"/>
              <a:gd name="connsiteY13" fmla="*/ 1966 h 9944"/>
              <a:gd name="connsiteX14" fmla="*/ 348 w 9851"/>
              <a:gd name="connsiteY14" fmla="*/ 2157 h 9944"/>
              <a:gd name="connsiteX15" fmla="*/ 223 w 9851"/>
              <a:gd name="connsiteY15" fmla="*/ 2354 h 9944"/>
              <a:gd name="connsiteX16" fmla="*/ 124 w 9851"/>
              <a:gd name="connsiteY16" fmla="*/ 2562 h 9944"/>
              <a:gd name="connsiteX17" fmla="*/ 73 w 9851"/>
              <a:gd name="connsiteY17" fmla="*/ 2772 h 9944"/>
              <a:gd name="connsiteX18" fmla="*/ 22 w 9851"/>
              <a:gd name="connsiteY18" fmla="*/ 2983 h 9944"/>
              <a:gd name="connsiteX19" fmla="*/ 0 w 9851"/>
              <a:gd name="connsiteY19" fmla="*/ 3190 h 9944"/>
              <a:gd name="connsiteX20" fmla="*/ 0 w 9851"/>
              <a:gd name="connsiteY20" fmla="*/ 3190 h 9944"/>
              <a:gd name="connsiteX21" fmla="*/ 22 w 9851"/>
              <a:gd name="connsiteY21" fmla="*/ 3496 h 9944"/>
              <a:gd name="connsiteX22" fmla="*/ 100 w 9851"/>
              <a:gd name="connsiteY22" fmla="*/ 3771 h 9944"/>
              <a:gd name="connsiteX23" fmla="*/ 198 w 9851"/>
              <a:gd name="connsiteY23" fmla="*/ 4048 h 9944"/>
              <a:gd name="connsiteX24" fmla="*/ 272 w 9851"/>
              <a:gd name="connsiteY24" fmla="*/ 4171 h 9944"/>
              <a:gd name="connsiteX25" fmla="*/ 371 w 9851"/>
              <a:gd name="connsiteY25" fmla="*/ 4301 h 9944"/>
              <a:gd name="connsiteX26" fmla="*/ 472 w 9851"/>
              <a:gd name="connsiteY26" fmla="*/ 4436 h 9944"/>
              <a:gd name="connsiteX27" fmla="*/ 621 w 9851"/>
              <a:gd name="connsiteY27" fmla="*/ 4567 h 9944"/>
              <a:gd name="connsiteX28" fmla="*/ 918 w 9851"/>
              <a:gd name="connsiteY28" fmla="*/ 4849 h 9944"/>
              <a:gd name="connsiteX29" fmla="*/ 1315 w 9851"/>
              <a:gd name="connsiteY29" fmla="*/ 5145 h 9944"/>
              <a:gd name="connsiteX30" fmla="*/ 1787 w 9851"/>
              <a:gd name="connsiteY30" fmla="*/ 5468 h 9944"/>
              <a:gd name="connsiteX31" fmla="*/ 2357 w 9851"/>
              <a:gd name="connsiteY31" fmla="*/ 5820 h 9944"/>
              <a:gd name="connsiteX32" fmla="*/ 3051 w 9851"/>
              <a:gd name="connsiteY32" fmla="*/ 6209 h 9944"/>
              <a:gd name="connsiteX33" fmla="*/ 3846 w 9851"/>
              <a:gd name="connsiteY33" fmla="*/ 6654 h 9944"/>
              <a:gd name="connsiteX34" fmla="*/ 4739 w 9851"/>
              <a:gd name="connsiteY34" fmla="*/ 7158 h 9944"/>
              <a:gd name="connsiteX35" fmla="*/ 6947 w 9851"/>
              <a:gd name="connsiteY35" fmla="*/ 8363 h 9944"/>
              <a:gd name="connsiteX36" fmla="*/ 9728 w 9851"/>
              <a:gd name="connsiteY36" fmla="*/ 9885 h 9944"/>
              <a:gd name="connsiteX37" fmla="*/ 9728 w 9851"/>
              <a:gd name="connsiteY37" fmla="*/ 9885 h 9944"/>
              <a:gd name="connsiteX38" fmla="*/ 9851 w 9851"/>
              <a:gd name="connsiteY38" fmla="*/ 9944 h 9944"/>
              <a:gd name="connsiteX0" fmla="*/ 9875 w 9875"/>
              <a:gd name="connsiteY0" fmla="*/ 9941 h 9941"/>
              <a:gd name="connsiteX1" fmla="*/ 4006 w 9875"/>
              <a:gd name="connsiteY1" fmla="*/ 0 h 9941"/>
              <a:gd name="connsiteX2" fmla="*/ 3602 w 9875"/>
              <a:gd name="connsiteY2" fmla="*/ 122 h 9941"/>
              <a:gd name="connsiteX3" fmla="*/ 3223 w 9875"/>
              <a:gd name="connsiteY3" fmla="*/ 266 h 9941"/>
              <a:gd name="connsiteX4" fmla="*/ 2874 w 9875"/>
              <a:gd name="connsiteY4" fmla="*/ 408 h 9941"/>
              <a:gd name="connsiteX5" fmla="*/ 2520 w 9875"/>
              <a:gd name="connsiteY5" fmla="*/ 560 h 9941"/>
              <a:gd name="connsiteX6" fmla="*/ 2192 w 9875"/>
              <a:gd name="connsiteY6" fmla="*/ 716 h 9941"/>
              <a:gd name="connsiteX7" fmla="*/ 1890 w 9875"/>
              <a:gd name="connsiteY7" fmla="*/ 877 h 9941"/>
              <a:gd name="connsiteX8" fmla="*/ 1588 w 9875"/>
              <a:gd name="connsiteY8" fmla="*/ 1050 h 9941"/>
              <a:gd name="connsiteX9" fmla="*/ 1335 w 9875"/>
              <a:gd name="connsiteY9" fmla="*/ 1223 h 9941"/>
              <a:gd name="connsiteX10" fmla="*/ 1082 w 9875"/>
              <a:gd name="connsiteY10" fmla="*/ 1404 h 9941"/>
              <a:gd name="connsiteX11" fmla="*/ 882 w 9875"/>
              <a:gd name="connsiteY11" fmla="*/ 1594 h 9941"/>
              <a:gd name="connsiteX12" fmla="*/ 681 w 9875"/>
              <a:gd name="connsiteY12" fmla="*/ 1776 h 9941"/>
              <a:gd name="connsiteX13" fmla="*/ 504 w 9875"/>
              <a:gd name="connsiteY13" fmla="*/ 1977 h 9941"/>
              <a:gd name="connsiteX14" fmla="*/ 353 w 9875"/>
              <a:gd name="connsiteY14" fmla="*/ 2169 h 9941"/>
              <a:gd name="connsiteX15" fmla="*/ 226 w 9875"/>
              <a:gd name="connsiteY15" fmla="*/ 2367 h 9941"/>
              <a:gd name="connsiteX16" fmla="*/ 126 w 9875"/>
              <a:gd name="connsiteY16" fmla="*/ 2576 h 9941"/>
              <a:gd name="connsiteX17" fmla="*/ 74 w 9875"/>
              <a:gd name="connsiteY17" fmla="*/ 2788 h 9941"/>
              <a:gd name="connsiteX18" fmla="*/ 22 w 9875"/>
              <a:gd name="connsiteY18" fmla="*/ 3000 h 9941"/>
              <a:gd name="connsiteX19" fmla="*/ 0 w 9875"/>
              <a:gd name="connsiteY19" fmla="*/ 3208 h 9941"/>
              <a:gd name="connsiteX20" fmla="*/ 0 w 9875"/>
              <a:gd name="connsiteY20" fmla="*/ 3208 h 9941"/>
              <a:gd name="connsiteX21" fmla="*/ 22 w 9875"/>
              <a:gd name="connsiteY21" fmla="*/ 3516 h 9941"/>
              <a:gd name="connsiteX22" fmla="*/ 102 w 9875"/>
              <a:gd name="connsiteY22" fmla="*/ 3792 h 9941"/>
              <a:gd name="connsiteX23" fmla="*/ 201 w 9875"/>
              <a:gd name="connsiteY23" fmla="*/ 4071 h 9941"/>
              <a:gd name="connsiteX24" fmla="*/ 276 w 9875"/>
              <a:gd name="connsiteY24" fmla="*/ 4194 h 9941"/>
              <a:gd name="connsiteX25" fmla="*/ 377 w 9875"/>
              <a:gd name="connsiteY25" fmla="*/ 4325 h 9941"/>
              <a:gd name="connsiteX26" fmla="*/ 479 w 9875"/>
              <a:gd name="connsiteY26" fmla="*/ 4461 h 9941"/>
              <a:gd name="connsiteX27" fmla="*/ 630 w 9875"/>
              <a:gd name="connsiteY27" fmla="*/ 4593 h 9941"/>
              <a:gd name="connsiteX28" fmla="*/ 932 w 9875"/>
              <a:gd name="connsiteY28" fmla="*/ 4876 h 9941"/>
              <a:gd name="connsiteX29" fmla="*/ 1335 w 9875"/>
              <a:gd name="connsiteY29" fmla="*/ 5174 h 9941"/>
              <a:gd name="connsiteX30" fmla="*/ 1814 w 9875"/>
              <a:gd name="connsiteY30" fmla="*/ 5499 h 9941"/>
              <a:gd name="connsiteX31" fmla="*/ 2393 w 9875"/>
              <a:gd name="connsiteY31" fmla="*/ 5853 h 9941"/>
              <a:gd name="connsiteX32" fmla="*/ 3097 w 9875"/>
              <a:gd name="connsiteY32" fmla="*/ 6244 h 9941"/>
              <a:gd name="connsiteX33" fmla="*/ 3904 w 9875"/>
              <a:gd name="connsiteY33" fmla="*/ 6691 h 9941"/>
              <a:gd name="connsiteX34" fmla="*/ 4811 w 9875"/>
              <a:gd name="connsiteY34" fmla="*/ 7198 h 9941"/>
              <a:gd name="connsiteX35" fmla="*/ 7052 w 9875"/>
              <a:gd name="connsiteY35" fmla="*/ 8410 h 9941"/>
              <a:gd name="connsiteX36" fmla="*/ 9875 w 9875"/>
              <a:gd name="connsiteY36" fmla="*/ 9941 h 9941"/>
              <a:gd name="connsiteX37" fmla="*/ 9875 w 9875"/>
              <a:gd name="connsiteY37" fmla="*/ 9941 h 9941"/>
              <a:gd name="connsiteX0" fmla="*/ 10000 w 10000"/>
              <a:gd name="connsiteY0" fmla="*/ 10000 h 10000"/>
              <a:gd name="connsiteX1" fmla="*/ 4057 w 10000"/>
              <a:gd name="connsiteY1" fmla="*/ 0 h 10000"/>
              <a:gd name="connsiteX2" fmla="*/ 3648 w 10000"/>
              <a:gd name="connsiteY2" fmla="*/ 123 h 10000"/>
              <a:gd name="connsiteX3" fmla="*/ 3264 w 10000"/>
              <a:gd name="connsiteY3" fmla="*/ 268 h 10000"/>
              <a:gd name="connsiteX4" fmla="*/ 2910 w 10000"/>
              <a:gd name="connsiteY4" fmla="*/ 410 h 10000"/>
              <a:gd name="connsiteX5" fmla="*/ 2552 w 10000"/>
              <a:gd name="connsiteY5" fmla="*/ 563 h 10000"/>
              <a:gd name="connsiteX6" fmla="*/ 2220 w 10000"/>
              <a:gd name="connsiteY6" fmla="*/ 720 h 10000"/>
              <a:gd name="connsiteX7" fmla="*/ 1914 w 10000"/>
              <a:gd name="connsiteY7" fmla="*/ 882 h 10000"/>
              <a:gd name="connsiteX8" fmla="*/ 1608 w 10000"/>
              <a:gd name="connsiteY8" fmla="*/ 1056 h 10000"/>
              <a:gd name="connsiteX9" fmla="*/ 1352 w 10000"/>
              <a:gd name="connsiteY9" fmla="*/ 1230 h 10000"/>
              <a:gd name="connsiteX10" fmla="*/ 1096 w 10000"/>
              <a:gd name="connsiteY10" fmla="*/ 1412 h 10000"/>
              <a:gd name="connsiteX11" fmla="*/ 893 w 10000"/>
              <a:gd name="connsiteY11" fmla="*/ 1603 h 10000"/>
              <a:gd name="connsiteX12" fmla="*/ 690 w 10000"/>
              <a:gd name="connsiteY12" fmla="*/ 1787 h 10000"/>
              <a:gd name="connsiteX13" fmla="*/ 510 w 10000"/>
              <a:gd name="connsiteY13" fmla="*/ 1989 h 10000"/>
              <a:gd name="connsiteX14" fmla="*/ 357 w 10000"/>
              <a:gd name="connsiteY14" fmla="*/ 2182 h 10000"/>
              <a:gd name="connsiteX15" fmla="*/ 229 w 10000"/>
              <a:gd name="connsiteY15" fmla="*/ 2381 h 10000"/>
              <a:gd name="connsiteX16" fmla="*/ 128 w 10000"/>
              <a:gd name="connsiteY16" fmla="*/ 2591 h 10000"/>
              <a:gd name="connsiteX17" fmla="*/ 75 w 10000"/>
              <a:gd name="connsiteY17" fmla="*/ 2805 h 10000"/>
              <a:gd name="connsiteX18" fmla="*/ 22 w 10000"/>
              <a:gd name="connsiteY18" fmla="*/ 3018 h 10000"/>
              <a:gd name="connsiteX19" fmla="*/ 0 w 10000"/>
              <a:gd name="connsiteY19" fmla="*/ 3227 h 10000"/>
              <a:gd name="connsiteX20" fmla="*/ 0 w 10000"/>
              <a:gd name="connsiteY20" fmla="*/ 3227 h 10000"/>
              <a:gd name="connsiteX21" fmla="*/ 22 w 10000"/>
              <a:gd name="connsiteY21" fmla="*/ 3537 h 10000"/>
              <a:gd name="connsiteX22" fmla="*/ 103 w 10000"/>
              <a:gd name="connsiteY22" fmla="*/ 3815 h 10000"/>
              <a:gd name="connsiteX23" fmla="*/ 204 w 10000"/>
              <a:gd name="connsiteY23" fmla="*/ 4095 h 10000"/>
              <a:gd name="connsiteX24" fmla="*/ 279 w 10000"/>
              <a:gd name="connsiteY24" fmla="*/ 4219 h 10000"/>
              <a:gd name="connsiteX25" fmla="*/ 382 w 10000"/>
              <a:gd name="connsiteY25" fmla="*/ 4351 h 10000"/>
              <a:gd name="connsiteX26" fmla="*/ 485 w 10000"/>
              <a:gd name="connsiteY26" fmla="*/ 4487 h 10000"/>
              <a:gd name="connsiteX27" fmla="*/ 638 w 10000"/>
              <a:gd name="connsiteY27" fmla="*/ 4620 h 10000"/>
              <a:gd name="connsiteX28" fmla="*/ 944 w 10000"/>
              <a:gd name="connsiteY28" fmla="*/ 4905 h 10000"/>
              <a:gd name="connsiteX29" fmla="*/ 1352 w 10000"/>
              <a:gd name="connsiteY29" fmla="*/ 5205 h 10000"/>
              <a:gd name="connsiteX30" fmla="*/ 1837 w 10000"/>
              <a:gd name="connsiteY30" fmla="*/ 5532 h 10000"/>
              <a:gd name="connsiteX31" fmla="*/ 2423 w 10000"/>
              <a:gd name="connsiteY31" fmla="*/ 5888 h 10000"/>
              <a:gd name="connsiteX32" fmla="*/ 3136 w 10000"/>
              <a:gd name="connsiteY32" fmla="*/ 6281 h 10000"/>
              <a:gd name="connsiteX33" fmla="*/ 3953 w 10000"/>
              <a:gd name="connsiteY33" fmla="*/ 6731 h 10000"/>
              <a:gd name="connsiteX34" fmla="*/ 4872 w 10000"/>
              <a:gd name="connsiteY34" fmla="*/ 7241 h 10000"/>
              <a:gd name="connsiteX35" fmla="*/ 7141 w 10000"/>
              <a:gd name="connsiteY35" fmla="*/ 8460 h 10000"/>
              <a:gd name="connsiteX36" fmla="*/ 10000 w 10000"/>
              <a:gd name="connsiteY36" fmla="*/ 10000 h 10000"/>
              <a:gd name="connsiteX0" fmla="*/ 7141 w 7141"/>
              <a:gd name="connsiteY0" fmla="*/ 8460 h 8460"/>
              <a:gd name="connsiteX1" fmla="*/ 4057 w 7141"/>
              <a:gd name="connsiteY1" fmla="*/ 0 h 8460"/>
              <a:gd name="connsiteX2" fmla="*/ 3648 w 7141"/>
              <a:gd name="connsiteY2" fmla="*/ 123 h 8460"/>
              <a:gd name="connsiteX3" fmla="*/ 3264 w 7141"/>
              <a:gd name="connsiteY3" fmla="*/ 268 h 8460"/>
              <a:gd name="connsiteX4" fmla="*/ 2910 w 7141"/>
              <a:gd name="connsiteY4" fmla="*/ 410 h 8460"/>
              <a:gd name="connsiteX5" fmla="*/ 2552 w 7141"/>
              <a:gd name="connsiteY5" fmla="*/ 563 h 8460"/>
              <a:gd name="connsiteX6" fmla="*/ 2220 w 7141"/>
              <a:gd name="connsiteY6" fmla="*/ 720 h 8460"/>
              <a:gd name="connsiteX7" fmla="*/ 1914 w 7141"/>
              <a:gd name="connsiteY7" fmla="*/ 882 h 8460"/>
              <a:gd name="connsiteX8" fmla="*/ 1608 w 7141"/>
              <a:gd name="connsiteY8" fmla="*/ 1056 h 8460"/>
              <a:gd name="connsiteX9" fmla="*/ 1352 w 7141"/>
              <a:gd name="connsiteY9" fmla="*/ 1230 h 8460"/>
              <a:gd name="connsiteX10" fmla="*/ 1096 w 7141"/>
              <a:gd name="connsiteY10" fmla="*/ 1412 h 8460"/>
              <a:gd name="connsiteX11" fmla="*/ 893 w 7141"/>
              <a:gd name="connsiteY11" fmla="*/ 1603 h 8460"/>
              <a:gd name="connsiteX12" fmla="*/ 690 w 7141"/>
              <a:gd name="connsiteY12" fmla="*/ 1787 h 8460"/>
              <a:gd name="connsiteX13" fmla="*/ 510 w 7141"/>
              <a:gd name="connsiteY13" fmla="*/ 1989 h 8460"/>
              <a:gd name="connsiteX14" fmla="*/ 357 w 7141"/>
              <a:gd name="connsiteY14" fmla="*/ 2182 h 8460"/>
              <a:gd name="connsiteX15" fmla="*/ 229 w 7141"/>
              <a:gd name="connsiteY15" fmla="*/ 2381 h 8460"/>
              <a:gd name="connsiteX16" fmla="*/ 128 w 7141"/>
              <a:gd name="connsiteY16" fmla="*/ 2591 h 8460"/>
              <a:gd name="connsiteX17" fmla="*/ 75 w 7141"/>
              <a:gd name="connsiteY17" fmla="*/ 2805 h 8460"/>
              <a:gd name="connsiteX18" fmla="*/ 22 w 7141"/>
              <a:gd name="connsiteY18" fmla="*/ 3018 h 8460"/>
              <a:gd name="connsiteX19" fmla="*/ 0 w 7141"/>
              <a:gd name="connsiteY19" fmla="*/ 3227 h 8460"/>
              <a:gd name="connsiteX20" fmla="*/ 0 w 7141"/>
              <a:gd name="connsiteY20" fmla="*/ 3227 h 8460"/>
              <a:gd name="connsiteX21" fmla="*/ 22 w 7141"/>
              <a:gd name="connsiteY21" fmla="*/ 3537 h 8460"/>
              <a:gd name="connsiteX22" fmla="*/ 103 w 7141"/>
              <a:gd name="connsiteY22" fmla="*/ 3815 h 8460"/>
              <a:gd name="connsiteX23" fmla="*/ 204 w 7141"/>
              <a:gd name="connsiteY23" fmla="*/ 4095 h 8460"/>
              <a:gd name="connsiteX24" fmla="*/ 279 w 7141"/>
              <a:gd name="connsiteY24" fmla="*/ 4219 h 8460"/>
              <a:gd name="connsiteX25" fmla="*/ 382 w 7141"/>
              <a:gd name="connsiteY25" fmla="*/ 4351 h 8460"/>
              <a:gd name="connsiteX26" fmla="*/ 485 w 7141"/>
              <a:gd name="connsiteY26" fmla="*/ 4487 h 8460"/>
              <a:gd name="connsiteX27" fmla="*/ 638 w 7141"/>
              <a:gd name="connsiteY27" fmla="*/ 4620 h 8460"/>
              <a:gd name="connsiteX28" fmla="*/ 944 w 7141"/>
              <a:gd name="connsiteY28" fmla="*/ 4905 h 8460"/>
              <a:gd name="connsiteX29" fmla="*/ 1352 w 7141"/>
              <a:gd name="connsiteY29" fmla="*/ 5205 h 8460"/>
              <a:gd name="connsiteX30" fmla="*/ 1837 w 7141"/>
              <a:gd name="connsiteY30" fmla="*/ 5532 h 8460"/>
              <a:gd name="connsiteX31" fmla="*/ 2423 w 7141"/>
              <a:gd name="connsiteY31" fmla="*/ 5888 h 8460"/>
              <a:gd name="connsiteX32" fmla="*/ 3136 w 7141"/>
              <a:gd name="connsiteY32" fmla="*/ 6281 h 8460"/>
              <a:gd name="connsiteX33" fmla="*/ 3953 w 7141"/>
              <a:gd name="connsiteY33" fmla="*/ 6731 h 8460"/>
              <a:gd name="connsiteX34" fmla="*/ 4872 w 7141"/>
              <a:gd name="connsiteY34" fmla="*/ 7241 h 8460"/>
              <a:gd name="connsiteX35" fmla="*/ 7141 w 7141"/>
              <a:gd name="connsiteY35" fmla="*/ 8460 h 8460"/>
              <a:gd name="connsiteX0" fmla="*/ 6823 w 6823"/>
              <a:gd name="connsiteY0" fmla="*/ 8559 h 8559"/>
              <a:gd name="connsiteX1" fmla="*/ 5681 w 6823"/>
              <a:gd name="connsiteY1" fmla="*/ 0 h 8559"/>
              <a:gd name="connsiteX2" fmla="*/ 5109 w 6823"/>
              <a:gd name="connsiteY2" fmla="*/ 145 h 8559"/>
              <a:gd name="connsiteX3" fmla="*/ 4571 w 6823"/>
              <a:gd name="connsiteY3" fmla="*/ 317 h 8559"/>
              <a:gd name="connsiteX4" fmla="*/ 4075 w 6823"/>
              <a:gd name="connsiteY4" fmla="*/ 485 h 8559"/>
              <a:gd name="connsiteX5" fmla="*/ 3574 w 6823"/>
              <a:gd name="connsiteY5" fmla="*/ 665 h 8559"/>
              <a:gd name="connsiteX6" fmla="*/ 3109 w 6823"/>
              <a:gd name="connsiteY6" fmla="*/ 851 h 8559"/>
              <a:gd name="connsiteX7" fmla="*/ 2680 w 6823"/>
              <a:gd name="connsiteY7" fmla="*/ 1043 h 8559"/>
              <a:gd name="connsiteX8" fmla="*/ 2252 w 6823"/>
              <a:gd name="connsiteY8" fmla="*/ 1248 h 8559"/>
              <a:gd name="connsiteX9" fmla="*/ 1893 w 6823"/>
              <a:gd name="connsiteY9" fmla="*/ 1454 h 8559"/>
              <a:gd name="connsiteX10" fmla="*/ 1535 w 6823"/>
              <a:gd name="connsiteY10" fmla="*/ 1669 h 8559"/>
              <a:gd name="connsiteX11" fmla="*/ 1251 w 6823"/>
              <a:gd name="connsiteY11" fmla="*/ 1895 h 8559"/>
              <a:gd name="connsiteX12" fmla="*/ 966 w 6823"/>
              <a:gd name="connsiteY12" fmla="*/ 2112 h 8559"/>
              <a:gd name="connsiteX13" fmla="*/ 714 w 6823"/>
              <a:gd name="connsiteY13" fmla="*/ 2351 h 8559"/>
              <a:gd name="connsiteX14" fmla="*/ 500 w 6823"/>
              <a:gd name="connsiteY14" fmla="*/ 2579 h 8559"/>
              <a:gd name="connsiteX15" fmla="*/ 321 w 6823"/>
              <a:gd name="connsiteY15" fmla="*/ 2814 h 8559"/>
              <a:gd name="connsiteX16" fmla="*/ 179 w 6823"/>
              <a:gd name="connsiteY16" fmla="*/ 3063 h 8559"/>
              <a:gd name="connsiteX17" fmla="*/ 105 w 6823"/>
              <a:gd name="connsiteY17" fmla="*/ 3316 h 8559"/>
              <a:gd name="connsiteX18" fmla="*/ 31 w 6823"/>
              <a:gd name="connsiteY18" fmla="*/ 3567 h 8559"/>
              <a:gd name="connsiteX19" fmla="*/ 0 w 6823"/>
              <a:gd name="connsiteY19" fmla="*/ 3814 h 8559"/>
              <a:gd name="connsiteX20" fmla="*/ 0 w 6823"/>
              <a:gd name="connsiteY20" fmla="*/ 3814 h 8559"/>
              <a:gd name="connsiteX21" fmla="*/ 31 w 6823"/>
              <a:gd name="connsiteY21" fmla="*/ 4181 h 8559"/>
              <a:gd name="connsiteX22" fmla="*/ 144 w 6823"/>
              <a:gd name="connsiteY22" fmla="*/ 4509 h 8559"/>
              <a:gd name="connsiteX23" fmla="*/ 286 w 6823"/>
              <a:gd name="connsiteY23" fmla="*/ 4840 h 8559"/>
              <a:gd name="connsiteX24" fmla="*/ 391 w 6823"/>
              <a:gd name="connsiteY24" fmla="*/ 4987 h 8559"/>
              <a:gd name="connsiteX25" fmla="*/ 535 w 6823"/>
              <a:gd name="connsiteY25" fmla="*/ 5143 h 8559"/>
              <a:gd name="connsiteX26" fmla="*/ 679 w 6823"/>
              <a:gd name="connsiteY26" fmla="*/ 5304 h 8559"/>
              <a:gd name="connsiteX27" fmla="*/ 893 w 6823"/>
              <a:gd name="connsiteY27" fmla="*/ 5461 h 8559"/>
              <a:gd name="connsiteX28" fmla="*/ 1322 w 6823"/>
              <a:gd name="connsiteY28" fmla="*/ 5798 h 8559"/>
              <a:gd name="connsiteX29" fmla="*/ 1893 w 6823"/>
              <a:gd name="connsiteY29" fmla="*/ 6152 h 8559"/>
              <a:gd name="connsiteX30" fmla="*/ 2572 w 6823"/>
              <a:gd name="connsiteY30" fmla="*/ 6539 h 8559"/>
              <a:gd name="connsiteX31" fmla="*/ 3393 w 6823"/>
              <a:gd name="connsiteY31" fmla="*/ 6960 h 8559"/>
              <a:gd name="connsiteX32" fmla="*/ 4392 w 6823"/>
              <a:gd name="connsiteY32" fmla="*/ 7424 h 8559"/>
              <a:gd name="connsiteX33" fmla="*/ 5536 w 6823"/>
              <a:gd name="connsiteY33" fmla="*/ 7956 h 8559"/>
              <a:gd name="connsiteX34" fmla="*/ 6823 w 6823"/>
              <a:gd name="connsiteY34" fmla="*/ 8559 h 8559"/>
              <a:gd name="connsiteX0" fmla="*/ 8114 w 8326"/>
              <a:gd name="connsiteY0" fmla="*/ 9295 h 9295"/>
              <a:gd name="connsiteX1" fmla="*/ 8326 w 8326"/>
              <a:gd name="connsiteY1" fmla="*/ 0 h 9295"/>
              <a:gd name="connsiteX2" fmla="*/ 7488 w 8326"/>
              <a:gd name="connsiteY2" fmla="*/ 169 h 9295"/>
              <a:gd name="connsiteX3" fmla="*/ 6699 w 8326"/>
              <a:gd name="connsiteY3" fmla="*/ 370 h 9295"/>
              <a:gd name="connsiteX4" fmla="*/ 5972 w 8326"/>
              <a:gd name="connsiteY4" fmla="*/ 567 h 9295"/>
              <a:gd name="connsiteX5" fmla="*/ 5238 w 8326"/>
              <a:gd name="connsiteY5" fmla="*/ 777 h 9295"/>
              <a:gd name="connsiteX6" fmla="*/ 4557 w 8326"/>
              <a:gd name="connsiteY6" fmla="*/ 994 h 9295"/>
              <a:gd name="connsiteX7" fmla="*/ 3928 w 8326"/>
              <a:gd name="connsiteY7" fmla="*/ 1219 h 9295"/>
              <a:gd name="connsiteX8" fmla="*/ 3301 w 8326"/>
              <a:gd name="connsiteY8" fmla="*/ 1458 h 9295"/>
              <a:gd name="connsiteX9" fmla="*/ 2774 w 8326"/>
              <a:gd name="connsiteY9" fmla="*/ 1699 h 9295"/>
              <a:gd name="connsiteX10" fmla="*/ 2250 w 8326"/>
              <a:gd name="connsiteY10" fmla="*/ 1950 h 9295"/>
              <a:gd name="connsiteX11" fmla="*/ 1834 w 8326"/>
              <a:gd name="connsiteY11" fmla="*/ 2214 h 9295"/>
              <a:gd name="connsiteX12" fmla="*/ 1416 w 8326"/>
              <a:gd name="connsiteY12" fmla="*/ 2468 h 9295"/>
              <a:gd name="connsiteX13" fmla="*/ 1046 w 8326"/>
              <a:gd name="connsiteY13" fmla="*/ 2747 h 9295"/>
              <a:gd name="connsiteX14" fmla="*/ 733 w 8326"/>
              <a:gd name="connsiteY14" fmla="*/ 3013 h 9295"/>
              <a:gd name="connsiteX15" fmla="*/ 470 w 8326"/>
              <a:gd name="connsiteY15" fmla="*/ 3288 h 9295"/>
              <a:gd name="connsiteX16" fmla="*/ 262 w 8326"/>
              <a:gd name="connsiteY16" fmla="*/ 3579 h 9295"/>
              <a:gd name="connsiteX17" fmla="*/ 154 w 8326"/>
              <a:gd name="connsiteY17" fmla="*/ 3874 h 9295"/>
              <a:gd name="connsiteX18" fmla="*/ 45 w 8326"/>
              <a:gd name="connsiteY18" fmla="*/ 4168 h 9295"/>
              <a:gd name="connsiteX19" fmla="*/ 0 w 8326"/>
              <a:gd name="connsiteY19" fmla="*/ 4456 h 9295"/>
              <a:gd name="connsiteX20" fmla="*/ 0 w 8326"/>
              <a:gd name="connsiteY20" fmla="*/ 4456 h 9295"/>
              <a:gd name="connsiteX21" fmla="*/ 45 w 8326"/>
              <a:gd name="connsiteY21" fmla="*/ 4885 h 9295"/>
              <a:gd name="connsiteX22" fmla="*/ 211 w 8326"/>
              <a:gd name="connsiteY22" fmla="*/ 5268 h 9295"/>
              <a:gd name="connsiteX23" fmla="*/ 419 w 8326"/>
              <a:gd name="connsiteY23" fmla="*/ 5655 h 9295"/>
              <a:gd name="connsiteX24" fmla="*/ 573 w 8326"/>
              <a:gd name="connsiteY24" fmla="*/ 5827 h 9295"/>
              <a:gd name="connsiteX25" fmla="*/ 784 w 8326"/>
              <a:gd name="connsiteY25" fmla="*/ 6009 h 9295"/>
              <a:gd name="connsiteX26" fmla="*/ 995 w 8326"/>
              <a:gd name="connsiteY26" fmla="*/ 6197 h 9295"/>
              <a:gd name="connsiteX27" fmla="*/ 1309 w 8326"/>
              <a:gd name="connsiteY27" fmla="*/ 6380 h 9295"/>
              <a:gd name="connsiteX28" fmla="*/ 1938 w 8326"/>
              <a:gd name="connsiteY28" fmla="*/ 6774 h 9295"/>
              <a:gd name="connsiteX29" fmla="*/ 2774 w 8326"/>
              <a:gd name="connsiteY29" fmla="*/ 7188 h 9295"/>
              <a:gd name="connsiteX30" fmla="*/ 3770 w 8326"/>
              <a:gd name="connsiteY30" fmla="*/ 7640 h 9295"/>
              <a:gd name="connsiteX31" fmla="*/ 4973 w 8326"/>
              <a:gd name="connsiteY31" fmla="*/ 8132 h 9295"/>
              <a:gd name="connsiteX32" fmla="*/ 6437 w 8326"/>
              <a:gd name="connsiteY32" fmla="*/ 8674 h 9295"/>
              <a:gd name="connsiteX33" fmla="*/ 8114 w 8326"/>
              <a:gd name="connsiteY33" fmla="*/ 9295 h 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" h="9295">
                <a:moveTo>
                  <a:pt x="8114" y="9295"/>
                </a:moveTo>
                <a:cubicBezTo>
                  <a:pt x="8185" y="6197"/>
                  <a:pt x="8255" y="3098"/>
                  <a:pt x="8326" y="0"/>
                </a:cubicBezTo>
                <a:lnTo>
                  <a:pt x="7488" y="169"/>
                </a:lnTo>
                <a:lnTo>
                  <a:pt x="6699" y="370"/>
                </a:lnTo>
                <a:lnTo>
                  <a:pt x="5972" y="567"/>
                </a:lnTo>
                <a:lnTo>
                  <a:pt x="5238" y="777"/>
                </a:lnTo>
                <a:lnTo>
                  <a:pt x="4557" y="994"/>
                </a:lnTo>
                <a:lnTo>
                  <a:pt x="3928" y="1219"/>
                </a:lnTo>
                <a:lnTo>
                  <a:pt x="3301" y="1458"/>
                </a:lnTo>
                <a:lnTo>
                  <a:pt x="2774" y="1699"/>
                </a:lnTo>
                <a:lnTo>
                  <a:pt x="2250" y="1950"/>
                </a:lnTo>
                <a:lnTo>
                  <a:pt x="1834" y="2214"/>
                </a:lnTo>
                <a:lnTo>
                  <a:pt x="1416" y="2468"/>
                </a:lnTo>
                <a:cubicBezTo>
                  <a:pt x="1288" y="2559"/>
                  <a:pt x="1170" y="2653"/>
                  <a:pt x="1046" y="2747"/>
                </a:cubicBezTo>
                <a:cubicBezTo>
                  <a:pt x="942" y="2832"/>
                  <a:pt x="840" y="2923"/>
                  <a:pt x="733" y="3013"/>
                </a:cubicBezTo>
                <a:lnTo>
                  <a:pt x="470" y="3288"/>
                </a:lnTo>
                <a:cubicBezTo>
                  <a:pt x="400" y="3385"/>
                  <a:pt x="333" y="3482"/>
                  <a:pt x="262" y="3579"/>
                </a:cubicBezTo>
                <a:cubicBezTo>
                  <a:pt x="230" y="3680"/>
                  <a:pt x="186" y="3776"/>
                  <a:pt x="154" y="3874"/>
                </a:cubicBezTo>
                <a:cubicBezTo>
                  <a:pt x="123" y="3970"/>
                  <a:pt x="91" y="4066"/>
                  <a:pt x="45" y="4168"/>
                </a:cubicBezTo>
                <a:cubicBezTo>
                  <a:pt x="31" y="4265"/>
                  <a:pt x="15" y="4361"/>
                  <a:pt x="0" y="4456"/>
                </a:cubicBezTo>
                <a:lnTo>
                  <a:pt x="0" y="4456"/>
                </a:lnTo>
                <a:cubicBezTo>
                  <a:pt x="15" y="4602"/>
                  <a:pt x="31" y="4741"/>
                  <a:pt x="45" y="4885"/>
                </a:cubicBezTo>
                <a:cubicBezTo>
                  <a:pt x="108" y="5010"/>
                  <a:pt x="154" y="5138"/>
                  <a:pt x="211" y="5268"/>
                </a:cubicBezTo>
                <a:cubicBezTo>
                  <a:pt x="278" y="5394"/>
                  <a:pt x="350" y="5524"/>
                  <a:pt x="419" y="5655"/>
                </a:cubicBezTo>
                <a:cubicBezTo>
                  <a:pt x="472" y="5713"/>
                  <a:pt x="523" y="5771"/>
                  <a:pt x="573" y="5827"/>
                </a:cubicBezTo>
                <a:cubicBezTo>
                  <a:pt x="646" y="5887"/>
                  <a:pt x="714" y="5950"/>
                  <a:pt x="784" y="6009"/>
                </a:cubicBezTo>
                <a:cubicBezTo>
                  <a:pt x="856" y="6072"/>
                  <a:pt x="926" y="6139"/>
                  <a:pt x="995" y="6197"/>
                </a:cubicBezTo>
                <a:lnTo>
                  <a:pt x="1309" y="6380"/>
                </a:lnTo>
                <a:lnTo>
                  <a:pt x="1938" y="6774"/>
                </a:lnTo>
                <a:lnTo>
                  <a:pt x="2774" y="7188"/>
                </a:lnTo>
                <a:lnTo>
                  <a:pt x="3770" y="7640"/>
                </a:lnTo>
                <a:lnTo>
                  <a:pt x="4973" y="8132"/>
                </a:lnTo>
                <a:lnTo>
                  <a:pt x="6437" y="8674"/>
                </a:lnTo>
                <a:lnTo>
                  <a:pt x="8114" y="9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789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F48E-B289-4047-8871-BEB35E02976E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F28A-CB88-4F40-A9FE-7EA9BFDE6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51178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Sommaire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72000" y="2571750"/>
            <a:ext cx="3744416" cy="20882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Tx/>
              <a:buNone/>
              <a:defRPr sz="1600" b="0" spc="160" baseline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360000" indent="-17145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●"/>
              <a:defRPr sz="1400" i="0">
                <a:solidFill>
                  <a:schemeClr val="bg1"/>
                </a:solidFill>
                <a:latin typeface="+mj-lt"/>
              </a:defRPr>
            </a:lvl2pPr>
            <a:lvl3pPr marL="720000" indent="-171450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●"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889" y="813193"/>
            <a:ext cx="6505111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algn="r">
              <a:lnSpc>
                <a:spcPts val="4200"/>
              </a:lnSpc>
              <a:defRPr sz="4800" b="0" i="1" spc="1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sp>
        <p:nvSpPr>
          <p:cNvPr id="6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90" h="2329">
                <a:moveTo>
                  <a:pt x="890" y="1237"/>
                </a:moveTo>
                <a:lnTo>
                  <a:pt x="890" y="1237"/>
                </a:lnTo>
                <a:lnTo>
                  <a:pt x="874" y="1237"/>
                </a:lnTo>
                <a:lnTo>
                  <a:pt x="874" y="1237"/>
                </a:lnTo>
                <a:lnTo>
                  <a:pt x="836" y="1235"/>
                </a:lnTo>
                <a:lnTo>
                  <a:pt x="800" y="1229"/>
                </a:lnTo>
                <a:lnTo>
                  <a:pt x="766" y="1221"/>
                </a:lnTo>
                <a:lnTo>
                  <a:pt x="732" y="1209"/>
                </a:lnTo>
                <a:lnTo>
                  <a:pt x="700" y="1193"/>
                </a:lnTo>
                <a:lnTo>
                  <a:pt x="670" y="1175"/>
                </a:lnTo>
                <a:lnTo>
                  <a:pt x="642" y="1154"/>
                </a:lnTo>
                <a:lnTo>
                  <a:pt x="616" y="1130"/>
                </a:lnTo>
                <a:lnTo>
                  <a:pt x="592" y="1104"/>
                </a:lnTo>
                <a:lnTo>
                  <a:pt x="572" y="1076"/>
                </a:lnTo>
                <a:lnTo>
                  <a:pt x="554" y="1046"/>
                </a:lnTo>
                <a:lnTo>
                  <a:pt x="538" y="1014"/>
                </a:lnTo>
                <a:lnTo>
                  <a:pt x="526" y="980"/>
                </a:lnTo>
                <a:lnTo>
                  <a:pt x="518" y="946"/>
                </a:lnTo>
                <a:lnTo>
                  <a:pt x="512" y="910"/>
                </a:lnTo>
                <a:lnTo>
                  <a:pt x="510" y="872"/>
                </a:lnTo>
                <a:lnTo>
                  <a:pt x="510" y="872"/>
                </a:lnTo>
                <a:lnTo>
                  <a:pt x="512" y="836"/>
                </a:lnTo>
                <a:lnTo>
                  <a:pt x="518" y="800"/>
                </a:lnTo>
                <a:lnTo>
                  <a:pt x="526" y="764"/>
                </a:lnTo>
                <a:lnTo>
                  <a:pt x="538" y="732"/>
                </a:lnTo>
                <a:lnTo>
                  <a:pt x="554" y="700"/>
                </a:lnTo>
                <a:lnTo>
                  <a:pt x="572" y="670"/>
                </a:lnTo>
                <a:lnTo>
                  <a:pt x="592" y="642"/>
                </a:lnTo>
                <a:lnTo>
                  <a:pt x="616" y="616"/>
                </a:lnTo>
                <a:lnTo>
                  <a:pt x="642" y="592"/>
                </a:lnTo>
                <a:lnTo>
                  <a:pt x="670" y="572"/>
                </a:lnTo>
                <a:lnTo>
                  <a:pt x="700" y="552"/>
                </a:lnTo>
                <a:lnTo>
                  <a:pt x="732" y="538"/>
                </a:lnTo>
                <a:lnTo>
                  <a:pt x="766" y="526"/>
                </a:lnTo>
                <a:lnTo>
                  <a:pt x="800" y="516"/>
                </a:lnTo>
                <a:lnTo>
                  <a:pt x="836" y="510"/>
                </a:lnTo>
                <a:lnTo>
                  <a:pt x="874" y="510"/>
                </a:lnTo>
                <a:lnTo>
                  <a:pt x="874" y="510"/>
                </a:lnTo>
                <a:lnTo>
                  <a:pt x="890" y="510"/>
                </a:lnTo>
                <a:lnTo>
                  <a:pt x="890" y="0"/>
                </a:lnTo>
                <a:lnTo>
                  <a:pt x="890" y="0"/>
                </a:lnTo>
                <a:lnTo>
                  <a:pt x="874" y="0"/>
                </a:lnTo>
                <a:lnTo>
                  <a:pt x="874" y="0"/>
                </a:lnTo>
                <a:lnTo>
                  <a:pt x="828" y="2"/>
                </a:lnTo>
                <a:lnTo>
                  <a:pt x="784" y="4"/>
                </a:lnTo>
                <a:lnTo>
                  <a:pt x="740" y="10"/>
                </a:lnTo>
                <a:lnTo>
                  <a:pt x="698" y="18"/>
                </a:lnTo>
                <a:lnTo>
                  <a:pt x="656" y="28"/>
                </a:lnTo>
                <a:lnTo>
                  <a:pt x="614" y="40"/>
                </a:lnTo>
                <a:lnTo>
                  <a:pt x="574" y="52"/>
                </a:lnTo>
                <a:lnTo>
                  <a:pt x="534" y="68"/>
                </a:lnTo>
                <a:lnTo>
                  <a:pt x="494" y="86"/>
                </a:lnTo>
                <a:lnTo>
                  <a:pt x="458" y="106"/>
                </a:lnTo>
                <a:lnTo>
                  <a:pt x="420" y="126"/>
                </a:lnTo>
                <a:lnTo>
                  <a:pt x="386" y="150"/>
                </a:lnTo>
                <a:lnTo>
                  <a:pt x="352" y="174"/>
                </a:lnTo>
                <a:lnTo>
                  <a:pt x="318" y="200"/>
                </a:lnTo>
                <a:lnTo>
                  <a:pt x="286" y="226"/>
                </a:lnTo>
                <a:lnTo>
                  <a:pt x="256" y="256"/>
                </a:lnTo>
                <a:lnTo>
                  <a:pt x="228" y="286"/>
                </a:lnTo>
                <a:lnTo>
                  <a:pt x="200" y="318"/>
                </a:lnTo>
                <a:lnTo>
                  <a:pt x="174" y="350"/>
                </a:lnTo>
                <a:lnTo>
                  <a:pt x="150" y="384"/>
                </a:lnTo>
                <a:lnTo>
                  <a:pt x="126" y="420"/>
                </a:lnTo>
                <a:lnTo>
                  <a:pt x="106" y="456"/>
                </a:lnTo>
                <a:lnTo>
                  <a:pt x="86" y="494"/>
                </a:lnTo>
                <a:lnTo>
                  <a:pt x="70" y="534"/>
                </a:lnTo>
                <a:lnTo>
                  <a:pt x="54" y="572"/>
                </a:lnTo>
                <a:lnTo>
                  <a:pt x="40" y="614"/>
                </a:lnTo>
                <a:lnTo>
                  <a:pt x="28" y="654"/>
                </a:lnTo>
                <a:lnTo>
                  <a:pt x="18" y="696"/>
                </a:lnTo>
                <a:lnTo>
                  <a:pt x="10" y="740"/>
                </a:lnTo>
                <a:lnTo>
                  <a:pt x="6" y="784"/>
                </a:lnTo>
                <a:lnTo>
                  <a:pt x="2" y="828"/>
                </a:lnTo>
                <a:lnTo>
                  <a:pt x="0" y="872"/>
                </a:lnTo>
                <a:lnTo>
                  <a:pt x="0" y="872"/>
                </a:lnTo>
                <a:lnTo>
                  <a:pt x="2" y="936"/>
                </a:lnTo>
                <a:lnTo>
                  <a:pt x="8" y="994"/>
                </a:lnTo>
                <a:lnTo>
                  <a:pt x="16" y="1052"/>
                </a:lnTo>
                <a:lnTo>
                  <a:pt x="22" y="1078"/>
                </a:lnTo>
                <a:lnTo>
                  <a:pt x="30" y="1106"/>
                </a:lnTo>
                <a:lnTo>
                  <a:pt x="38" y="1134"/>
                </a:lnTo>
                <a:lnTo>
                  <a:pt x="50" y="1162"/>
                </a:lnTo>
                <a:lnTo>
                  <a:pt x="74" y="1221"/>
                </a:lnTo>
                <a:lnTo>
                  <a:pt x="106" y="1283"/>
                </a:lnTo>
                <a:lnTo>
                  <a:pt x="144" y="1351"/>
                </a:lnTo>
                <a:lnTo>
                  <a:pt x="190" y="1425"/>
                </a:lnTo>
                <a:lnTo>
                  <a:pt x="246" y="1507"/>
                </a:lnTo>
                <a:lnTo>
                  <a:pt x="310" y="1601"/>
                </a:lnTo>
                <a:lnTo>
                  <a:pt x="382" y="1707"/>
                </a:lnTo>
                <a:lnTo>
                  <a:pt x="560" y="1961"/>
                </a:lnTo>
                <a:lnTo>
                  <a:pt x="784" y="2281"/>
                </a:lnTo>
                <a:lnTo>
                  <a:pt x="784" y="2281"/>
                </a:lnTo>
                <a:lnTo>
                  <a:pt x="794" y="2293"/>
                </a:lnTo>
                <a:lnTo>
                  <a:pt x="806" y="2305"/>
                </a:lnTo>
                <a:lnTo>
                  <a:pt x="818" y="2313"/>
                </a:lnTo>
                <a:lnTo>
                  <a:pt x="832" y="2319"/>
                </a:lnTo>
                <a:lnTo>
                  <a:pt x="846" y="2325"/>
                </a:lnTo>
                <a:lnTo>
                  <a:pt x="860" y="2327"/>
                </a:lnTo>
                <a:lnTo>
                  <a:pt x="876" y="2329"/>
                </a:lnTo>
                <a:lnTo>
                  <a:pt x="890" y="2327"/>
                </a:lnTo>
                <a:lnTo>
                  <a:pt x="890" y="12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u numéro de diapositive 4"/>
          <p:cNvSpPr txBox="1">
            <a:spLocks/>
          </p:cNvSpPr>
          <p:nvPr userDrawn="1"/>
        </p:nvSpPr>
        <p:spPr bwMode="gray">
          <a:xfrm>
            <a:off x="-13692" y="4299942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#</a:t>
            </a:r>
            <a:fld id="{733122C9-A0B9-462F-8757-0847AD287B63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825568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ChapColor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7784" y="813193"/>
            <a:ext cx="6516216" cy="53442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algn="r">
              <a:lnSpc>
                <a:spcPts val="4200"/>
              </a:lnSpc>
              <a:defRPr sz="4800" b="0" i="1" spc="1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1.Titre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72000" y="2571750"/>
            <a:ext cx="3744416" cy="20882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None/>
              <a:defRPr sz="1600" b="0" spc="160" baseline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360000" indent="-171450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●"/>
              <a:defRPr sz="1400" i="0">
                <a:solidFill>
                  <a:schemeClr val="bg1"/>
                </a:solidFill>
                <a:latin typeface="+mj-lt"/>
              </a:defRPr>
            </a:lvl2pPr>
            <a:lvl3pPr marL="720000" indent="-17145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●"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0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Txt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90" h="2329">
                <a:moveTo>
                  <a:pt x="890" y="1237"/>
                </a:moveTo>
                <a:lnTo>
                  <a:pt x="890" y="1237"/>
                </a:lnTo>
                <a:lnTo>
                  <a:pt x="874" y="1237"/>
                </a:lnTo>
                <a:lnTo>
                  <a:pt x="874" y="1237"/>
                </a:lnTo>
                <a:lnTo>
                  <a:pt x="836" y="1235"/>
                </a:lnTo>
                <a:lnTo>
                  <a:pt x="800" y="1229"/>
                </a:lnTo>
                <a:lnTo>
                  <a:pt x="766" y="1221"/>
                </a:lnTo>
                <a:lnTo>
                  <a:pt x="732" y="1209"/>
                </a:lnTo>
                <a:lnTo>
                  <a:pt x="700" y="1193"/>
                </a:lnTo>
                <a:lnTo>
                  <a:pt x="670" y="1175"/>
                </a:lnTo>
                <a:lnTo>
                  <a:pt x="642" y="1154"/>
                </a:lnTo>
                <a:lnTo>
                  <a:pt x="616" y="1130"/>
                </a:lnTo>
                <a:lnTo>
                  <a:pt x="592" y="1104"/>
                </a:lnTo>
                <a:lnTo>
                  <a:pt x="572" y="1076"/>
                </a:lnTo>
                <a:lnTo>
                  <a:pt x="554" y="1046"/>
                </a:lnTo>
                <a:lnTo>
                  <a:pt x="538" y="1014"/>
                </a:lnTo>
                <a:lnTo>
                  <a:pt x="526" y="980"/>
                </a:lnTo>
                <a:lnTo>
                  <a:pt x="518" y="946"/>
                </a:lnTo>
                <a:lnTo>
                  <a:pt x="512" y="910"/>
                </a:lnTo>
                <a:lnTo>
                  <a:pt x="510" y="872"/>
                </a:lnTo>
                <a:lnTo>
                  <a:pt x="510" y="872"/>
                </a:lnTo>
                <a:lnTo>
                  <a:pt x="512" y="836"/>
                </a:lnTo>
                <a:lnTo>
                  <a:pt x="518" y="800"/>
                </a:lnTo>
                <a:lnTo>
                  <a:pt x="526" y="764"/>
                </a:lnTo>
                <a:lnTo>
                  <a:pt x="538" y="732"/>
                </a:lnTo>
                <a:lnTo>
                  <a:pt x="554" y="700"/>
                </a:lnTo>
                <a:lnTo>
                  <a:pt x="572" y="670"/>
                </a:lnTo>
                <a:lnTo>
                  <a:pt x="592" y="642"/>
                </a:lnTo>
                <a:lnTo>
                  <a:pt x="616" y="616"/>
                </a:lnTo>
                <a:lnTo>
                  <a:pt x="642" y="592"/>
                </a:lnTo>
                <a:lnTo>
                  <a:pt x="670" y="572"/>
                </a:lnTo>
                <a:lnTo>
                  <a:pt x="700" y="552"/>
                </a:lnTo>
                <a:lnTo>
                  <a:pt x="732" y="538"/>
                </a:lnTo>
                <a:lnTo>
                  <a:pt x="766" y="526"/>
                </a:lnTo>
                <a:lnTo>
                  <a:pt x="800" y="516"/>
                </a:lnTo>
                <a:lnTo>
                  <a:pt x="836" y="510"/>
                </a:lnTo>
                <a:lnTo>
                  <a:pt x="874" y="510"/>
                </a:lnTo>
                <a:lnTo>
                  <a:pt x="874" y="510"/>
                </a:lnTo>
                <a:lnTo>
                  <a:pt x="890" y="510"/>
                </a:lnTo>
                <a:lnTo>
                  <a:pt x="890" y="0"/>
                </a:lnTo>
                <a:lnTo>
                  <a:pt x="890" y="0"/>
                </a:lnTo>
                <a:lnTo>
                  <a:pt x="874" y="0"/>
                </a:lnTo>
                <a:lnTo>
                  <a:pt x="874" y="0"/>
                </a:lnTo>
                <a:lnTo>
                  <a:pt x="828" y="2"/>
                </a:lnTo>
                <a:lnTo>
                  <a:pt x="784" y="4"/>
                </a:lnTo>
                <a:lnTo>
                  <a:pt x="740" y="10"/>
                </a:lnTo>
                <a:lnTo>
                  <a:pt x="698" y="18"/>
                </a:lnTo>
                <a:lnTo>
                  <a:pt x="656" y="28"/>
                </a:lnTo>
                <a:lnTo>
                  <a:pt x="614" y="40"/>
                </a:lnTo>
                <a:lnTo>
                  <a:pt x="574" y="52"/>
                </a:lnTo>
                <a:lnTo>
                  <a:pt x="534" y="68"/>
                </a:lnTo>
                <a:lnTo>
                  <a:pt x="494" y="86"/>
                </a:lnTo>
                <a:lnTo>
                  <a:pt x="458" y="106"/>
                </a:lnTo>
                <a:lnTo>
                  <a:pt x="420" y="126"/>
                </a:lnTo>
                <a:lnTo>
                  <a:pt x="386" y="150"/>
                </a:lnTo>
                <a:lnTo>
                  <a:pt x="352" y="174"/>
                </a:lnTo>
                <a:lnTo>
                  <a:pt x="318" y="200"/>
                </a:lnTo>
                <a:lnTo>
                  <a:pt x="286" y="226"/>
                </a:lnTo>
                <a:lnTo>
                  <a:pt x="256" y="256"/>
                </a:lnTo>
                <a:lnTo>
                  <a:pt x="228" y="286"/>
                </a:lnTo>
                <a:lnTo>
                  <a:pt x="200" y="318"/>
                </a:lnTo>
                <a:lnTo>
                  <a:pt x="174" y="350"/>
                </a:lnTo>
                <a:lnTo>
                  <a:pt x="150" y="384"/>
                </a:lnTo>
                <a:lnTo>
                  <a:pt x="126" y="420"/>
                </a:lnTo>
                <a:lnTo>
                  <a:pt x="106" y="456"/>
                </a:lnTo>
                <a:lnTo>
                  <a:pt x="86" y="494"/>
                </a:lnTo>
                <a:lnTo>
                  <a:pt x="70" y="534"/>
                </a:lnTo>
                <a:lnTo>
                  <a:pt x="54" y="572"/>
                </a:lnTo>
                <a:lnTo>
                  <a:pt x="40" y="614"/>
                </a:lnTo>
                <a:lnTo>
                  <a:pt x="28" y="654"/>
                </a:lnTo>
                <a:lnTo>
                  <a:pt x="18" y="696"/>
                </a:lnTo>
                <a:lnTo>
                  <a:pt x="10" y="740"/>
                </a:lnTo>
                <a:lnTo>
                  <a:pt x="6" y="784"/>
                </a:lnTo>
                <a:lnTo>
                  <a:pt x="2" y="828"/>
                </a:lnTo>
                <a:lnTo>
                  <a:pt x="0" y="872"/>
                </a:lnTo>
                <a:lnTo>
                  <a:pt x="0" y="872"/>
                </a:lnTo>
                <a:lnTo>
                  <a:pt x="2" y="936"/>
                </a:lnTo>
                <a:lnTo>
                  <a:pt x="8" y="994"/>
                </a:lnTo>
                <a:lnTo>
                  <a:pt x="16" y="1052"/>
                </a:lnTo>
                <a:lnTo>
                  <a:pt x="22" y="1078"/>
                </a:lnTo>
                <a:lnTo>
                  <a:pt x="30" y="1106"/>
                </a:lnTo>
                <a:lnTo>
                  <a:pt x="38" y="1134"/>
                </a:lnTo>
                <a:lnTo>
                  <a:pt x="50" y="1162"/>
                </a:lnTo>
                <a:lnTo>
                  <a:pt x="74" y="1221"/>
                </a:lnTo>
                <a:lnTo>
                  <a:pt x="106" y="1283"/>
                </a:lnTo>
                <a:lnTo>
                  <a:pt x="144" y="1351"/>
                </a:lnTo>
                <a:lnTo>
                  <a:pt x="190" y="1425"/>
                </a:lnTo>
                <a:lnTo>
                  <a:pt x="246" y="1507"/>
                </a:lnTo>
                <a:lnTo>
                  <a:pt x="310" y="1601"/>
                </a:lnTo>
                <a:lnTo>
                  <a:pt x="382" y="1707"/>
                </a:lnTo>
                <a:lnTo>
                  <a:pt x="560" y="1961"/>
                </a:lnTo>
                <a:lnTo>
                  <a:pt x="784" y="2281"/>
                </a:lnTo>
                <a:lnTo>
                  <a:pt x="784" y="2281"/>
                </a:lnTo>
                <a:lnTo>
                  <a:pt x="794" y="2293"/>
                </a:lnTo>
                <a:lnTo>
                  <a:pt x="806" y="2305"/>
                </a:lnTo>
                <a:lnTo>
                  <a:pt x="818" y="2313"/>
                </a:lnTo>
                <a:lnTo>
                  <a:pt x="832" y="2319"/>
                </a:lnTo>
                <a:lnTo>
                  <a:pt x="846" y="2325"/>
                </a:lnTo>
                <a:lnTo>
                  <a:pt x="860" y="2327"/>
                </a:lnTo>
                <a:lnTo>
                  <a:pt x="876" y="2329"/>
                </a:lnTo>
                <a:lnTo>
                  <a:pt x="890" y="2327"/>
                </a:lnTo>
                <a:lnTo>
                  <a:pt x="890" y="12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 i="0" spc="16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8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lnSpc>
                <a:spcPts val="2000"/>
              </a:lnSpc>
              <a:defRPr sz="2400" i="1" spc="1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5565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sz="1400" b="0" i="0" spc="160" baseline="0">
                <a:solidFill>
                  <a:schemeClr val="accent1"/>
                </a:solidFill>
                <a:latin typeface="+mj-lt"/>
                <a:ea typeface="Cambria" panose="02040503050406030204" pitchFamily="18" charset="0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+mj-lt"/>
                <a:ea typeface="Cambria" panose="02040503050406030204" pitchFamily="18" charset="0"/>
              </a:defRPr>
            </a:lvl2pPr>
            <a:lvl3pPr marL="288000" indent="-17145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200" baseline="0">
                <a:solidFill>
                  <a:schemeClr val="tx1"/>
                </a:solidFill>
              </a:defRPr>
            </a:lvl3pPr>
            <a:lvl4pPr marL="288000" indent="0" algn="just">
              <a:lnSpc>
                <a:spcPts val="1080"/>
              </a:lnSpc>
              <a:buFontTx/>
              <a:buNone/>
              <a:defRPr sz="1000">
                <a:solidFill>
                  <a:schemeClr val="tx1"/>
                </a:solidFill>
              </a:defRPr>
            </a:lvl4pPr>
            <a:lvl5pPr marL="756000" indent="0">
              <a:buFontTx/>
              <a:buNone/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8748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lang="fr-FR" sz="1400" b="0" i="0" kern="1200" spc="160" baseline="0" noProof="0" dirty="0" smtClean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+mn-cs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fr-FR" sz="1200" b="0" i="0" kern="1200" noProof="0" dirty="0" smtClean="0">
                <a:solidFill>
                  <a:schemeClr val="tx1"/>
                </a:solidFill>
                <a:latin typeface="+mj-lt"/>
                <a:ea typeface="Cambria" panose="02040503050406030204" pitchFamily="18" charset="0"/>
                <a:cs typeface="+mn-cs"/>
              </a:defRPr>
            </a:lvl2pPr>
            <a:lvl3pPr marL="0" indent="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ct val="100000"/>
              <a:buFontTx/>
              <a:buNone/>
              <a:defRPr lang="fr-FR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0" algn="just">
              <a:lnSpc>
                <a:spcPts val="1080"/>
              </a:lnSpc>
              <a:buFontTx/>
              <a:buNone/>
              <a:defRPr lang="fr-FR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0">
              <a:buFontTx/>
              <a:buNone/>
              <a:defRPr/>
            </a:lvl5pPr>
          </a:lstStyle>
          <a:p>
            <a:pPr marL="0" lvl="0" indent="0" algn="just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</a:pPr>
            <a:r>
              <a:rPr lang="fr-FR" dirty="0"/>
              <a:t>Texte de niveau 1</a:t>
            </a:r>
          </a:p>
          <a:p>
            <a:pPr marL="0" lvl="1" indent="0" algn="just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</a:pPr>
            <a:r>
              <a:rPr lang="fr-FR" dirty="0"/>
              <a:t>Texte de niveau 2</a:t>
            </a:r>
          </a:p>
          <a:p>
            <a:pPr marL="288000" lvl="2" indent="-171450" algn="just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dirty="0"/>
              <a:t>Texte de niveau 3</a:t>
            </a:r>
          </a:p>
          <a:p>
            <a:pPr marL="288000" lvl="3" indent="0" algn="just" defTabSz="914400" rtl="0" eaLnBrk="1" latinLnBrk="0" hangingPunct="1">
              <a:lnSpc>
                <a:spcPts val="108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</a:pPr>
            <a:r>
              <a:rPr lang="fr-FR" dirty="0"/>
              <a:t>Texte de niveau 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sp>
        <p:nvSpPr>
          <p:cNvPr id="11" name="Freeform 18"/>
          <p:cNvSpPr>
            <a:spLocks/>
          </p:cNvSpPr>
          <p:nvPr userDrawn="1"/>
        </p:nvSpPr>
        <p:spPr bwMode="auto">
          <a:xfrm>
            <a:off x="8964613" y="3674435"/>
            <a:ext cx="181875" cy="800871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100" fmla="*/ 10000 w 10000"/>
              <a:gd name="connsiteY100" fmla="*/ 5311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393 w 10000"/>
              <a:gd name="connsiteY3" fmla="*/ 5303 h 10000"/>
              <a:gd name="connsiteX4" fmla="*/ 8989 w 10000"/>
              <a:gd name="connsiteY4" fmla="*/ 5277 h 10000"/>
              <a:gd name="connsiteX5" fmla="*/ 8607 w 10000"/>
              <a:gd name="connsiteY5" fmla="*/ 5243 h 10000"/>
              <a:gd name="connsiteX6" fmla="*/ 8225 w 10000"/>
              <a:gd name="connsiteY6" fmla="*/ 5191 h 10000"/>
              <a:gd name="connsiteX7" fmla="*/ 7865 w 10000"/>
              <a:gd name="connsiteY7" fmla="*/ 5122 h 10000"/>
              <a:gd name="connsiteX8" fmla="*/ 7528 w 10000"/>
              <a:gd name="connsiteY8" fmla="*/ 5045 h 10000"/>
              <a:gd name="connsiteX9" fmla="*/ 7213 w 10000"/>
              <a:gd name="connsiteY9" fmla="*/ 4955 h 10000"/>
              <a:gd name="connsiteX10" fmla="*/ 6921 w 10000"/>
              <a:gd name="connsiteY10" fmla="*/ 4852 h 10000"/>
              <a:gd name="connsiteX11" fmla="*/ 6652 w 10000"/>
              <a:gd name="connsiteY11" fmla="*/ 4740 h 10000"/>
              <a:gd name="connsiteX12" fmla="*/ 6427 w 10000"/>
              <a:gd name="connsiteY12" fmla="*/ 4620 h 10000"/>
              <a:gd name="connsiteX13" fmla="*/ 6225 w 10000"/>
              <a:gd name="connsiteY13" fmla="*/ 4491 h 10000"/>
              <a:gd name="connsiteX14" fmla="*/ 6045 w 10000"/>
              <a:gd name="connsiteY14" fmla="*/ 4354 h 10000"/>
              <a:gd name="connsiteX15" fmla="*/ 5910 w 10000"/>
              <a:gd name="connsiteY15" fmla="*/ 4208 h 10000"/>
              <a:gd name="connsiteX16" fmla="*/ 5820 w 10000"/>
              <a:gd name="connsiteY16" fmla="*/ 4062 h 10000"/>
              <a:gd name="connsiteX17" fmla="*/ 5753 w 10000"/>
              <a:gd name="connsiteY17" fmla="*/ 3907 h 10000"/>
              <a:gd name="connsiteX18" fmla="*/ 5730 w 10000"/>
              <a:gd name="connsiteY18" fmla="*/ 3744 h 10000"/>
              <a:gd name="connsiteX19" fmla="*/ 5730 w 10000"/>
              <a:gd name="connsiteY19" fmla="*/ 3744 h 10000"/>
              <a:gd name="connsiteX20" fmla="*/ 5753 w 10000"/>
              <a:gd name="connsiteY20" fmla="*/ 3590 h 10000"/>
              <a:gd name="connsiteX21" fmla="*/ 5820 w 10000"/>
              <a:gd name="connsiteY21" fmla="*/ 3435 h 10000"/>
              <a:gd name="connsiteX22" fmla="*/ 5910 w 10000"/>
              <a:gd name="connsiteY22" fmla="*/ 3280 h 10000"/>
              <a:gd name="connsiteX23" fmla="*/ 6045 w 10000"/>
              <a:gd name="connsiteY23" fmla="*/ 3143 h 10000"/>
              <a:gd name="connsiteX24" fmla="*/ 6225 w 10000"/>
              <a:gd name="connsiteY24" fmla="*/ 3006 h 10000"/>
              <a:gd name="connsiteX25" fmla="*/ 6427 w 10000"/>
              <a:gd name="connsiteY25" fmla="*/ 2877 h 10000"/>
              <a:gd name="connsiteX26" fmla="*/ 6652 w 10000"/>
              <a:gd name="connsiteY26" fmla="*/ 2757 h 10000"/>
              <a:gd name="connsiteX27" fmla="*/ 6921 w 10000"/>
              <a:gd name="connsiteY27" fmla="*/ 2645 h 10000"/>
              <a:gd name="connsiteX28" fmla="*/ 7213 w 10000"/>
              <a:gd name="connsiteY28" fmla="*/ 2542 h 10000"/>
              <a:gd name="connsiteX29" fmla="*/ 7528 w 10000"/>
              <a:gd name="connsiteY29" fmla="*/ 2456 h 10000"/>
              <a:gd name="connsiteX30" fmla="*/ 7865 w 10000"/>
              <a:gd name="connsiteY30" fmla="*/ 2370 h 10000"/>
              <a:gd name="connsiteX31" fmla="*/ 8225 w 10000"/>
              <a:gd name="connsiteY31" fmla="*/ 2310 h 10000"/>
              <a:gd name="connsiteX32" fmla="*/ 8607 w 10000"/>
              <a:gd name="connsiteY32" fmla="*/ 2258 h 10000"/>
              <a:gd name="connsiteX33" fmla="*/ 8989 w 10000"/>
              <a:gd name="connsiteY33" fmla="*/ 2216 h 10000"/>
              <a:gd name="connsiteX34" fmla="*/ 9393 w 10000"/>
              <a:gd name="connsiteY34" fmla="*/ 2190 h 10000"/>
              <a:gd name="connsiteX35" fmla="*/ 9820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393 w 10000"/>
              <a:gd name="connsiteY2" fmla="*/ 5303 h 10000"/>
              <a:gd name="connsiteX3" fmla="*/ 8989 w 10000"/>
              <a:gd name="connsiteY3" fmla="*/ 5277 h 10000"/>
              <a:gd name="connsiteX4" fmla="*/ 8607 w 10000"/>
              <a:gd name="connsiteY4" fmla="*/ 5243 h 10000"/>
              <a:gd name="connsiteX5" fmla="*/ 8225 w 10000"/>
              <a:gd name="connsiteY5" fmla="*/ 5191 h 10000"/>
              <a:gd name="connsiteX6" fmla="*/ 7865 w 10000"/>
              <a:gd name="connsiteY6" fmla="*/ 5122 h 10000"/>
              <a:gd name="connsiteX7" fmla="*/ 7528 w 10000"/>
              <a:gd name="connsiteY7" fmla="*/ 5045 h 10000"/>
              <a:gd name="connsiteX8" fmla="*/ 7213 w 10000"/>
              <a:gd name="connsiteY8" fmla="*/ 4955 h 10000"/>
              <a:gd name="connsiteX9" fmla="*/ 6921 w 10000"/>
              <a:gd name="connsiteY9" fmla="*/ 4852 h 10000"/>
              <a:gd name="connsiteX10" fmla="*/ 6652 w 10000"/>
              <a:gd name="connsiteY10" fmla="*/ 4740 h 10000"/>
              <a:gd name="connsiteX11" fmla="*/ 6427 w 10000"/>
              <a:gd name="connsiteY11" fmla="*/ 4620 h 10000"/>
              <a:gd name="connsiteX12" fmla="*/ 6225 w 10000"/>
              <a:gd name="connsiteY12" fmla="*/ 4491 h 10000"/>
              <a:gd name="connsiteX13" fmla="*/ 6045 w 10000"/>
              <a:gd name="connsiteY13" fmla="*/ 4354 h 10000"/>
              <a:gd name="connsiteX14" fmla="*/ 5910 w 10000"/>
              <a:gd name="connsiteY14" fmla="*/ 4208 h 10000"/>
              <a:gd name="connsiteX15" fmla="*/ 5820 w 10000"/>
              <a:gd name="connsiteY15" fmla="*/ 4062 h 10000"/>
              <a:gd name="connsiteX16" fmla="*/ 5753 w 10000"/>
              <a:gd name="connsiteY16" fmla="*/ 3907 h 10000"/>
              <a:gd name="connsiteX17" fmla="*/ 5730 w 10000"/>
              <a:gd name="connsiteY17" fmla="*/ 3744 h 10000"/>
              <a:gd name="connsiteX18" fmla="*/ 5730 w 10000"/>
              <a:gd name="connsiteY18" fmla="*/ 3744 h 10000"/>
              <a:gd name="connsiteX19" fmla="*/ 5753 w 10000"/>
              <a:gd name="connsiteY19" fmla="*/ 3590 h 10000"/>
              <a:gd name="connsiteX20" fmla="*/ 5820 w 10000"/>
              <a:gd name="connsiteY20" fmla="*/ 3435 h 10000"/>
              <a:gd name="connsiteX21" fmla="*/ 5910 w 10000"/>
              <a:gd name="connsiteY21" fmla="*/ 3280 h 10000"/>
              <a:gd name="connsiteX22" fmla="*/ 6045 w 10000"/>
              <a:gd name="connsiteY22" fmla="*/ 3143 h 10000"/>
              <a:gd name="connsiteX23" fmla="*/ 6225 w 10000"/>
              <a:gd name="connsiteY23" fmla="*/ 3006 h 10000"/>
              <a:gd name="connsiteX24" fmla="*/ 6427 w 10000"/>
              <a:gd name="connsiteY24" fmla="*/ 2877 h 10000"/>
              <a:gd name="connsiteX25" fmla="*/ 6652 w 10000"/>
              <a:gd name="connsiteY25" fmla="*/ 2757 h 10000"/>
              <a:gd name="connsiteX26" fmla="*/ 6921 w 10000"/>
              <a:gd name="connsiteY26" fmla="*/ 2645 h 10000"/>
              <a:gd name="connsiteX27" fmla="*/ 7213 w 10000"/>
              <a:gd name="connsiteY27" fmla="*/ 2542 h 10000"/>
              <a:gd name="connsiteX28" fmla="*/ 7528 w 10000"/>
              <a:gd name="connsiteY28" fmla="*/ 2456 h 10000"/>
              <a:gd name="connsiteX29" fmla="*/ 7865 w 10000"/>
              <a:gd name="connsiteY29" fmla="*/ 2370 h 10000"/>
              <a:gd name="connsiteX30" fmla="*/ 8225 w 10000"/>
              <a:gd name="connsiteY30" fmla="*/ 2310 h 10000"/>
              <a:gd name="connsiteX31" fmla="*/ 8607 w 10000"/>
              <a:gd name="connsiteY31" fmla="*/ 2258 h 10000"/>
              <a:gd name="connsiteX32" fmla="*/ 8989 w 10000"/>
              <a:gd name="connsiteY32" fmla="*/ 2216 h 10000"/>
              <a:gd name="connsiteX33" fmla="*/ 9393 w 10000"/>
              <a:gd name="connsiteY33" fmla="*/ 2190 h 10000"/>
              <a:gd name="connsiteX34" fmla="*/ 9820 w 10000"/>
              <a:gd name="connsiteY34" fmla="*/ 2190 h 10000"/>
              <a:gd name="connsiteX35" fmla="*/ 9820 w 10000"/>
              <a:gd name="connsiteY35" fmla="*/ 2190 h 10000"/>
              <a:gd name="connsiteX36" fmla="*/ 1000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989 w 10000"/>
              <a:gd name="connsiteY2" fmla="*/ 5277 h 10000"/>
              <a:gd name="connsiteX3" fmla="*/ 8607 w 10000"/>
              <a:gd name="connsiteY3" fmla="*/ 5243 h 10000"/>
              <a:gd name="connsiteX4" fmla="*/ 8225 w 10000"/>
              <a:gd name="connsiteY4" fmla="*/ 5191 h 10000"/>
              <a:gd name="connsiteX5" fmla="*/ 7865 w 10000"/>
              <a:gd name="connsiteY5" fmla="*/ 5122 h 10000"/>
              <a:gd name="connsiteX6" fmla="*/ 7528 w 10000"/>
              <a:gd name="connsiteY6" fmla="*/ 5045 h 10000"/>
              <a:gd name="connsiteX7" fmla="*/ 7213 w 10000"/>
              <a:gd name="connsiteY7" fmla="*/ 4955 h 10000"/>
              <a:gd name="connsiteX8" fmla="*/ 6921 w 10000"/>
              <a:gd name="connsiteY8" fmla="*/ 4852 h 10000"/>
              <a:gd name="connsiteX9" fmla="*/ 6652 w 10000"/>
              <a:gd name="connsiteY9" fmla="*/ 4740 h 10000"/>
              <a:gd name="connsiteX10" fmla="*/ 6427 w 10000"/>
              <a:gd name="connsiteY10" fmla="*/ 4620 h 10000"/>
              <a:gd name="connsiteX11" fmla="*/ 6225 w 10000"/>
              <a:gd name="connsiteY11" fmla="*/ 4491 h 10000"/>
              <a:gd name="connsiteX12" fmla="*/ 6045 w 10000"/>
              <a:gd name="connsiteY12" fmla="*/ 4354 h 10000"/>
              <a:gd name="connsiteX13" fmla="*/ 5910 w 10000"/>
              <a:gd name="connsiteY13" fmla="*/ 4208 h 10000"/>
              <a:gd name="connsiteX14" fmla="*/ 5820 w 10000"/>
              <a:gd name="connsiteY14" fmla="*/ 4062 h 10000"/>
              <a:gd name="connsiteX15" fmla="*/ 5753 w 10000"/>
              <a:gd name="connsiteY15" fmla="*/ 3907 h 10000"/>
              <a:gd name="connsiteX16" fmla="*/ 5730 w 10000"/>
              <a:gd name="connsiteY16" fmla="*/ 3744 h 10000"/>
              <a:gd name="connsiteX17" fmla="*/ 5730 w 10000"/>
              <a:gd name="connsiteY17" fmla="*/ 3744 h 10000"/>
              <a:gd name="connsiteX18" fmla="*/ 5753 w 10000"/>
              <a:gd name="connsiteY18" fmla="*/ 3590 h 10000"/>
              <a:gd name="connsiteX19" fmla="*/ 5820 w 10000"/>
              <a:gd name="connsiteY19" fmla="*/ 3435 h 10000"/>
              <a:gd name="connsiteX20" fmla="*/ 5910 w 10000"/>
              <a:gd name="connsiteY20" fmla="*/ 3280 h 10000"/>
              <a:gd name="connsiteX21" fmla="*/ 6045 w 10000"/>
              <a:gd name="connsiteY21" fmla="*/ 3143 h 10000"/>
              <a:gd name="connsiteX22" fmla="*/ 6225 w 10000"/>
              <a:gd name="connsiteY22" fmla="*/ 3006 h 10000"/>
              <a:gd name="connsiteX23" fmla="*/ 6427 w 10000"/>
              <a:gd name="connsiteY23" fmla="*/ 2877 h 10000"/>
              <a:gd name="connsiteX24" fmla="*/ 6652 w 10000"/>
              <a:gd name="connsiteY24" fmla="*/ 2757 h 10000"/>
              <a:gd name="connsiteX25" fmla="*/ 6921 w 10000"/>
              <a:gd name="connsiteY25" fmla="*/ 2645 h 10000"/>
              <a:gd name="connsiteX26" fmla="*/ 7213 w 10000"/>
              <a:gd name="connsiteY26" fmla="*/ 2542 h 10000"/>
              <a:gd name="connsiteX27" fmla="*/ 7528 w 10000"/>
              <a:gd name="connsiteY27" fmla="*/ 2456 h 10000"/>
              <a:gd name="connsiteX28" fmla="*/ 7865 w 10000"/>
              <a:gd name="connsiteY28" fmla="*/ 2370 h 10000"/>
              <a:gd name="connsiteX29" fmla="*/ 8225 w 10000"/>
              <a:gd name="connsiteY29" fmla="*/ 2310 h 10000"/>
              <a:gd name="connsiteX30" fmla="*/ 8607 w 10000"/>
              <a:gd name="connsiteY30" fmla="*/ 2258 h 10000"/>
              <a:gd name="connsiteX31" fmla="*/ 8989 w 10000"/>
              <a:gd name="connsiteY31" fmla="*/ 2216 h 10000"/>
              <a:gd name="connsiteX32" fmla="*/ 9393 w 10000"/>
              <a:gd name="connsiteY32" fmla="*/ 2190 h 10000"/>
              <a:gd name="connsiteX33" fmla="*/ 9820 w 10000"/>
              <a:gd name="connsiteY33" fmla="*/ 2190 h 10000"/>
              <a:gd name="connsiteX34" fmla="*/ 9820 w 10000"/>
              <a:gd name="connsiteY34" fmla="*/ 2190 h 10000"/>
              <a:gd name="connsiteX35" fmla="*/ 10000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607 w 10000"/>
              <a:gd name="connsiteY2" fmla="*/ 5243 h 10000"/>
              <a:gd name="connsiteX3" fmla="*/ 8225 w 10000"/>
              <a:gd name="connsiteY3" fmla="*/ 5191 h 10000"/>
              <a:gd name="connsiteX4" fmla="*/ 7865 w 10000"/>
              <a:gd name="connsiteY4" fmla="*/ 5122 h 10000"/>
              <a:gd name="connsiteX5" fmla="*/ 7528 w 10000"/>
              <a:gd name="connsiteY5" fmla="*/ 5045 h 10000"/>
              <a:gd name="connsiteX6" fmla="*/ 7213 w 10000"/>
              <a:gd name="connsiteY6" fmla="*/ 4955 h 10000"/>
              <a:gd name="connsiteX7" fmla="*/ 6921 w 10000"/>
              <a:gd name="connsiteY7" fmla="*/ 4852 h 10000"/>
              <a:gd name="connsiteX8" fmla="*/ 6652 w 10000"/>
              <a:gd name="connsiteY8" fmla="*/ 4740 h 10000"/>
              <a:gd name="connsiteX9" fmla="*/ 6427 w 10000"/>
              <a:gd name="connsiteY9" fmla="*/ 4620 h 10000"/>
              <a:gd name="connsiteX10" fmla="*/ 6225 w 10000"/>
              <a:gd name="connsiteY10" fmla="*/ 4491 h 10000"/>
              <a:gd name="connsiteX11" fmla="*/ 6045 w 10000"/>
              <a:gd name="connsiteY11" fmla="*/ 4354 h 10000"/>
              <a:gd name="connsiteX12" fmla="*/ 5910 w 10000"/>
              <a:gd name="connsiteY12" fmla="*/ 4208 h 10000"/>
              <a:gd name="connsiteX13" fmla="*/ 5820 w 10000"/>
              <a:gd name="connsiteY13" fmla="*/ 4062 h 10000"/>
              <a:gd name="connsiteX14" fmla="*/ 5753 w 10000"/>
              <a:gd name="connsiteY14" fmla="*/ 3907 h 10000"/>
              <a:gd name="connsiteX15" fmla="*/ 5730 w 10000"/>
              <a:gd name="connsiteY15" fmla="*/ 3744 h 10000"/>
              <a:gd name="connsiteX16" fmla="*/ 5730 w 10000"/>
              <a:gd name="connsiteY16" fmla="*/ 3744 h 10000"/>
              <a:gd name="connsiteX17" fmla="*/ 5753 w 10000"/>
              <a:gd name="connsiteY17" fmla="*/ 3590 h 10000"/>
              <a:gd name="connsiteX18" fmla="*/ 5820 w 10000"/>
              <a:gd name="connsiteY18" fmla="*/ 3435 h 10000"/>
              <a:gd name="connsiteX19" fmla="*/ 5910 w 10000"/>
              <a:gd name="connsiteY19" fmla="*/ 3280 h 10000"/>
              <a:gd name="connsiteX20" fmla="*/ 6045 w 10000"/>
              <a:gd name="connsiteY20" fmla="*/ 3143 h 10000"/>
              <a:gd name="connsiteX21" fmla="*/ 6225 w 10000"/>
              <a:gd name="connsiteY21" fmla="*/ 3006 h 10000"/>
              <a:gd name="connsiteX22" fmla="*/ 6427 w 10000"/>
              <a:gd name="connsiteY22" fmla="*/ 2877 h 10000"/>
              <a:gd name="connsiteX23" fmla="*/ 6652 w 10000"/>
              <a:gd name="connsiteY23" fmla="*/ 2757 h 10000"/>
              <a:gd name="connsiteX24" fmla="*/ 6921 w 10000"/>
              <a:gd name="connsiteY24" fmla="*/ 2645 h 10000"/>
              <a:gd name="connsiteX25" fmla="*/ 7213 w 10000"/>
              <a:gd name="connsiteY25" fmla="*/ 2542 h 10000"/>
              <a:gd name="connsiteX26" fmla="*/ 7528 w 10000"/>
              <a:gd name="connsiteY26" fmla="*/ 2456 h 10000"/>
              <a:gd name="connsiteX27" fmla="*/ 7865 w 10000"/>
              <a:gd name="connsiteY27" fmla="*/ 2370 h 10000"/>
              <a:gd name="connsiteX28" fmla="*/ 8225 w 10000"/>
              <a:gd name="connsiteY28" fmla="*/ 2310 h 10000"/>
              <a:gd name="connsiteX29" fmla="*/ 8607 w 10000"/>
              <a:gd name="connsiteY29" fmla="*/ 2258 h 10000"/>
              <a:gd name="connsiteX30" fmla="*/ 8989 w 10000"/>
              <a:gd name="connsiteY30" fmla="*/ 2216 h 10000"/>
              <a:gd name="connsiteX31" fmla="*/ 9393 w 10000"/>
              <a:gd name="connsiteY31" fmla="*/ 2190 h 10000"/>
              <a:gd name="connsiteX32" fmla="*/ 9820 w 10000"/>
              <a:gd name="connsiteY32" fmla="*/ 2190 h 10000"/>
              <a:gd name="connsiteX33" fmla="*/ 9820 w 10000"/>
              <a:gd name="connsiteY33" fmla="*/ 2190 h 10000"/>
              <a:gd name="connsiteX34" fmla="*/ 10000 w 10000"/>
              <a:gd name="connsiteY34" fmla="*/ 2190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8225 w 10000"/>
              <a:gd name="connsiteY2" fmla="*/ 5191 h 10000"/>
              <a:gd name="connsiteX3" fmla="*/ 7865 w 10000"/>
              <a:gd name="connsiteY3" fmla="*/ 5122 h 10000"/>
              <a:gd name="connsiteX4" fmla="*/ 7528 w 10000"/>
              <a:gd name="connsiteY4" fmla="*/ 5045 h 10000"/>
              <a:gd name="connsiteX5" fmla="*/ 7213 w 10000"/>
              <a:gd name="connsiteY5" fmla="*/ 4955 h 10000"/>
              <a:gd name="connsiteX6" fmla="*/ 6921 w 10000"/>
              <a:gd name="connsiteY6" fmla="*/ 4852 h 10000"/>
              <a:gd name="connsiteX7" fmla="*/ 6652 w 10000"/>
              <a:gd name="connsiteY7" fmla="*/ 4740 h 10000"/>
              <a:gd name="connsiteX8" fmla="*/ 6427 w 10000"/>
              <a:gd name="connsiteY8" fmla="*/ 4620 h 10000"/>
              <a:gd name="connsiteX9" fmla="*/ 6225 w 10000"/>
              <a:gd name="connsiteY9" fmla="*/ 4491 h 10000"/>
              <a:gd name="connsiteX10" fmla="*/ 6045 w 10000"/>
              <a:gd name="connsiteY10" fmla="*/ 4354 h 10000"/>
              <a:gd name="connsiteX11" fmla="*/ 5910 w 10000"/>
              <a:gd name="connsiteY11" fmla="*/ 4208 h 10000"/>
              <a:gd name="connsiteX12" fmla="*/ 5820 w 10000"/>
              <a:gd name="connsiteY12" fmla="*/ 4062 h 10000"/>
              <a:gd name="connsiteX13" fmla="*/ 5753 w 10000"/>
              <a:gd name="connsiteY13" fmla="*/ 3907 h 10000"/>
              <a:gd name="connsiteX14" fmla="*/ 5730 w 10000"/>
              <a:gd name="connsiteY14" fmla="*/ 3744 h 10000"/>
              <a:gd name="connsiteX15" fmla="*/ 5730 w 10000"/>
              <a:gd name="connsiteY15" fmla="*/ 3744 h 10000"/>
              <a:gd name="connsiteX16" fmla="*/ 5753 w 10000"/>
              <a:gd name="connsiteY16" fmla="*/ 3590 h 10000"/>
              <a:gd name="connsiteX17" fmla="*/ 5820 w 10000"/>
              <a:gd name="connsiteY17" fmla="*/ 3435 h 10000"/>
              <a:gd name="connsiteX18" fmla="*/ 5910 w 10000"/>
              <a:gd name="connsiteY18" fmla="*/ 3280 h 10000"/>
              <a:gd name="connsiteX19" fmla="*/ 6045 w 10000"/>
              <a:gd name="connsiteY19" fmla="*/ 3143 h 10000"/>
              <a:gd name="connsiteX20" fmla="*/ 6225 w 10000"/>
              <a:gd name="connsiteY20" fmla="*/ 3006 h 10000"/>
              <a:gd name="connsiteX21" fmla="*/ 6427 w 10000"/>
              <a:gd name="connsiteY21" fmla="*/ 2877 h 10000"/>
              <a:gd name="connsiteX22" fmla="*/ 6652 w 10000"/>
              <a:gd name="connsiteY22" fmla="*/ 2757 h 10000"/>
              <a:gd name="connsiteX23" fmla="*/ 6921 w 10000"/>
              <a:gd name="connsiteY23" fmla="*/ 2645 h 10000"/>
              <a:gd name="connsiteX24" fmla="*/ 7213 w 10000"/>
              <a:gd name="connsiteY24" fmla="*/ 2542 h 10000"/>
              <a:gd name="connsiteX25" fmla="*/ 7528 w 10000"/>
              <a:gd name="connsiteY25" fmla="*/ 2456 h 10000"/>
              <a:gd name="connsiteX26" fmla="*/ 7865 w 10000"/>
              <a:gd name="connsiteY26" fmla="*/ 2370 h 10000"/>
              <a:gd name="connsiteX27" fmla="*/ 8225 w 10000"/>
              <a:gd name="connsiteY27" fmla="*/ 2310 h 10000"/>
              <a:gd name="connsiteX28" fmla="*/ 8607 w 10000"/>
              <a:gd name="connsiteY28" fmla="*/ 2258 h 10000"/>
              <a:gd name="connsiteX29" fmla="*/ 8989 w 10000"/>
              <a:gd name="connsiteY29" fmla="*/ 2216 h 10000"/>
              <a:gd name="connsiteX30" fmla="*/ 9393 w 10000"/>
              <a:gd name="connsiteY30" fmla="*/ 2190 h 10000"/>
              <a:gd name="connsiteX31" fmla="*/ 9820 w 10000"/>
              <a:gd name="connsiteY31" fmla="*/ 2190 h 10000"/>
              <a:gd name="connsiteX32" fmla="*/ 9820 w 10000"/>
              <a:gd name="connsiteY32" fmla="*/ 2190 h 10000"/>
              <a:gd name="connsiteX33" fmla="*/ 10000 w 10000"/>
              <a:gd name="connsiteY33" fmla="*/ 2190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7865 w 10000"/>
              <a:gd name="connsiteY2" fmla="*/ 5122 h 10000"/>
              <a:gd name="connsiteX3" fmla="*/ 7528 w 10000"/>
              <a:gd name="connsiteY3" fmla="*/ 5045 h 10000"/>
              <a:gd name="connsiteX4" fmla="*/ 7213 w 10000"/>
              <a:gd name="connsiteY4" fmla="*/ 4955 h 10000"/>
              <a:gd name="connsiteX5" fmla="*/ 6921 w 10000"/>
              <a:gd name="connsiteY5" fmla="*/ 4852 h 10000"/>
              <a:gd name="connsiteX6" fmla="*/ 6652 w 10000"/>
              <a:gd name="connsiteY6" fmla="*/ 4740 h 10000"/>
              <a:gd name="connsiteX7" fmla="*/ 6427 w 10000"/>
              <a:gd name="connsiteY7" fmla="*/ 4620 h 10000"/>
              <a:gd name="connsiteX8" fmla="*/ 6225 w 10000"/>
              <a:gd name="connsiteY8" fmla="*/ 4491 h 10000"/>
              <a:gd name="connsiteX9" fmla="*/ 6045 w 10000"/>
              <a:gd name="connsiteY9" fmla="*/ 4354 h 10000"/>
              <a:gd name="connsiteX10" fmla="*/ 5910 w 10000"/>
              <a:gd name="connsiteY10" fmla="*/ 4208 h 10000"/>
              <a:gd name="connsiteX11" fmla="*/ 5820 w 10000"/>
              <a:gd name="connsiteY11" fmla="*/ 4062 h 10000"/>
              <a:gd name="connsiteX12" fmla="*/ 5753 w 10000"/>
              <a:gd name="connsiteY12" fmla="*/ 3907 h 10000"/>
              <a:gd name="connsiteX13" fmla="*/ 5730 w 10000"/>
              <a:gd name="connsiteY13" fmla="*/ 3744 h 10000"/>
              <a:gd name="connsiteX14" fmla="*/ 5730 w 10000"/>
              <a:gd name="connsiteY14" fmla="*/ 3744 h 10000"/>
              <a:gd name="connsiteX15" fmla="*/ 5753 w 10000"/>
              <a:gd name="connsiteY15" fmla="*/ 3590 h 10000"/>
              <a:gd name="connsiteX16" fmla="*/ 5820 w 10000"/>
              <a:gd name="connsiteY16" fmla="*/ 3435 h 10000"/>
              <a:gd name="connsiteX17" fmla="*/ 5910 w 10000"/>
              <a:gd name="connsiteY17" fmla="*/ 3280 h 10000"/>
              <a:gd name="connsiteX18" fmla="*/ 6045 w 10000"/>
              <a:gd name="connsiteY18" fmla="*/ 3143 h 10000"/>
              <a:gd name="connsiteX19" fmla="*/ 6225 w 10000"/>
              <a:gd name="connsiteY19" fmla="*/ 3006 h 10000"/>
              <a:gd name="connsiteX20" fmla="*/ 6427 w 10000"/>
              <a:gd name="connsiteY20" fmla="*/ 2877 h 10000"/>
              <a:gd name="connsiteX21" fmla="*/ 6652 w 10000"/>
              <a:gd name="connsiteY21" fmla="*/ 2757 h 10000"/>
              <a:gd name="connsiteX22" fmla="*/ 6921 w 10000"/>
              <a:gd name="connsiteY22" fmla="*/ 2645 h 10000"/>
              <a:gd name="connsiteX23" fmla="*/ 7213 w 10000"/>
              <a:gd name="connsiteY23" fmla="*/ 2542 h 10000"/>
              <a:gd name="connsiteX24" fmla="*/ 7528 w 10000"/>
              <a:gd name="connsiteY24" fmla="*/ 2456 h 10000"/>
              <a:gd name="connsiteX25" fmla="*/ 7865 w 10000"/>
              <a:gd name="connsiteY25" fmla="*/ 2370 h 10000"/>
              <a:gd name="connsiteX26" fmla="*/ 8225 w 10000"/>
              <a:gd name="connsiteY26" fmla="*/ 2310 h 10000"/>
              <a:gd name="connsiteX27" fmla="*/ 8607 w 10000"/>
              <a:gd name="connsiteY27" fmla="*/ 2258 h 10000"/>
              <a:gd name="connsiteX28" fmla="*/ 8989 w 10000"/>
              <a:gd name="connsiteY28" fmla="*/ 2216 h 10000"/>
              <a:gd name="connsiteX29" fmla="*/ 9393 w 10000"/>
              <a:gd name="connsiteY29" fmla="*/ 2190 h 10000"/>
              <a:gd name="connsiteX30" fmla="*/ 9820 w 10000"/>
              <a:gd name="connsiteY30" fmla="*/ 2190 h 10000"/>
              <a:gd name="connsiteX31" fmla="*/ 9820 w 10000"/>
              <a:gd name="connsiteY31" fmla="*/ 2190 h 10000"/>
              <a:gd name="connsiteX32" fmla="*/ 10000 w 10000"/>
              <a:gd name="connsiteY32" fmla="*/ 219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528 w 10000"/>
              <a:gd name="connsiteY2" fmla="*/ 5045 h 10000"/>
              <a:gd name="connsiteX3" fmla="*/ 7213 w 10000"/>
              <a:gd name="connsiteY3" fmla="*/ 4955 h 10000"/>
              <a:gd name="connsiteX4" fmla="*/ 6921 w 10000"/>
              <a:gd name="connsiteY4" fmla="*/ 4852 h 10000"/>
              <a:gd name="connsiteX5" fmla="*/ 6652 w 10000"/>
              <a:gd name="connsiteY5" fmla="*/ 4740 h 10000"/>
              <a:gd name="connsiteX6" fmla="*/ 6427 w 10000"/>
              <a:gd name="connsiteY6" fmla="*/ 4620 h 10000"/>
              <a:gd name="connsiteX7" fmla="*/ 6225 w 10000"/>
              <a:gd name="connsiteY7" fmla="*/ 4491 h 10000"/>
              <a:gd name="connsiteX8" fmla="*/ 6045 w 10000"/>
              <a:gd name="connsiteY8" fmla="*/ 4354 h 10000"/>
              <a:gd name="connsiteX9" fmla="*/ 5910 w 10000"/>
              <a:gd name="connsiteY9" fmla="*/ 4208 h 10000"/>
              <a:gd name="connsiteX10" fmla="*/ 5820 w 10000"/>
              <a:gd name="connsiteY10" fmla="*/ 4062 h 10000"/>
              <a:gd name="connsiteX11" fmla="*/ 5753 w 10000"/>
              <a:gd name="connsiteY11" fmla="*/ 3907 h 10000"/>
              <a:gd name="connsiteX12" fmla="*/ 5730 w 10000"/>
              <a:gd name="connsiteY12" fmla="*/ 3744 h 10000"/>
              <a:gd name="connsiteX13" fmla="*/ 5730 w 10000"/>
              <a:gd name="connsiteY13" fmla="*/ 3744 h 10000"/>
              <a:gd name="connsiteX14" fmla="*/ 5753 w 10000"/>
              <a:gd name="connsiteY14" fmla="*/ 3590 h 10000"/>
              <a:gd name="connsiteX15" fmla="*/ 5820 w 10000"/>
              <a:gd name="connsiteY15" fmla="*/ 3435 h 10000"/>
              <a:gd name="connsiteX16" fmla="*/ 5910 w 10000"/>
              <a:gd name="connsiteY16" fmla="*/ 3280 h 10000"/>
              <a:gd name="connsiteX17" fmla="*/ 6045 w 10000"/>
              <a:gd name="connsiteY17" fmla="*/ 3143 h 10000"/>
              <a:gd name="connsiteX18" fmla="*/ 6225 w 10000"/>
              <a:gd name="connsiteY18" fmla="*/ 3006 h 10000"/>
              <a:gd name="connsiteX19" fmla="*/ 6427 w 10000"/>
              <a:gd name="connsiteY19" fmla="*/ 2877 h 10000"/>
              <a:gd name="connsiteX20" fmla="*/ 6652 w 10000"/>
              <a:gd name="connsiteY20" fmla="*/ 2757 h 10000"/>
              <a:gd name="connsiteX21" fmla="*/ 6921 w 10000"/>
              <a:gd name="connsiteY21" fmla="*/ 2645 h 10000"/>
              <a:gd name="connsiteX22" fmla="*/ 7213 w 10000"/>
              <a:gd name="connsiteY22" fmla="*/ 2542 h 10000"/>
              <a:gd name="connsiteX23" fmla="*/ 7528 w 10000"/>
              <a:gd name="connsiteY23" fmla="*/ 2456 h 10000"/>
              <a:gd name="connsiteX24" fmla="*/ 7865 w 10000"/>
              <a:gd name="connsiteY24" fmla="*/ 2370 h 10000"/>
              <a:gd name="connsiteX25" fmla="*/ 8225 w 10000"/>
              <a:gd name="connsiteY25" fmla="*/ 2310 h 10000"/>
              <a:gd name="connsiteX26" fmla="*/ 8607 w 10000"/>
              <a:gd name="connsiteY26" fmla="*/ 2258 h 10000"/>
              <a:gd name="connsiteX27" fmla="*/ 8989 w 10000"/>
              <a:gd name="connsiteY27" fmla="*/ 2216 h 10000"/>
              <a:gd name="connsiteX28" fmla="*/ 9393 w 10000"/>
              <a:gd name="connsiteY28" fmla="*/ 2190 h 10000"/>
              <a:gd name="connsiteX29" fmla="*/ 9820 w 10000"/>
              <a:gd name="connsiteY29" fmla="*/ 2190 h 10000"/>
              <a:gd name="connsiteX30" fmla="*/ 9820 w 10000"/>
              <a:gd name="connsiteY30" fmla="*/ 2190 h 10000"/>
              <a:gd name="connsiteX31" fmla="*/ 10000 w 10000"/>
              <a:gd name="connsiteY31" fmla="*/ 219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213 w 10000"/>
              <a:gd name="connsiteY2" fmla="*/ 4955 h 10000"/>
              <a:gd name="connsiteX3" fmla="*/ 6921 w 10000"/>
              <a:gd name="connsiteY3" fmla="*/ 4852 h 10000"/>
              <a:gd name="connsiteX4" fmla="*/ 6652 w 10000"/>
              <a:gd name="connsiteY4" fmla="*/ 4740 h 10000"/>
              <a:gd name="connsiteX5" fmla="*/ 6427 w 10000"/>
              <a:gd name="connsiteY5" fmla="*/ 4620 h 10000"/>
              <a:gd name="connsiteX6" fmla="*/ 6225 w 10000"/>
              <a:gd name="connsiteY6" fmla="*/ 4491 h 10000"/>
              <a:gd name="connsiteX7" fmla="*/ 6045 w 10000"/>
              <a:gd name="connsiteY7" fmla="*/ 4354 h 10000"/>
              <a:gd name="connsiteX8" fmla="*/ 5910 w 10000"/>
              <a:gd name="connsiteY8" fmla="*/ 4208 h 10000"/>
              <a:gd name="connsiteX9" fmla="*/ 5820 w 10000"/>
              <a:gd name="connsiteY9" fmla="*/ 4062 h 10000"/>
              <a:gd name="connsiteX10" fmla="*/ 5753 w 10000"/>
              <a:gd name="connsiteY10" fmla="*/ 3907 h 10000"/>
              <a:gd name="connsiteX11" fmla="*/ 5730 w 10000"/>
              <a:gd name="connsiteY11" fmla="*/ 3744 h 10000"/>
              <a:gd name="connsiteX12" fmla="*/ 5730 w 10000"/>
              <a:gd name="connsiteY12" fmla="*/ 3744 h 10000"/>
              <a:gd name="connsiteX13" fmla="*/ 5753 w 10000"/>
              <a:gd name="connsiteY13" fmla="*/ 3590 h 10000"/>
              <a:gd name="connsiteX14" fmla="*/ 5820 w 10000"/>
              <a:gd name="connsiteY14" fmla="*/ 3435 h 10000"/>
              <a:gd name="connsiteX15" fmla="*/ 5910 w 10000"/>
              <a:gd name="connsiteY15" fmla="*/ 3280 h 10000"/>
              <a:gd name="connsiteX16" fmla="*/ 6045 w 10000"/>
              <a:gd name="connsiteY16" fmla="*/ 3143 h 10000"/>
              <a:gd name="connsiteX17" fmla="*/ 6225 w 10000"/>
              <a:gd name="connsiteY17" fmla="*/ 3006 h 10000"/>
              <a:gd name="connsiteX18" fmla="*/ 6427 w 10000"/>
              <a:gd name="connsiteY18" fmla="*/ 2877 h 10000"/>
              <a:gd name="connsiteX19" fmla="*/ 6652 w 10000"/>
              <a:gd name="connsiteY19" fmla="*/ 2757 h 10000"/>
              <a:gd name="connsiteX20" fmla="*/ 6921 w 10000"/>
              <a:gd name="connsiteY20" fmla="*/ 2645 h 10000"/>
              <a:gd name="connsiteX21" fmla="*/ 7213 w 10000"/>
              <a:gd name="connsiteY21" fmla="*/ 2542 h 10000"/>
              <a:gd name="connsiteX22" fmla="*/ 7528 w 10000"/>
              <a:gd name="connsiteY22" fmla="*/ 2456 h 10000"/>
              <a:gd name="connsiteX23" fmla="*/ 7865 w 10000"/>
              <a:gd name="connsiteY23" fmla="*/ 2370 h 10000"/>
              <a:gd name="connsiteX24" fmla="*/ 8225 w 10000"/>
              <a:gd name="connsiteY24" fmla="*/ 2310 h 10000"/>
              <a:gd name="connsiteX25" fmla="*/ 8607 w 10000"/>
              <a:gd name="connsiteY25" fmla="*/ 2258 h 10000"/>
              <a:gd name="connsiteX26" fmla="*/ 8989 w 10000"/>
              <a:gd name="connsiteY26" fmla="*/ 2216 h 10000"/>
              <a:gd name="connsiteX27" fmla="*/ 9393 w 10000"/>
              <a:gd name="connsiteY27" fmla="*/ 2190 h 10000"/>
              <a:gd name="connsiteX28" fmla="*/ 9820 w 10000"/>
              <a:gd name="connsiteY28" fmla="*/ 2190 h 10000"/>
              <a:gd name="connsiteX29" fmla="*/ 9820 w 10000"/>
              <a:gd name="connsiteY29" fmla="*/ 2190 h 10000"/>
              <a:gd name="connsiteX30" fmla="*/ 10000 w 10000"/>
              <a:gd name="connsiteY30" fmla="*/ 2190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652 w 10000"/>
              <a:gd name="connsiteY2" fmla="*/ 4740 h 10000"/>
              <a:gd name="connsiteX3" fmla="*/ 6427 w 10000"/>
              <a:gd name="connsiteY3" fmla="*/ 4620 h 10000"/>
              <a:gd name="connsiteX4" fmla="*/ 6225 w 10000"/>
              <a:gd name="connsiteY4" fmla="*/ 4491 h 10000"/>
              <a:gd name="connsiteX5" fmla="*/ 6045 w 10000"/>
              <a:gd name="connsiteY5" fmla="*/ 4354 h 10000"/>
              <a:gd name="connsiteX6" fmla="*/ 5910 w 10000"/>
              <a:gd name="connsiteY6" fmla="*/ 4208 h 10000"/>
              <a:gd name="connsiteX7" fmla="*/ 5820 w 10000"/>
              <a:gd name="connsiteY7" fmla="*/ 4062 h 10000"/>
              <a:gd name="connsiteX8" fmla="*/ 5753 w 10000"/>
              <a:gd name="connsiteY8" fmla="*/ 3907 h 10000"/>
              <a:gd name="connsiteX9" fmla="*/ 5730 w 10000"/>
              <a:gd name="connsiteY9" fmla="*/ 3744 h 10000"/>
              <a:gd name="connsiteX10" fmla="*/ 5730 w 10000"/>
              <a:gd name="connsiteY10" fmla="*/ 3744 h 10000"/>
              <a:gd name="connsiteX11" fmla="*/ 5753 w 10000"/>
              <a:gd name="connsiteY11" fmla="*/ 3590 h 10000"/>
              <a:gd name="connsiteX12" fmla="*/ 5820 w 10000"/>
              <a:gd name="connsiteY12" fmla="*/ 3435 h 10000"/>
              <a:gd name="connsiteX13" fmla="*/ 5910 w 10000"/>
              <a:gd name="connsiteY13" fmla="*/ 3280 h 10000"/>
              <a:gd name="connsiteX14" fmla="*/ 6045 w 10000"/>
              <a:gd name="connsiteY14" fmla="*/ 3143 h 10000"/>
              <a:gd name="connsiteX15" fmla="*/ 6225 w 10000"/>
              <a:gd name="connsiteY15" fmla="*/ 3006 h 10000"/>
              <a:gd name="connsiteX16" fmla="*/ 6427 w 10000"/>
              <a:gd name="connsiteY16" fmla="*/ 2877 h 10000"/>
              <a:gd name="connsiteX17" fmla="*/ 6652 w 10000"/>
              <a:gd name="connsiteY17" fmla="*/ 2757 h 10000"/>
              <a:gd name="connsiteX18" fmla="*/ 6921 w 10000"/>
              <a:gd name="connsiteY18" fmla="*/ 2645 h 10000"/>
              <a:gd name="connsiteX19" fmla="*/ 7213 w 10000"/>
              <a:gd name="connsiteY19" fmla="*/ 2542 h 10000"/>
              <a:gd name="connsiteX20" fmla="*/ 7528 w 10000"/>
              <a:gd name="connsiteY20" fmla="*/ 2456 h 10000"/>
              <a:gd name="connsiteX21" fmla="*/ 7865 w 10000"/>
              <a:gd name="connsiteY21" fmla="*/ 2370 h 10000"/>
              <a:gd name="connsiteX22" fmla="*/ 8225 w 10000"/>
              <a:gd name="connsiteY22" fmla="*/ 2310 h 10000"/>
              <a:gd name="connsiteX23" fmla="*/ 8607 w 10000"/>
              <a:gd name="connsiteY23" fmla="*/ 2258 h 10000"/>
              <a:gd name="connsiteX24" fmla="*/ 8989 w 10000"/>
              <a:gd name="connsiteY24" fmla="*/ 2216 h 10000"/>
              <a:gd name="connsiteX25" fmla="*/ 9393 w 10000"/>
              <a:gd name="connsiteY25" fmla="*/ 2190 h 10000"/>
              <a:gd name="connsiteX26" fmla="*/ 9820 w 10000"/>
              <a:gd name="connsiteY26" fmla="*/ 2190 h 10000"/>
              <a:gd name="connsiteX27" fmla="*/ 9820 w 10000"/>
              <a:gd name="connsiteY27" fmla="*/ 2190 h 10000"/>
              <a:gd name="connsiteX28" fmla="*/ 10000 w 10000"/>
              <a:gd name="connsiteY28" fmla="*/ 2190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0" fmla="*/ 9843 w 10000"/>
              <a:gd name="connsiteY0" fmla="*/ 10000 h 10000"/>
              <a:gd name="connsiteX1" fmla="*/ 6652 w 10000"/>
              <a:gd name="connsiteY1" fmla="*/ 4740 h 10000"/>
              <a:gd name="connsiteX2" fmla="*/ 6427 w 10000"/>
              <a:gd name="connsiteY2" fmla="*/ 4620 h 10000"/>
              <a:gd name="connsiteX3" fmla="*/ 6225 w 10000"/>
              <a:gd name="connsiteY3" fmla="*/ 4491 h 10000"/>
              <a:gd name="connsiteX4" fmla="*/ 6045 w 10000"/>
              <a:gd name="connsiteY4" fmla="*/ 4354 h 10000"/>
              <a:gd name="connsiteX5" fmla="*/ 5910 w 10000"/>
              <a:gd name="connsiteY5" fmla="*/ 4208 h 10000"/>
              <a:gd name="connsiteX6" fmla="*/ 5820 w 10000"/>
              <a:gd name="connsiteY6" fmla="*/ 4062 h 10000"/>
              <a:gd name="connsiteX7" fmla="*/ 5753 w 10000"/>
              <a:gd name="connsiteY7" fmla="*/ 3907 h 10000"/>
              <a:gd name="connsiteX8" fmla="*/ 5730 w 10000"/>
              <a:gd name="connsiteY8" fmla="*/ 3744 h 10000"/>
              <a:gd name="connsiteX9" fmla="*/ 5730 w 10000"/>
              <a:gd name="connsiteY9" fmla="*/ 3744 h 10000"/>
              <a:gd name="connsiteX10" fmla="*/ 5753 w 10000"/>
              <a:gd name="connsiteY10" fmla="*/ 3590 h 10000"/>
              <a:gd name="connsiteX11" fmla="*/ 5820 w 10000"/>
              <a:gd name="connsiteY11" fmla="*/ 3435 h 10000"/>
              <a:gd name="connsiteX12" fmla="*/ 5910 w 10000"/>
              <a:gd name="connsiteY12" fmla="*/ 3280 h 10000"/>
              <a:gd name="connsiteX13" fmla="*/ 6045 w 10000"/>
              <a:gd name="connsiteY13" fmla="*/ 3143 h 10000"/>
              <a:gd name="connsiteX14" fmla="*/ 6225 w 10000"/>
              <a:gd name="connsiteY14" fmla="*/ 3006 h 10000"/>
              <a:gd name="connsiteX15" fmla="*/ 6427 w 10000"/>
              <a:gd name="connsiteY15" fmla="*/ 2877 h 10000"/>
              <a:gd name="connsiteX16" fmla="*/ 6652 w 10000"/>
              <a:gd name="connsiteY16" fmla="*/ 2757 h 10000"/>
              <a:gd name="connsiteX17" fmla="*/ 6921 w 10000"/>
              <a:gd name="connsiteY17" fmla="*/ 2645 h 10000"/>
              <a:gd name="connsiteX18" fmla="*/ 7213 w 10000"/>
              <a:gd name="connsiteY18" fmla="*/ 2542 h 10000"/>
              <a:gd name="connsiteX19" fmla="*/ 7528 w 10000"/>
              <a:gd name="connsiteY19" fmla="*/ 2456 h 10000"/>
              <a:gd name="connsiteX20" fmla="*/ 7865 w 10000"/>
              <a:gd name="connsiteY20" fmla="*/ 2370 h 10000"/>
              <a:gd name="connsiteX21" fmla="*/ 8225 w 10000"/>
              <a:gd name="connsiteY21" fmla="*/ 2310 h 10000"/>
              <a:gd name="connsiteX22" fmla="*/ 8607 w 10000"/>
              <a:gd name="connsiteY22" fmla="*/ 2258 h 10000"/>
              <a:gd name="connsiteX23" fmla="*/ 8989 w 10000"/>
              <a:gd name="connsiteY23" fmla="*/ 2216 h 10000"/>
              <a:gd name="connsiteX24" fmla="*/ 9393 w 10000"/>
              <a:gd name="connsiteY24" fmla="*/ 2190 h 10000"/>
              <a:gd name="connsiteX25" fmla="*/ 9820 w 10000"/>
              <a:gd name="connsiteY25" fmla="*/ 2190 h 10000"/>
              <a:gd name="connsiteX26" fmla="*/ 9820 w 10000"/>
              <a:gd name="connsiteY26" fmla="*/ 2190 h 10000"/>
              <a:gd name="connsiteX27" fmla="*/ 10000 w 10000"/>
              <a:gd name="connsiteY27" fmla="*/ 2190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225 w 10000"/>
              <a:gd name="connsiteY2" fmla="*/ 4491 h 10000"/>
              <a:gd name="connsiteX3" fmla="*/ 6045 w 10000"/>
              <a:gd name="connsiteY3" fmla="*/ 4354 h 10000"/>
              <a:gd name="connsiteX4" fmla="*/ 5910 w 10000"/>
              <a:gd name="connsiteY4" fmla="*/ 4208 h 10000"/>
              <a:gd name="connsiteX5" fmla="*/ 5820 w 10000"/>
              <a:gd name="connsiteY5" fmla="*/ 4062 h 10000"/>
              <a:gd name="connsiteX6" fmla="*/ 5753 w 10000"/>
              <a:gd name="connsiteY6" fmla="*/ 3907 h 10000"/>
              <a:gd name="connsiteX7" fmla="*/ 5730 w 10000"/>
              <a:gd name="connsiteY7" fmla="*/ 3744 h 10000"/>
              <a:gd name="connsiteX8" fmla="*/ 5730 w 10000"/>
              <a:gd name="connsiteY8" fmla="*/ 3744 h 10000"/>
              <a:gd name="connsiteX9" fmla="*/ 5753 w 10000"/>
              <a:gd name="connsiteY9" fmla="*/ 3590 h 10000"/>
              <a:gd name="connsiteX10" fmla="*/ 5820 w 10000"/>
              <a:gd name="connsiteY10" fmla="*/ 3435 h 10000"/>
              <a:gd name="connsiteX11" fmla="*/ 5910 w 10000"/>
              <a:gd name="connsiteY11" fmla="*/ 3280 h 10000"/>
              <a:gd name="connsiteX12" fmla="*/ 6045 w 10000"/>
              <a:gd name="connsiteY12" fmla="*/ 3143 h 10000"/>
              <a:gd name="connsiteX13" fmla="*/ 6225 w 10000"/>
              <a:gd name="connsiteY13" fmla="*/ 3006 h 10000"/>
              <a:gd name="connsiteX14" fmla="*/ 6427 w 10000"/>
              <a:gd name="connsiteY14" fmla="*/ 2877 h 10000"/>
              <a:gd name="connsiteX15" fmla="*/ 6652 w 10000"/>
              <a:gd name="connsiteY15" fmla="*/ 2757 h 10000"/>
              <a:gd name="connsiteX16" fmla="*/ 6921 w 10000"/>
              <a:gd name="connsiteY16" fmla="*/ 2645 h 10000"/>
              <a:gd name="connsiteX17" fmla="*/ 7213 w 10000"/>
              <a:gd name="connsiteY17" fmla="*/ 2542 h 10000"/>
              <a:gd name="connsiteX18" fmla="*/ 7528 w 10000"/>
              <a:gd name="connsiteY18" fmla="*/ 2456 h 10000"/>
              <a:gd name="connsiteX19" fmla="*/ 7865 w 10000"/>
              <a:gd name="connsiteY19" fmla="*/ 2370 h 10000"/>
              <a:gd name="connsiteX20" fmla="*/ 8225 w 10000"/>
              <a:gd name="connsiteY20" fmla="*/ 2310 h 10000"/>
              <a:gd name="connsiteX21" fmla="*/ 8607 w 10000"/>
              <a:gd name="connsiteY21" fmla="*/ 2258 h 10000"/>
              <a:gd name="connsiteX22" fmla="*/ 8989 w 10000"/>
              <a:gd name="connsiteY22" fmla="*/ 2216 h 10000"/>
              <a:gd name="connsiteX23" fmla="*/ 9393 w 10000"/>
              <a:gd name="connsiteY23" fmla="*/ 2190 h 10000"/>
              <a:gd name="connsiteX24" fmla="*/ 9820 w 10000"/>
              <a:gd name="connsiteY24" fmla="*/ 2190 h 10000"/>
              <a:gd name="connsiteX25" fmla="*/ 9820 w 10000"/>
              <a:gd name="connsiteY25" fmla="*/ 2190 h 10000"/>
              <a:gd name="connsiteX26" fmla="*/ 10000 w 10000"/>
              <a:gd name="connsiteY26" fmla="*/ 2190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045 w 10000"/>
              <a:gd name="connsiteY2" fmla="*/ 4354 h 10000"/>
              <a:gd name="connsiteX3" fmla="*/ 5910 w 10000"/>
              <a:gd name="connsiteY3" fmla="*/ 4208 h 10000"/>
              <a:gd name="connsiteX4" fmla="*/ 5820 w 10000"/>
              <a:gd name="connsiteY4" fmla="*/ 4062 h 10000"/>
              <a:gd name="connsiteX5" fmla="*/ 5753 w 10000"/>
              <a:gd name="connsiteY5" fmla="*/ 3907 h 10000"/>
              <a:gd name="connsiteX6" fmla="*/ 5730 w 10000"/>
              <a:gd name="connsiteY6" fmla="*/ 3744 h 10000"/>
              <a:gd name="connsiteX7" fmla="*/ 5730 w 10000"/>
              <a:gd name="connsiteY7" fmla="*/ 3744 h 10000"/>
              <a:gd name="connsiteX8" fmla="*/ 5753 w 10000"/>
              <a:gd name="connsiteY8" fmla="*/ 3590 h 10000"/>
              <a:gd name="connsiteX9" fmla="*/ 5820 w 10000"/>
              <a:gd name="connsiteY9" fmla="*/ 3435 h 10000"/>
              <a:gd name="connsiteX10" fmla="*/ 5910 w 10000"/>
              <a:gd name="connsiteY10" fmla="*/ 3280 h 10000"/>
              <a:gd name="connsiteX11" fmla="*/ 6045 w 10000"/>
              <a:gd name="connsiteY11" fmla="*/ 3143 h 10000"/>
              <a:gd name="connsiteX12" fmla="*/ 6225 w 10000"/>
              <a:gd name="connsiteY12" fmla="*/ 3006 h 10000"/>
              <a:gd name="connsiteX13" fmla="*/ 6427 w 10000"/>
              <a:gd name="connsiteY13" fmla="*/ 2877 h 10000"/>
              <a:gd name="connsiteX14" fmla="*/ 6652 w 10000"/>
              <a:gd name="connsiteY14" fmla="*/ 2757 h 10000"/>
              <a:gd name="connsiteX15" fmla="*/ 6921 w 10000"/>
              <a:gd name="connsiteY15" fmla="*/ 2645 h 10000"/>
              <a:gd name="connsiteX16" fmla="*/ 7213 w 10000"/>
              <a:gd name="connsiteY16" fmla="*/ 2542 h 10000"/>
              <a:gd name="connsiteX17" fmla="*/ 7528 w 10000"/>
              <a:gd name="connsiteY17" fmla="*/ 2456 h 10000"/>
              <a:gd name="connsiteX18" fmla="*/ 7865 w 10000"/>
              <a:gd name="connsiteY18" fmla="*/ 2370 h 10000"/>
              <a:gd name="connsiteX19" fmla="*/ 8225 w 10000"/>
              <a:gd name="connsiteY19" fmla="*/ 2310 h 10000"/>
              <a:gd name="connsiteX20" fmla="*/ 8607 w 10000"/>
              <a:gd name="connsiteY20" fmla="*/ 2258 h 10000"/>
              <a:gd name="connsiteX21" fmla="*/ 8989 w 10000"/>
              <a:gd name="connsiteY21" fmla="*/ 2216 h 10000"/>
              <a:gd name="connsiteX22" fmla="*/ 9393 w 10000"/>
              <a:gd name="connsiteY22" fmla="*/ 2190 h 10000"/>
              <a:gd name="connsiteX23" fmla="*/ 9820 w 10000"/>
              <a:gd name="connsiteY23" fmla="*/ 2190 h 10000"/>
              <a:gd name="connsiteX24" fmla="*/ 9820 w 10000"/>
              <a:gd name="connsiteY24" fmla="*/ 2190 h 10000"/>
              <a:gd name="connsiteX25" fmla="*/ 10000 w 10000"/>
              <a:gd name="connsiteY25" fmla="*/ 2190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0" fmla="*/ 9843 w 10000"/>
              <a:gd name="connsiteY0" fmla="*/ 10000 h 10000"/>
              <a:gd name="connsiteX1" fmla="*/ 6045 w 10000"/>
              <a:gd name="connsiteY1" fmla="*/ 4354 h 10000"/>
              <a:gd name="connsiteX2" fmla="*/ 5910 w 10000"/>
              <a:gd name="connsiteY2" fmla="*/ 4208 h 10000"/>
              <a:gd name="connsiteX3" fmla="*/ 5820 w 10000"/>
              <a:gd name="connsiteY3" fmla="*/ 4062 h 10000"/>
              <a:gd name="connsiteX4" fmla="*/ 5753 w 10000"/>
              <a:gd name="connsiteY4" fmla="*/ 3907 h 10000"/>
              <a:gd name="connsiteX5" fmla="*/ 5730 w 10000"/>
              <a:gd name="connsiteY5" fmla="*/ 3744 h 10000"/>
              <a:gd name="connsiteX6" fmla="*/ 5730 w 10000"/>
              <a:gd name="connsiteY6" fmla="*/ 3744 h 10000"/>
              <a:gd name="connsiteX7" fmla="*/ 5753 w 10000"/>
              <a:gd name="connsiteY7" fmla="*/ 3590 h 10000"/>
              <a:gd name="connsiteX8" fmla="*/ 5820 w 10000"/>
              <a:gd name="connsiteY8" fmla="*/ 3435 h 10000"/>
              <a:gd name="connsiteX9" fmla="*/ 5910 w 10000"/>
              <a:gd name="connsiteY9" fmla="*/ 3280 h 10000"/>
              <a:gd name="connsiteX10" fmla="*/ 6045 w 10000"/>
              <a:gd name="connsiteY10" fmla="*/ 3143 h 10000"/>
              <a:gd name="connsiteX11" fmla="*/ 6225 w 10000"/>
              <a:gd name="connsiteY11" fmla="*/ 3006 h 10000"/>
              <a:gd name="connsiteX12" fmla="*/ 6427 w 10000"/>
              <a:gd name="connsiteY12" fmla="*/ 2877 h 10000"/>
              <a:gd name="connsiteX13" fmla="*/ 6652 w 10000"/>
              <a:gd name="connsiteY13" fmla="*/ 2757 h 10000"/>
              <a:gd name="connsiteX14" fmla="*/ 6921 w 10000"/>
              <a:gd name="connsiteY14" fmla="*/ 2645 h 10000"/>
              <a:gd name="connsiteX15" fmla="*/ 7213 w 10000"/>
              <a:gd name="connsiteY15" fmla="*/ 2542 h 10000"/>
              <a:gd name="connsiteX16" fmla="*/ 7528 w 10000"/>
              <a:gd name="connsiteY16" fmla="*/ 2456 h 10000"/>
              <a:gd name="connsiteX17" fmla="*/ 7865 w 10000"/>
              <a:gd name="connsiteY17" fmla="*/ 2370 h 10000"/>
              <a:gd name="connsiteX18" fmla="*/ 8225 w 10000"/>
              <a:gd name="connsiteY18" fmla="*/ 2310 h 10000"/>
              <a:gd name="connsiteX19" fmla="*/ 8607 w 10000"/>
              <a:gd name="connsiteY19" fmla="*/ 2258 h 10000"/>
              <a:gd name="connsiteX20" fmla="*/ 8989 w 10000"/>
              <a:gd name="connsiteY20" fmla="*/ 2216 h 10000"/>
              <a:gd name="connsiteX21" fmla="*/ 9393 w 10000"/>
              <a:gd name="connsiteY21" fmla="*/ 2190 h 10000"/>
              <a:gd name="connsiteX22" fmla="*/ 9820 w 10000"/>
              <a:gd name="connsiteY22" fmla="*/ 2190 h 10000"/>
              <a:gd name="connsiteX23" fmla="*/ 9820 w 10000"/>
              <a:gd name="connsiteY23" fmla="*/ 2190 h 10000"/>
              <a:gd name="connsiteX24" fmla="*/ 10000 w 10000"/>
              <a:gd name="connsiteY24" fmla="*/ 2190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219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6707 w 10000"/>
              <a:gd name="connsiteY14" fmla="*/ 2605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820 w 10000"/>
              <a:gd name="connsiteY4" fmla="*/ 0 h 10000"/>
              <a:gd name="connsiteX5" fmla="*/ 9303 w 10000"/>
              <a:gd name="connsiteY5" fmla="*/ 9 h 10000"/>
              <a:gd name="connsiteX6" fmla="*/ 8809 w 10000"/>
              <a:gd name="connsiteY6" fmla="*/ 17 h 10000"/>
              <a:gd name="connsiteX7" fmla="*/ 8315 w 10000"/>
              <a:gd name="connsiteY7" fmla="*/ 43 h 10000"/>
              <a:gd name="connsiteX8" fmla="*/ 7843 w 10000"/>
              <a:gd name="connsiteY8" fmla="*/ 77 h 10000"/>
              <a:gd name="connsiteX9" fmla="*/ 7371 w 10000"/>
              <a:gd name="connsiteY9" fmla="*/ 120 h 10000"/>
              <a:gd name="connsiteX10" fmla="*/ 6899 w 10000"/>
              <a:gd name="connsiteY10" fmla="*/ 172 h 10000"/>
              <a:gd name="connsiteX11" fmla="*/ 6449 w 10000"/>
              <a:gd name="connsiteY11" fmla="*/ 223 h 10000"/>
              <a:gd name="connsiteX12" fmla="*/ 6000 w 10000"/>
              <a:gd name="connsiteY12" fmla="*/ 292 h 10000"/>
              <a:gd name="connsiteX13" fmla="*/ 5551 w 10000"/>
              <a:gd name="connsiteY13" fmla="*/ 369 h 10000"/>
              <a:gd name="connsiteX14" fmla="*/ 5146 w 10000"/>
              <a:gd name="connsiteY14" fmla="*/ 455 h 10000"/>
              <a:gd name="connsiteX15" fmla="*/ 4719 w 10000"/>
              <a:gd name="connsiteY15" fmla="*/ 541 h 10000"/>
              <a:gd name="connsiteX16" fmla="*/ 4337 w 10000"/>
              <a:gd name="connsiteY16" fmla="*/ 644 h 10000"/>
              <a:gd name="connsiteX17" fmla="*/ 3955 w 10000"/>
              <a:gd name="connsiteY17" fmla="*/ 747 h 10000"/>
              <a:gd name="connsiteX18" fmla="*/ 3573 w 10000"/>
              <a:gd name="connsiteY18" fmla="*/ 859 h 10000"/>
              <a:gd name="connsiteX19" fmla="*/ 3213 w 10000"/>
              <a:gd name="connsiteY19" fmla="*/ 970 h 10000"/>
              <a:gd name="connsiteX20" fmla="*/ 2876 w 10000"/>
              <a:gd name="connsiteY20" fmla="*/ 1099 h 10000"/>
              <a:gd name="connsiteX21" fmla="*/ 2562 w 10000"/>
              <a:gd name="connsiteY21" fmla="*/ 1228 h 10000"/>
              <a:gd name="connsiteX22" fmla="*/ 2247 w 10000"/>
              <a:gd name="connsiteY22" fmla="*/ 1365 h 10000"/>
              <a:gd name="connsiteX23" fmla="*/ 1955 w 10000"/>
              <a:gd name="connsiteY23" fmla="*/ 1503 h 10000"/>
              <a:gd name="connsiteX24" fmla="*/ 1685 w 10000"/>
              <a:gd name="connsiteY24" fmla="*/ 1649 h 10000"/>
              <a:gd name="connsiteX25" fmla="*/ 1416 w 10000"/>
              <a:gd name="connsiteY25" fmla="*/ 1803 h 10000"/>
              <a:gd name="connsiteX26" fmla="*/ 1191 w 10000"/>
              <a:gd name="connsiteY26" fmla="*/ 1958 h 10000"/>
              <a:gd name="connsiteX27" fmla="*/ 966 w 10000"/>
              <a:gd name="connsiteY27" fmla="*/ 2121 h 10000"/>
              <a:gd name="connsiteX28" fmla="*/ 787 w 10000"/>
              <a:gd name="connsiteY28" fmla="*/ 2293 h 10000"/>
              <a:gd name="connsiteX29" fmla="*/ 607 w 10000"/>
              <a:gd name="connsiteY29" fmla="*/ 2456 h 10000"/>
              <a:gd name="connsiteX30" fmla="*/ 449 w 10000"/>
              <a:gd name="connsiteY30" fmla="*/ 2636 h 10000"/>
              <a:gd name="connsiteX31" fmla="*/ 315 w 10000"/>
              <a:gd name="connsiteY31" fmla="*/ 2808 h 10000"/>
              <a:gd name="connsiteX32" fmla="*/ 202 w 10000"/>
              <a:gd name="connsiteY32" fmla="*/ 2988 h 10000"/>
              <a:gd name="connsiteX33" fmla="*/ 112 w 10000"/>
              <a:gd name="connsiteY33" fmla="*/ 3177 h 10000"/>
              <a:gd name="connsiteX34" fmla="*/ 67 w 10000"/>
              <a:gd name="connsiteY34" fmla="*/ 3366 h 10000"/>
              <a:gd name="connsiteX35" fmla="*/ 22 w 10000"/>
              <a:gd name="connsiteY35" fmla="*/ 3555 h 10000"/>
              <a:gd name="connsiteX36" fmla="*/ 0 w 10000"/>
              <a:gd name="connsiteY36" fmla="*/ 3744 h 10000"/>
              <a:gd name="connsiteX37" fmla="*/ 0 w 10000"/>
              <a:gd name="connsiteY37" fmla="*/ 3744 h 10000"/>
              <a:gd name="connsiteX38" fmla="*/ 22 w 10000"/>
              <a:gd name="connsiteY38" fmla="*/ 4019 h 10000"/>
              <a:gd name="connsiteX39" fmla="*/ 90 w 10000"/>
              <a:gd name="connsiteY39" fmla="*/ 4268 h 10000"/>
              <a:gd name="connsiteX40" fmla="*/ 180 w 10000"/>
              <a:gd name="connsiteY40" fmla="*/ 4517 h 10000"/>
              <a:gd name="connsiteX41" fmla="*/ 247 w 10000"/>
              <a:gd name="connsiteY41" fmla="*/ 4629 h 10000"/>
              <a:gd name="connsiteX42" fmla="*/ 337 w 10000"/>
              <a:gd name="connsiteY42" fmla="*/ 4749 h 10000"/>
              <a:gd name="connsiteX43" fmla="*/ 427 w 10000"/>
              <a:gd name="connsiteY43" fmla="*/ 4869 h 10000"/>
              <a:gd name="connsiteX44" fmla="*/ 562 w 10000"/>
              <a:gd name="connsiteY44" fmla="*/ 4989 h 10000"/>
              <a:gd name="connsiteX45" fmla="*/ 831 w 10000"/>
              <a:gd name="connsiteY45" fmla="*/ 5243 h 10000"/>
              <a:gd name="connsiteX46" fmla="*/ 1191 w 10000"/>
              <a:gd name="connsiteY46" fmla="*/ 5509 h 10000"/>
              <a:gd name="connsiteX47" fmla="*/ 1618 w 10000"/>
              <a:gd name="connsiteY47" fmla="*/ 5801 h 10000"/>
              <a:gd name="connsiteX48" fmla="*/ 2135 w 10000"/>
              <a:gd name="connsiteY48" fmla="*/ 6119 h 10000"/>
              <a:gd name="connsiteX49" fmla="*/ 2764 w 10000"/>
              <a:gd name="connsiteY49" fmla="*/ 6471 h 10000"/>
              <a:gd name="connsiteX50" fmla="*/ 3483 w 10000"/>
              <a:gd name="connsiteY50" fmla="*/ 6874 h 10000"/>
              <a:gd name="connsiteX51" fmla="*/ 4292 w 10000"/>
              <a:gd name="connsiteY51" fmla="*/ 7329 h 10000"/>
              <a:gd name="connsiteX52" fmla="*/ 6292 w 10000"/>
              <a:gd name="connsiteY52" fmla="*/ 8420 h 10000"/>
              <a:gd name="connsiteX53" fmla="*/ 8809 w 10000"/>
              <a:gd name="connsiteY53" fmla="*/ 9794 h 10000"/>
              <a:gd name="connsiteX54" fmla="*/ 8809 w 10000"/>
              <a:gd name="connsiteY54" fmla="*/ 9794 h 10000"/>
              <a:gd name="connsiteX55" fmla="*/ 8921 w 10000"/>
              <a:gd name="connsiteY55" fmla="*/ 9845 h 10000"/>
              <a:gd name="connsiteX56" fmla="*/ 9056 w 10000"/>
              <a:gd name="connsiteY56" fmla="*/ 9897 h 10000"/>
              <a:gd name="connsiteX57" fmla="*/ 9191 w 10000"/>
              <a:gd name="connsiteY57" fmla="*/ 9931 h 10000"/>
              <a:gd name="connsiteX58" fmla="*/ 9348 w 10000"/>
              <a:gd name="connsiteY58" fmla="*/ 9957 h 10000"/>
              <a:gd name="connsiteX59" fmla="*/ 9506 w 10000"/>
              <a:gd name="connsiteY59" fmla="*/ 9983 h 10000"/>
              <a:gd name="connsiteX60" fmla="*/ 9663 w 10000"/>
              <a:gd name="connsiteY60" fmla="*/ 9991 h 10000"/>
              <a:gd name="connsiteX61" fmla="*/ 9843 w 10000"/>
              <a:gd name="connsiteY61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303 w 10000"/>
              <a:gd name="connsiteY4" fmla="*/ 9 h 10000"/>
              <a:gd name="connsiteX5" fmla="*/ 8809 w 10000"/>
              <a:gd name="connsiteY5" fmla="*/ 17 h 10000"/>
              <a:gd name="connsiteX6" fmla="*/ 8315 w 10000"/>
              <a:gd name="connsiteY6" fmla="*/ 43 h 10000"/>
              <a:gd name="connsiteX7" fmla="*/ 7843 w 10000"/>
              <a:gd name="connsiteY7" fmla="*/ 77 h 10000"/>
              <a:gd name="connsiteX8" fmla="*/ 7371 w 10000"/>
              <a:gd name="connsiteY8" fmla="*/ 120 h 10000"/>
              <a:gd name="connsiteX9" fmla="*/ 6899 w 10000"/>
              <a:gd name="connsiteY9" fmla="*/ 172 h 10000"/>
              <a:gd name="connsiteX10" fmla="*/ 6449 w 10000"/>
              <a:gd name="connsiteY10" fmla="*/ 223 h 10000"/>
              <a:gd name="connsiteX11" fmla="*/ 6000 w 10000"/>
              <a:gd name="connsiteY11" fmla="*/ 292 h 10000"/>
              <a:gd name="connsiteX12" fmla="*/ 5551 w 10000"/>
              <a:gd name="connsiteY12" fmla="*/ 369 h 10000"/>
              <a:gd name="connsiteX13" fmla="*/ 5146 w 10000"/>
              <a:gd name="connsiteY13" fmla="*/ 455 h 10000"/>
              <a:gd name="connsiteX14" fmla="*/ 4719 w 10000"/>
              <a:gd name="connsiteY14" fmla="*/ 541 h 10000"/>
              <a:gd name="connsiteX15" fmla="*/ 4337 w 10000"/>
              <a:gd name="connsiteY15" fmla="*/ 644 h 10000"/>
              <a:gd name="connsiteX16" fmla="*/ 3955 w 10000"/>
              <a:gd name="connsiteY16" fmla="*/ 747 h 10000"/>
              <a:gd name="connsiteX17" fmla="*/ 3573 w 10000"/>
              <a:gd name="connsiteY17" fmla="*/ 859 h 10000"/>
              <a:gd name="connsiteX18" fmla="*/ 3213 w 10000"/>
              <a:gd name="connsiteY18" fmla="*/ 970 h 10000"/>
              <a:gd name="connsiteX19" fmla="*/ 2876 w 10000"/>
              <a:gd name="connsiteY19" fmla="*/ 1099 h 10000"/>
              <a:gd name="connsiteX20" fmla="*/ 2562 w 10000"/>
              <a:gd name="connsiteY20" fmla="*/ 1228 h 10000"/>
              <a:gd name="connsiteX21" fmla="*/ 2247 w 10000"/>
              <a:gd name="connsiteY21" fmla="*/ 1365 h 10000"/>
              <a:gd name="connsiteX22" fmla="*/ 1955 w 10000"/>
              <a:gd name="connsiteY22" fmla="*/ 1503 h 10000"/>
              <a:gd name="connsiteX23" fmla="*/ 1685 w 10000"/>
              <a:gd name="connsiteY23" fmla="*/ 1649 h 10000"/>
              <a:gd name="connsiteX24" fmla="*/ 1416 w 10000"/>
              <a:gd name="connsiteY24" fmla="*/ 1803 h 10000"/>
              <a:gd name="connsiteX25" fmla="*/ 1191 w 10000"/>
              <a:gd name="connsiteY25" fmla="*/ 1958 h 10000"/>
              <a:gd name="connsiteX26" fmla="*/ 966 w 10000"/>
              <a:gd name="connsiteY26" fmla="*/ 2121 h 10000"/>
              <a:gd name="connsiteX27" fmla="*/ 787 w 10000"/>
              <a:gd name="connsiteY27" fmla="*/ 2293 h 10000"/>
              <a:gd name="connsiteX28" fmla="*/ 607 w 10000"/>
              <a:gd name="connsiteY28" fmla="*/ 2456 h 10000"/>
              <a:gd name="connsiteX29" fmla="*/ 449 w 10000"/>
              <a:gd name="connsiteY29" fmla="*/ 2636 h 10000"/>
              <a:gd name="connsiteX30" fmla="*/ 315 w 10000"/>
              <a:gd name="connsiteY30" fmla="*/ 2808 h 10000"/>
              <a:gd name="connsiteX31" fmla="*/ 202 w 10000"/>
              <a:gd name="connsiteY31" fmla="*/ 2988 h 10000"/>
              <a:gd name="connsiteX32" fmla="*/ 112 w 10000"/>
              <a:gd name="connsiteY32" fmla="*/ 3177 h 10000"/>
              <a:gd name="connsiteX33" fmla="*/ 67 w 10000"/>
              <a:gd name="connsiteY33" fmla="*/ 3366 h 10000"/>
              <a:gd name="connsiteX34" fmla="*/ 22 w 10000"/>
              <a:gd name="connsiteY34" fmla="*/ 3555 h 10000"/>
              <a:gd name="connsiteX35" fmla="*/ 0 w 10000"/>
              <a:gd name="connsiteY35" fmla="*/ 3744 h 10000"/>
              <a:gd name="connsiteX36" fmla="*/ 0 w 10000"/>
              <a:gd name="connsiteY36" fmla="*/ 3744 h 10000"/>
              <a:gd name="connsiteX37" fmla="*/ 22 w 10000"/>
              <a:gd name="connsiteY37" fmla="*/ 4019 h 10000"/>
              <a:gd name="connsiteX38" fmla="*/ 90 w 10000"/>
              <a:gd name="connsiteY38" fmla="*/ 4268 h 10000"/>
              <a:gd name="connsiteX39" fmla="*/ 180 w 10000"/>
              <a:gd name="connsiteY39" fmla="*/ 4517 h 10000"/>
              <a:gd name="connsiteX40" fmla="*/ 247 w 10000"/>
              <a:gd name="connsiteY40" fmla="*/ 4629 h 10000"/>
              <a:gd name="connsiteX41" fmla="*/ 337 w 10000"/>
              <a:gd name="connsiteY41" fmla="*/ 4749 h 10000"/>
              <a:gd name="connsiteX42" fmla="*/ 427 w 10000"/>
              <a:gd name="connsiteY42" fmla="*/ 4869 h 10000"/>
              <a:gd name="connsiteX43" fmla="*/ 562 w 10000"/>
              <a:gd name="connsiteY43" fmla="*/ 4989 h 10000"/>
              <a:gd name="connsiteX44" fmla="*/ 831 w 10000"/>
              <a:gd name="connsiteY44" fmla="*/ 5243 h 10000"/>
              <a:gd name="connsiteX45" fmla="*/ 1191 w 10000"/>
              <a:gd name="connsiteY45" fmla="*/ 5509 h 10000"/>
              <a:gd name="connsiteX46" fmla="*/ 1618 w 10000"/>
              <a:gd name="connsiteY46" fmla="*/ 5801 h 10000"/>
              <a:gd name="connsiteX47" fmla="*/ 2135 w 10000"/>
              <a:gd name="connsiteY47" fmla="*/ 6119 h 10000"/>
              <a:gd name="connsiteX48" fmla="*/ 2764 w 10000"/>
              <a:gd name="connsiteY48" fmla="*/ 6471 h 10000"/>
              <a:gd name="connsiteX49" fmla="*/ 3483 w 10000"/>
              <a:gd name="connsiteY49" fmla="*/ 6874 h 10000"/>
              <a:gd name="connsiteX50" fmla="*/ 4292 w 10000"/>
              <a:gd name="connsiteY50" fmla="*/ 7329 h 10000"/>
              <a:gd name="connsiteX51" fmla="*/ 6292 w 10000"/>
              <a:gd name="connsiteY51" fmla="*/ 8420 h 10000"/>
              <a:gd name="connsiteX52" fmla="*/ 8809 w 10000"/>
              <a:gd name="connsiteY52" fmla="*/ 9794 h 10000"/>
              <a:gd name="connsiteX53" fmla="*/ 8809 w 10000"/>
              <a:gd name="connsiteY53" fmla="*/ 9794 h 10000"/>
              <a:gd name="connsiteX54" fmla="*/ 8921 w 10000"/>
              <a:gd name="connsiteY54" fmla="*/ 9845 h 10000"/>
              <a:gd name="connsiteX55" fmla="*/ 9056 w 10000"/>
              <a:gd name="connsiteY55" fmla="*/ 9897 h 10000"/>
              <a:gd name="connsiteX56" fmla="*/ 9191 w 10000"/>
              <a:gd name="connsiteY56" fmla="*/ 9931 h 10000"/>
              <a:gd name="connsiteX57" fmla="*/ 9348 w 10000"/>
              <a:gd name="connsiteY57" fmla="*/ 9957 h 10000"/>
              <a:gd name="connsiteX58" fmla="*/ 9506 w 10000"/>
              <a:gd name="connsiteY58" fmla="*/ 9983 h 10000"/>
              <a:gd name="connsiteX59" fmla="*/ 9663 w 10000"/>
              <a:gd name="connsiteY59" fmla="*/ 9991 h 10000"/>
              <a:gd name="connsiteX60" fmla="*/ 9843 w 10000"/>
              <a:gd name="connsiteY60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303 w 10000"/>
              <a:gd name="connsiteY3" fmla="*/ 9 h 10000"/>
              <a:gd name="connsiteX4" fmla="*/ 8809 w 10000"/>
              <a:gd name="connsiteY4" fmla="*/ 17 h 10000"/>
              <a:gd name="connsiteX5" fmla="*/ 8315 w 10000"/>
              <a:gd name="connsiteY5" fmla="*/ 43 h 10000"/>
              <a:gd name="connsiteX6" fmla="*/ 7843 w 10000"/>
              <a:gd name="connsiteY6" fmla="*/ 77 h 10000"/>
              <a:gd name="connsiteX7" fmla="*/ 7371 w 10000"/>
              <a:gd name="connsiteY7" fmla="*/ 120 h 10000"/>
              <a:gd name="connsiteX8" fmla="*/ 6899 w 10000"/>
              <a:gd name="connsiteY8" fmla="*/ 172 h 10000"/>
              <a:gd name="connsiteX9" fmla="*/ 6449 w 10000"/>
              <a:gd name="connsiteY9" fmla="*/ 223 h 10000"/>
              <a:gd name="connsiteX10" fmla="*/ 6000 w 10000"/>
              <a:gd name="connsiteY10" fmla="*/ 292 h 10000"/>
              <a:gd name="connsiteX11" fmla="*/ 5551 w 10000"/>
              <a:gd name="connsiteY11" fmla="*/ 369 h 10000"/>
              <a:gd name="connsiteX12" fmla="*/ 5146 w 10000"/>
              <a:gd name="connsiteY12" fmla="*/ 455 h 10000"/>
              <a:gd name="connsiteX13" fmla="*/ 4719 w 10000"/>
              <a:gd name="connsiteY13" fmla="*/ 541 h 10000"/>
              <a:gd name="connsiteX14" fmla="*/ 4337 w 10000"/>
              <a:gd name="connsiteY14" fmla="*/ 644 h 10000"/>
              <a:gd name="connsiteX15" fmla="*/ 3955 w 10000"/>
              <a:gd name="connsiteY15" fmla="*/ 747 h 10000"/>
              <a:gd name="connsiteX16" fmla="*/ 3573 w 10000"/>
              <a:gd name="connsiteY16" fmla="*/ 859 h 10000"/>
              <a:gd name="connsiteX17" fmla="*/ 3213 w 10000"/>
              <a:gd name="connsiteY17" fmla="*/ 970 h 10000"/>
              <a:gd name="connsiteX18" fmla="*/ 2876 w 10000"/>
              <a:gd name="connsiteY18" fmla="*/ 1099 h 10000"/>
              <a:gd name="connsiteX19" fmla="*/ 2562 w 10000"/>
              <a:gd name="connsiteY19" fmla="*/ 1228 h 10000"/>
              <a:gd name="connsiteX20" fmla="*/ 2247 w 10000"/>
              <a:gd name="connsiteY20" fmla="*/ 1365 h 10000"/>
              <a:gd name="connsiteX21" fmla="*/ 1955 w 10000"/>
              <a:gd name="connsiteY21" fmla="*/ 1503 h 10000"/>
              <a:gd name="connsiteX22" fmla="*/ 1685 w 10000"/>
              <a:gd name="connsiteY22" fmla="*/ 1649 h 10000"/>
              <a:gd name="connsiteX23" fmla="*/ 1416 w 10000"/>
              <a:gd name="connsiteY23" fmla="*/ 1803 h 10000"/>
              <a:gd name="connsiteX24" fmla="*/ 1191 w 10000"/>
              <a:gd name="connsiteY24" fmla="*/ 1958 h 10000"/>
              <a:gd name="connsiteX25" fmla="*/ 966 w 10000"/>
              <a:gd name="connsiteY25" fmla="*/ 2121 h 10000"/>
              <a:gd name="connsiteX26" fmla="*/ 787 w 10000"/>
              <a:gd name="connsiteY26" fmla="*/ 2293 h 10000"/>
              <a:gd name="connsiteX27" fmla="*/ 607 w 10000"/>
              <a:gd name="connsiteY27" fmla="*/ 2456 h 10000"/>
              <a:gd name="connsiteX28" fmla="*/ 449 w 10000"/>
              <a:gd name="connsiteY28" fmla="*/ 2636 h 10000"/>
              <a:gd name="connsiteX29" fmla="*/ 315 w 10000"/>
              <a:gd name="connsiteY29" fmla="*/ 2808 h 10000"/>
              <a:gd name="connsiteX30" fmla="*/ 202 w 10000"/>
              <a:gd name="connsiteY30" fmla="*/ 2988 h 10000"/>
              <a:gd name="connsiteX31" fmla="*/ 112 w 10000"/>
              <a:gd name="connsiteY31" fmla="*/ 3177 h 10000"/>
              <a:gd name="connsiteX32" fmla="*/ 67 w 10000"/>
              <a:gd name="connsiteY32" fmla="*/ 3366 h 10000"/>
              <a:gd name="connsiteX33" fmla="*/ 22 w 10000"/>
              <a:gd name="connsiteY33" fmla="*/ 3555 h 10000"/>
              <a:gd name="connsiteX34" fmla="*/ 0 w 10000"/>
              <a:gd name="connsiteY34" fmla="*/ 3744 h 10000"/>
              <a:gd name="connsiteX35" fmla="*/ 0 w 10000"/>
              <a:gd name="connsiteY35" fmla="*/ 3744 h 10000"/>
              <a:gd name="connsiteX36" fmla="*/ 22 w 10000"/>
              <a:gd name="connsiteY36" fmla="*/ 4019 h 10000"/>
              <a:gd name="connsiteX37" fmla="*/ 90 w 10000"/>
              <a:gd name="connsiteY37" fmla="*/ 4268 h 10000"/>
              <a:gd name="connsiteX38" fmla="*/ 180 w 10000"/>
              <a:gd name="connsiteY38" fmla="*/ 4517 h 10000"/>
              <a:gd name="connsiteX39" fmla="*/ 247 w 10000"/>
              <a:gd name="connsiteY39" fmla="*/ 4629 h 10000"/>
              <a:gd name="connsiteX40" fmla="*/ 337 w 10000"/>
              <a:gd name="connsiteY40" fmla="*/ 4749 h 10000"/>
              <a:gd name="connsiteX41" fmla="*/ 427 w 10000"/>
              <a:gd name="connsiteY41" fmla="*/ 4869 h 10000"/>
              <a:gd name="connsiteX42" fmla="*/ 562 w 10000"/>
              <a:gd name="connsiteY42" fmla="*/ 4989 h 10000"/>
              <a:gd name="connsiteX43" fmla="*/ 831 w 10000"/>
              <a:gd name="connsiteY43" fmla="*/ 5243 h 10000"/>
              <a:gd name="connsiteX44" fmla="*/ 1191 w 10000"/>
              <a:gd name="connsiteY44" fmla="*/ 5509 h 10000"/>
              <a:gd name="connsiteX45" fmla="*/ 1618 w 10000"/>
              <a:gd name="connsiteY45" fmla="*/ 5801 h 10000"/>
              <a:gd name="connsiteX46" fmla="*/ 2135 w 10000"/>
              <a:gd name="connsiteY46" fmla="*/ 6119 h 10000"/>
              <a:gd name="connsiteX47" fmla="*/ 2764 w 10000"/>
              <a:gd name="connsiteY47" fmla="*/ 6471 h 10000"/>
              <a:gd name="connsiteX48" fmla="*/ 3483 w 10000"/>
              <a:gd name="connsiteY48" fmla="*/ 6874 h 10000"/>
              <a:gd name="connsiteX49" fmla="*/ 4292 w 10000"/>
              <a:gd name="connsiteY49" fmla="*/ 7329 h 10000"/>
              <a:gd name="connsiteX50" fmla="*/ 6292 w 10000"/>
              <a:gd name="connsiteY50" fmla="*/ 8420 h 10000"/>
              <a:gd name="connsiteX51" fmla="*/ 8809 w 10000"/>
              <a:gd name="connsiteY51" fmla="*/ 9794 h 10000"/>
              <a:gd name="connsiteX52" fmla="*/ 8809 w 10000"/>
              <a:gd name="connsiteY52" fmla="*/ 9794 h 10000"/>
              <a:gd name="connsiteX53" fmla="*/ 8921 w 10000"/>
              <a:gd name="connsiteY53" fmla="*/ 9845 h 10000"/>
              <a:gd name="connsiteX54" fmla="*/ 9056 w 10000"/>
              <a:gd name="connsiteY54" fmla="*/ 9897 h 10000"/>
              <a:gd name="connsiteX55" fmla="*/ 9191 w 10000"/>
              <a:gd name="connsiteY55" fmla="*/ 9931 h 10000"/>
              <a:gd name="connsiteX56" fmla="*/ 9348 w 10000"/>
              <a:gd name="connsiteY56" fmla="*/ 9957 h 10000"/>
              <a:gd name="connsiteX57" fmla="*/ 9506 w 10000"/>
              <a:gd name="connsiteY57" fmla="*/ 9983 h 10000"/>
              <a:gd name="connsiteX58" fmla="*/ 9663 w 10000"/>
              <a:gd name="connsiteY58" fmla="*/ 9991 h 10000"/>
              <a:gd name="connsiteX59" fmla="*/ 9843 w 10000"/>
              <a:gd name="connsiteY59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9303 w 10000"/>
              <a:gd name="connsiteY2" fmla="*/ 9 h 10000"/>
              <a:gd name="connsiteX3" fmla="*/ 8809 w 10000"/>
              <a:gd name="connsiteY3" fmla="*/ 17 h 10000"/>
              <a:gd name="connsiteX4" fmla="*/ 8315 w 10000"/>
              <a:gd name="connsiteY4" fmla="*/ 43 h 10000"/>
              <a:gd name="connsiteX5" fmla="*/ 7843 w 10000"/>
              <a:gd name="connsiteY5" fmla="*/ 77 h 10000"/>
              <a:gd name="connsiteX6" fmla="*/ 7371 w 10000"/>
              <a:gd name="connsiteY6" fmla="*/ 120 h 10000"/>
              <a:gd name="connsiteX7" fmla="*/ 6899 w 10000"/>
              <a:gd name="connsiteY7" fmla="*/ 172 h 10000"/>
              <a:gd name="connsiteX8" fmla="*/ 6449 w 10000"/>
              <a:gd name="connsiteY8" fmla="*/ 223 h 10000"/>
              <a:gd name="connsiteX9" fmla="*/ 6000 w 10000"/>
              <a:gd name="connsiteY9" fmla="*/ 292 h 10000"/>
              <a:gd name="connsiteX10" fmla="*/ 5551 w 10000"/>
              <a:gd name="connsiteY10" fmla="*/ 369 h 10000"/>
              <a:gd name="connsiteX11" fmla="*/ 5146 w 10000"/>
              <a:gd name="connsiteY11" fmla="*/ 455 h 10000"/>
              <a:gd name="connsiteX12" fmla="*/ 4719 w 10000"/>
              <a:gd name="connsiteY12" fmla="*/ 541 h 10000"/>
              <a:gd name="connsiteX13" fmla="*/ 4337 w 10000"/>
              <a:gd name="connsiteY13" fmla="*/ 644 h 10000"/>
              <a:gd name="connsiteX14" fmla="*/ 3955 w 10000"/>
              <a:gd name="connsiteY14" fmla="*/ 747 h 10000"/>
              <a:gd name="connsiteX15" fmla="*/ 3573 w 10000"/>
              <a:gd name="connsiteY15" fmla="*/ 859 h 10000"/>
              <a:gd name="connsiteX16" fmla="*/ 3213 w 10000"/>
              <a:gd name="connsiteY16" fmla="*/ 970 h 10000"/>
              <a:gd name="connsiteX17" fmla="*/ 2876 w 10000"/>
              <a:gd name="connsiteY17" fmla="*/ 1099 h 10000"/>
              <a:gd name="connsiteX18" fmla="*/ 2562 w 10000"/>
              <a:gd name="connsiteY18" fmla="*/ 1228 h 10000"/>
              <a:gd name="connsiteX19" fmla="*/ 2247 w 10000"/>
              <a:gd name="connsiteY19" fmla="*/ 1365 h 10000"/>
              <a:gd name="connsiteX20" fmla="*/ 1955 w 10000"/>
              <a:gd name="connsiteY20" fmla="*/ 1503 h 10000"/>
              <a:gd name="connsiteX21" fmla="*/ 1685 w 10000"/>
              <a:gd name="connsiteY21" fmla="*/ 1649 h 10000"/>
              <a:gd name="connsiteX22" fmla="*/ 1416 w 10000"/>
              <a:gd name="connsiteY22" fmla="*/ 1803 h 10000"/>
              <a:gd name="connsiteX23" fmla="*/ 1191 w 10000"/>
              <a:gd name="connsiteY23" fmla="*/ 1958 h 10000"/>
              <a:gd name="connsiteX24" fmla="*/ 966 w 10000"/>
              <a:gd name="connsiteY24" fmla="*/ 2121 h 10000"/>
              <a:gd name="connsiteX25" fmla="*/ 787 w 10000"/>
              <a:gd name="connsiteY25" fmla="*/ 2293 h 10000"/>
              <a:gd name="connsiteX26" fmla="*/ 607 w 10000"/>
              <a:gd name="connsiteY26" fmla="*/ 2456 h 10000"/>
              <a:gd name="connsiteX27" fmla="*/ 449 w 10000"/>
              <a:gd name="connsiteY27" fmla="*/ 2636 h 10000"/>
              <a:gd name="connsiteX28" fmla="*/ 315 w 10000"/>
              <a:gd name="connsiteY28" fmla="*/ 2808 h 10000"/>
              <a:gd name="connsiteX29" fmla="*/ 202 w 10000"/>
              <a:gd name="connsiteY29" fmla="*/ 2988 h 10000"/>
              <a:gd name="connsiteX30" fmla="*/ 112 w 10000"/>
              <a:gd name="connsiteY30" fmla="*/ 3177 h 10000"/>
              <a:gd name="connsiteX31" fmla="*/ 67 w 10000"/>
              <a:gd name="connsiteY31" fmla="*/ 3366 h 10000"/>
              <a:gd name="connsiteX32" fmla="*/ 22 w 10000"/>
              <a:gd name="connsiteY32" fmla="*/ 3555 h 10000"/>
              <a:gd name="connsiteX33" fmla="*/ 0 w 10000"/>
              <a:gd name="connsiteY33" fmla="*/ 3744 h 10000"/>
              <a:gd name="connsiteX34" fmla="*/ 0 w 10000"/>
              <a:gd name="connsiteY34" fmla="*/ 3744 h 10000"/>
              <a:gd name="connsiteX35" fmla="*/ 22 w 10000"/>
              <a:gd name="connsiteY35" fmla="*/ 4019 h 10000"/>
              <a:gd name="connsiteX36" fmla="*/ 90 w 10000"/>
              <a:gd name="connsiteY36" fmla="*/ 4268 h 10000"/>
              <a:gd name="connsiteX37" fmla="*/ 180 w 10000"/>
              <a:gd name="connsiteY37" fmla="*/ 4517 h 10000"/>
              <a:gd name="connsiteX38" fmla="*/ 247 w 10000"/>
              <a:gd name="connsiteY38" fmla="*/ 4629 h 10000"/>
              <a:gd name="connsiteX39" fmla="*/ 337 w 10000"/>
              <a:gd name="connsiteY39" fmla="*/ 4749 h 10000"/>
              <a:gd name="connsiteX40" fmla="*/ 427 w 10000"/>
              <a:gd name="connsiteY40" fmla="*/ 4869 h 10000"/>
              <a:gd name="connsiteX41" fmla="*/ 562 w 10000"/>
              <a:gd name="connsiteY41" fmla="*/ 4989 h 10000"/>
              <a:gd name="connsiteX42" fmla="*/ 831 w 10000"/>
              <a:gd name="connsiteY42" fmla="*/ 5243 h 10000"/>
              <a:gd name="connsiteX43" fmla="*/ 1191 w 10000"/>
              <a:gd name="connsiteY43" fmla="*/ 5509 h 10000"/>
              <a:gd name="connsiteX44" fmla="*/ 1618 w 10000"/>
              <a:gd name="connsiteY44" fmla="*/ 5801 h 10000"/>
              <a:gd name="connsiteX45" fmla="*/ 2135 w 10000"/>
              <a:gd name="connsiteY45" fmla="*/ 6119 h 10000"/>
              <a:gd name="connsiteX46" fmla="*/ 2764 w 10000"/>
              <a:gd name="connsiteY46" fmla="*/ 6471 h 10000"/>
              <a:gd name="connsiteX47" fmla="*/ 3483 w 10000"/>
              <a:gd name="connsiteY47" fmla="*/ 6874 h 10000"/>
              <a:gd name="connsiteX48" fmla="*/ 4292 w 10000"/>
              <a:gd name="connsiteY48" fmla="*/ 7329 h 10000"/>
              <a:gd name="connsiteX49" fmla="*/ 6292 w 10000"/>
              <a:gd name="connsiteY49" fmla="*/ 8420 h 10000"/>
              <a:gd name="connsiteX50" fmla="*/ 8809 w 10000"/>
              <a:gd name="connsiteY50" fmla="*/ 9794 h 10000"/>
              <a:gd name="connsiteX51" fmla="*/ 8809 w 10000"/>
              <a:gd name="connsiteY51" fmla="*/ 9794 h 10000"/>
              <a:gd name="connsiteX52" fmla="*/ 8921 w 10000"/>
              <a:gd name="connsiteY52" fmla="*/ 9845 h 10000"/>
              <a:gd name="connsiteX53" fmla="*/ 9056 w 10000"/>
              <a:gd name="connsiteY53" fmla="*/ 9897 h 10000"/>
              <a:gd name="connsiteX54" fmla="*/ 9191 w 10000"/>
              <a:gd name="connsiteY54" fmla="*/ 9931 h 10000"/>
              <a:gd name="connsiteX55" fmla="*/ 9348 w 10000"/>
              <a:gd name="connsiteY55" fmla="*/ 9957 h 10000"/>
              <a:gd name="connsiteX56" fmla="*/ 9506 w 10000"/>
              <a:gd name="connsiteY56" fmla="*/ 9983 h 10000"/>
              <a:gd name="connsiteX57" fmla="*/ 9663 w 10000"/>
              <a:gd name="connsiteY57" fmla="*/ 9991 h 10000"/>
              <a:gd name="connsiteX58" fmla="*/ 9843 w 10000"/>
              <a:gd name="connsiteY58" fmla="*/ 10000 h 10000"/>
              <a:gd name="connsiteX0" fmla="*/ 9843 w 9843"/>
              <a:gd name="connsiteY0" fmla="*/ 9991 h 9991"/>
              <a:gd name="connsiteX1" fmla="*/ 9303 w 9843"/>
              <a:gd name="connsiteY1" fmla="*/ 0 h 9991"/>
              <a:gd name="connsiteX2" fmla="*/ 8809 w 9843"/>
              <a:gd name="connsiteY2" fmla="*/ 8 h 9991"/>
              <a:gd name="connsiteX3" fmla="*/ 8315 w 9843"/>
              <a:gd name="connsiteY3" fmla="*/ 34 h 9991"/>
              <a:gd name="connsiteX4" fmla="*/ 7843 w 9843"/>
              <a:gd name="connsiteY4" fmla="*/ 68 h 9991"/>
              <a:gd name="connsiteX5" fmla="*/ 7371 w 9843"/>
              <a:gd name="connsiteY5" fmla="*/ 111 h 9991"/>
              <a:gd name="connsiteX6" fmla="*/ 6899 w 9843"/>
              <a:gd name="connsiteY6" fmla="*/ 163 h 9991"/>
              <a:gd name="connsiteX7" fmla="*/ 6449 w 9843"/>
              <a:gd name="connsiteY7" fmla="*/ 214 h 9991"/>
              <a:gd name="connsiteX8" fmla="*/ 6000 w 9843"/>
              <a:gd name="connsiteY8" fmla="*/ 283 h 9991"/>
              <a:gd name="connsiteX9" fmla="*/ 5551 w 9843"/>
              <a:gd name="connsiteY9" fmla="*/ 360 h 9991"/>
              <a:gd name="connsiteX10" fmla="*/ 5146 w 9843"/>
              <a:gd name="connsiteY10" fmla="*/ 446 h 9991"/>
              <a:gd name="connsiteX11" fmla="*/ 4719 w 9843"/>
              <a:gd name="connsiteY11" fmla="*/ 532 h 9991"/>
              <a:gd name="connsiteX12" fmla="*/ 4337 w 9843"/>
              <a:gd name="connsiteY12" fmla="*/ 635 h 9991"/>
              <a:gd name="connsiteX13" fmla="*/ 3955 w 9843"/>
              <a:gd name="connsiteY13" fmla="*/ 738 h 9991"/>
              <a:gd name="connsiteX14" fmla="*/ 3573 w 9843"/>
              <a:gd name="connsiteY14" fmla="*/ 850 h 9991"/>
              <a:gd name="connsiteX15" fmla="*/ 3213 w 9843"/>
              <a:gd name="connsiteY15" fmla="*/ 961 h 9991"/>
              <a:gd name="connsiteX16" fmla="*/ 2876 w 9843"/>
              <a:gd name="connsiteY16" fmla="*/ 1090 h 9991"/>
              <a:gd name="connsiteX17" fmla="*/ 2562 w 9843"/>
              <a:gd name="connsiteY17" fmla="*/ 1219 h 9991"/>
              <a:gd name="connsiteX18" fmla="*/ 2247 w 9843"/>
              <a:gd name="connsiteY18" fmla="*/ 1356 h 9991"/>
              <a:gd name="connsiteX19" fmla="*/ 1955 w 9843"/>
              <a:gd name="connsiteY19" fmla="*/ 1494 h 9991"/>
              <a:gd name="connsiteX20" fmla="*/ 1685 w 9843"/>
              <a:gd name="connsiteY20" fmla="*/ 1640 h 9991"/>
              <a:gd name="connsiteX21" fmla="*/ 1416 w 9843"/>
              <a:gd name="connsiteY21" fmla="*/ 1794 h 9991"/>
              <a:gd name="connsiteX22" fmla="*/ 1191 w 9843"/>
              <a:gd name="connsiteY22" fmla="*/ 1949 h 9991"/>
              <a:gd name="connsiteX23" fmla="*/ 966 w 9843"/>
              <a:gd name="connsiteY23" fmla="*/ 2112 h 9991"/>
              <a:gd name="connsiteX24" fmla="*/ 787 w 9843"/>
              <a:gd name="connsiteY24" fmla="*/ 2284 h 9991"/>
              <a:gd name="connsiteX25" fmla="*/ 607 w 9843"/>
              <a:gd name="connsiteY25" fmla="*/ 2447 h 9991"/>
              <a:gd name="connsiteX26" fmla="*/ 449 w 9843"/>
              <a:gd name="connsiteY26" fmla="*/ 2627 h 9991"/>
              <a:gd name="connsiteX27" fmla="*/ 315 w 9843"/>
              <a:gd name="connsiteY27" fmla="*/ 2799 h 9991"/>
              <a:gd name="connsiteX28" fmla="*/ 202 w 9843"/>
              <a:gd name="connsiteY28" fmla="*/ 2979 h 9991"/>
              <a:gd name="connsiteX29" fmla="*/ 112 w 9843"/>
              <a:gd name="connsiteY29" fmla="*/ 3168 h 9991"/>
              <a:gd name="connsiteX30" fmla="*/ 67 w 9843"/>
              <a:gd name="connsiteY30" fmla="*/ 3357 h 9991"/>
              <a:gd name="connsiteX31" fmla="*/ 22 w 9843"/>
              <a:gd name="connsiteY31" fmla="*/ 3546 h 9991"/>
              <a:gd name="connsiteX32" fmla="*/ 0 w 9843"/>
              <a:gd name="connsiteY32" fmla="*/ 3735 h 9991"/>
              <a:gd name="connsiteX33" fmla="*/ 0 w 9843"/>
              <a:gd name="connsiteY33" fmla="*/ 3735 h 9991"/>
              <a:gd name="connsiteX34" fmla="*/ 22 w 9843"/>
              <a:gd name="connsiteY34" fmla="*/ 4010 h 9991"/>
              <a:gd name="connsiteX35" fmla="*/ 90 w 9843"/>
              <a:gd name="connsiteY35" fmla="*/ 4259 h 9991"/>
              <a:gd name="connsiteX36" fmla="*/ 180 w 9843"/>
              <a:gd name="connsiteY36" fmla="*/ 4508 h 9991"/>
              <a:gd name="connsiteX37" fmla="*/ 247 w 9843"/>
              <a:gd name="connsiteY37" fmla="*/ 4620 h 9991"/>
              <a:gd name="connsiteX38" fmla="*/ 337 w 9843"/>
              <a:gd name="connsiteY38" fmla="*/ 4740 h 9991"/>
              <a:gd name="connsiteX39" fmla="*/ 427 w 9843"/>
              <a:gd name="connsiteY39" fmla="*/ 4860 h 9991"/>
              <a:gd name="connsiteX40" fmla="*/ 562 w 9843"/>
              <a:gd name="connsiteY40" fmla="*/ 4980 h 9991"/>
              <a:gd name="connsiteX41" fmla="*/ 831 w 9843"/>
              <a:gd name="connsiteY41" fmla="*/ 5234 h 9991"/>
              <a:gd name="connsiteX42" fmla="*/ 1191 w 9843"/>
              <a:gd name="connsiteY42" fmla="*/ 5500 h 9991"/>
              <a:gd name="connsiteX43" fmla="*/ 1618 w 9843"/>
              <a:gd name="connsiteY43" fmla="*/ 5792 h 9991"/>
              <a:gd name="connsiteX44" fmla="*/ 2135 w 9843"/>
              <a:gd name="connsiteY44" fmla="*/ 6110 h 9991"/>
              <a:gd name="connsiteX45" fmla="*/ 2764 w 9843"/>
              <a:gd name="connsiteY45" fmla="*/ 6462 h 9991"/>
              <a:gd name="connsiteX46" fmla="*/ 3483 w 9843"/>
              <a:gd name="connsiteY46" fmla="*/ 6865 h 9991"/>
              <a:gd name="connsiteX47" fmla="*/ 4292 w 9843"/>
              <a:gd name="connsiteY47" fmla="*/ 7320 h 9991"/>
              <a:gd name="connsiteX48" fmla="*/ 6292 w 9843"/>
              <a:gd name="connsiteY48" fmla="*/ 8411 h 9991"/>
              <a:gd name="connsiteX49" fmla="*/ 8809 w 9843"/>
              <a:gd name="connsiteY49" fmla="*/ 9785 h 9991"/>
              <a:gd name="connsiteX50" fmla="*/ 8809 w 9843"/>
              <a:gd name="connsiteY50" fmla="*/ 9785 h 9991"/>
              <a:gd name="connsiteX51" fmla="*/ 8921 w 9843"/>
              <a:gd name="connsiteY51" fmla="*/ 9836 h 9991"/>
              <a:gd name="connsiteX52" fmla="*/ 9056 w 9843"/>
              <a:gd name="connsiteY52" fmla="*/ 9888 h 9991"/>
              <a:gd name="connsiteX53" fmla="*/ 9191 w 9843"/>
              <a:gd name="connsiteY53" fmla="*/ 9922 h 9991"/>
              <a:gd name="connsiteX54" fmla="*/ 9348 w 9843"/>
              <a:gd name="connsiteY54" fmla="*/ 9948 h 9991"/>
              <a:gd name="connsiteX55" fmla="*/ 9506 w 9843"/>
              <a:gd name="connsiteY55" fmla="*/ 9974 h 9991"/>
              <a:gd name="connsiteX56" fmla="*/ 9663 w 9843"/>
              <a:gd name="connsiteY56" fmla="*/ 9982 h 9991"/>
              <a:gd name="connsiteX57" fmla="*/ 9843 w 9843"/>
              <a:gd name="connsiteY57" fmla="*/ 9991 h 9991"/>
              <a:gd name="connsiteX0" fmla="*/ 10000 w 10000"/>
              <a:gd name="connsiteY0" fmla="*/ 9992 h 9992"/>
              <a:gd name="connsiteX1" fmla="*/ 8950 w 10000"/>
              <a:gd name="connsiteY1" fmla="*/ 0 h 9992"/>
              <a:gd name="connsiteX2" fmla="*/ 8448 w 10000"/>
              <a:gd name="connsiteY2" fmla="*/ 26 h 9992"/>
              <a:gd name="connsiteX3" fmla="*/ 7968 w 10000"/>
              <a:gd name="connsiteY3" fmla="*/ 60 h 9992"/>
              <a:gd name="connsiteX4" fmla="*/ 7489 w 10000"/>
              <a:gd name="connsiteY4" fmla="*/ 103 h 9992"/>
              <a:gd name="connsiteX5" fmla="*/ 7009 w 10000"/>
              <a:gd name="connsiteY5" fmla="*/ 155 h 9992"/>
              <a:gd name="connsiteX6" fmla="*/ 6552 w 10000"/>
              <a:gd name="connsiteY6" fmla="*/ 206 h 9992"/>
              <a:gd name="connsiteX7" fmla="*/ 6096 w 10000"/>
              <a:gd name="connsiteY7" fmla="*/ 275 h 9992"/>
              <a:gd name="connsiteX8" fmla="*/ 5640 w 10000"/>
              <a:gd name="connsiteY8" fmla="*/ 352 h 9992"/>
              <a:gd name="connsiteX9" fmla="*/ 5228 w 10000"/>
              <a:gd name="connsiteY9" fmla="*/ 438 h 9992"/>
              <a:gd name="connsiteX10" fmla="*/ 4794 w 10000"/>
              <a:gd name="connsiteY10" fmla="*/ 524 h 9992"/>
              <a:gd name="connsiteX11" fmla="*/ 4406 w 10000"/>
              <a:gd name="connsiteY11" fmla="*/ 628 h 9992"/>
              <a:gd name="connsiteX12" fmla="*/ 4018 w 10000"/>
              <a:gd name="connsiteY12" fmla="*/ 731 h 9992"/>
              <a:gd name="connsiteX13" fmla="*/ 3630 w 10000"/>
              <a:gd name="connsiteY13" fmla="*/ 843 h 9992"/>
              <a:gd name="connsiteX14" fmla="*/ 3264 w 10000"/>
              <a:gd name="connsiteY14" fmla="*/ 954 h 9992"/>
              <a:gd name="connsiteX15" fmla="*/ 2922 w 10000"/>
              <a:gd name="connsiteY15" fmla="*/ 1083 h 9992"/>
              <a:gd name="connsiteX16" fmla="*/ 2603 w 10000"/>
              <a:gd name="connsiteY16" fmla="*/ 1212 h 9992"/>
              <a:gd name="connsiteX17" fmla="*/ 2283 w 10000"/>
              <a:gd name="connsiteY17" fmla="*/ 1349 h 9992"/>
              <a:gd name="connsiteX18" fmla="*/ 1986 w 10000"/>
              <a:gd name="connsiteY18" fmla="*/ 1487 h 9992"/>
              <a:gd name="connsiteX19" fmla="*/ 1712 w 10000"/>
              <a:gd name="connsiteY19" fmla="*/ 1633 h 9992"/>
              <a:gd name="connsiteX20" fmla="*/ 1439 w 10000"/>
              <a:gd name="connsiteY20" fmla="*/ 1788 h 9992"/>
              <a:gd name="connsiteX21" fmla="*/ 1210 w 10000"/>
              <a:gd name="connsiteY21" fmla="*/ 1943 h 9992"/>
              <a:gd name="connsiteX22" fmla="*/ 981 w 10000"/>
              <a:gd name="connsiteY22" fmla="*/ 2106 h 9992"/>
              <a:gd name="connsiteX23" fmla="*/ 800 w 10000"/>
              <a:gd name="connsiteY23" fmla="*/ 2278 h 9992"/>
              <a:gd name="connsiteX24" fmla="*/ 617 w 10000"/>
              <a:gd name="connsiteY24" fmla="*/ 2441 h 9992"/>
              <a:gd name="connsiteX25" fmla="*/ 456 w 10000"/>
              <a:gd name="connsiteY25" fmla="*/ 2621 h 9992"/>
              <a:gd name="connsiteX26" fmla="*/ 320 w 10000"/>
              <a:gd name="connsiteY26" fmla="*/ 2794 h 9992"/>
              <a:gd name="connsiteX27" fmla="*/ 205 w 10000"/>
              <a:gd name="connsiteY27" fmla="*/ 2974 h 9992"/>
              <a:gd name="connsiteX28" fmla="*/ 114 w 10000"/>
              <a:gd name="connsiteY28" fmla="*/ 3163 h 9992"/>
              <a:gd name="connsiteX29" fmla="*/ 68 w 10000"/>
              <a:gd name="connsiteY29" fmla="*/ 3352 h 9992"/>
              <a:gd name="connsiteX30" fmla="*/ 22 w 10000"/>
              <a:gd name="connsiteY30" fmla="*/ 3541 h 9992"/>
              <a:gd name="connsiteX31" fmla="*/ 0 w 10000"/>
              <a:gd name="connsiteY31" fmla="*/ 3730 h 9992"/>
              <a:gd name="connsiteX32" fmla="*/ 0 w 10000"/>
              <a:gd name="connsiteY32" fmla="*/ 3730 h 9992"/>
              <a:gd name="connsiteX33" fmla="*/ 22 w 10000"/>
              <a:gd name="connsiteY33" fmla="*/ 4006 h 9992"/>
              <a:gd name="connsiteX34" fmla="*/ 91 w 10000"/>
              <a:gd name="connsiteY34" fmla="*/ 4255 h 9992"/>
              <a:gd name="connsiteX35" fmla="*/ 183 w 10000"/>
              <a:gd name="connsiteY35" fmla="*/ 4504 h 9992"/>
              <a:gd name="connsiteX36" fmla="*/ 251 w 10000"/>
              <a:gd name="connsiteY36" fmla="*/ 4616 h 9992"/>
              <a:gd name="connsiteX37" fmla="*/ 342 w 10000"/>
              <a:gd name="connsiteY37" fmla="*/ 4736 h 9992"/>
              <a:gd name="connsiteX38" fmla="*/ 434 w 10000"/>
              <a:gd name="connsiteY38" fmla="*/ 4856 h 9992"/>
              <a:gd name="connsiteX39" fmla="*/ 571 w 10000"/>
              <a:gd name="connsiteY39" fmla="*/ 4976 h 9992"/>
              <a:gd name="connsiteX40" fmla="*/ 844 w 10000"/>
              <a:gd name="connsiteY40" fmla="*/ 5231 h 9992"/>
              <a:gd name="connsiteX41" fmla="*/ 1210 w 10000"/>
              <a:gd name="connsiteY41" fmla="*/ 5497 h 9992"/>
              <a:gd name="connsiteX42" fmla="*/ 1644 w 10000"/>
              <a:gd name="connsiteY42" fmla="*/ 5789 h 9992"/>
              <a:gd name="connsiteX43" fmla="*/ 2169 w 10000"/>
              <a:gd name="connsiteY43" fmla="*/ 6108 h 9992"/>
              <a:gd name="connsiteX44" fmla="*/ 2808 w 10000"/>
              <a:gd name="connsiteY44" fmla="*/ 6460 h 9992"/>
              <a:gd name="connsiteX45" fmla="*/ 3539 w 10000"/>
              <a:gd name="connsiteY45" fmla="*/ 6863 h 9992"/>
              <a:gd name="connsiteX46" fmla="*/ 4360 w 10000"/>
              <a:gd name="connsiteY46" fmla="*/ 7319 h 9992"/>
              <a:gd name="connsiteX47" fmla="*/ 6392 w 10000"/>
              <a:gd name="connsiteY47" fmla="*/ 8411 h 9992"/>
              <a:gd name="connsiteX48" fmla="*/ 8950 w 10000"/>
              <a:gd name="connsiteY48" fmla="*/ 9786 h 9992"/>
              <a:gd name="connsiteX49" fmla="*/ 8950 w 10000"/>
              <a:gd name="connsiteY49" fmla="*/ 9786 h 9992"/>
              <a:gd name="connsiteX50" fmla="*/ 9063 w 10000"/>
              <a:gd name="connsiteY50" fmla="*/ 9837 h 9992"/>
              <a:gd name="connsiteX51" fmla="*/ 9200 w 10000"/>
              <a:gd name="connsiteY51" fmla="*/ 9889 h 9992"/>
              <a:gd name="connsiteX52" fmla="*/ 9338 w 10000"/>
              <a:gd name="connsiteY52" fmla="*/ 9923 h 9992"/>
              <a:gd name="connsiteX53" fmla="*/ 9497 w 10000"/>
              <a:gd name="connsiteY53" fmla="*/ 9949 h 9992"/>
              <a:gd name="connsiteX54" fmla="*/ 9658 w 10000"/>
              <a:gd name="connsiteY54" fmla="*/ 9975 h 9992"/>
              <a:gd name="connsiteX55" fmla="*/ 9817 w 10000"/>
              <a:gd name="connsiteY55" fmla="*/ 9983 h 9992"/>
              <a:gd name="connsiteX56" fmla="*/ 10000 w 10000"/>
              <a:gd name="connsiteY56" fmla="*/ 9992 h 9992"/>
              <a:gd name="connsiteX0" fmla="*/ 10000 w 10000"/>
              <a:gd name="connsiteY0" fmla="*/ 10000 h 10000"/>
              <a:gd name="connsiteX1" fmla="*/ 8950 w 10000"/>
              <a:gd name="connsiteY1" fmla="*/ 0 h 10000"/>
              <a:gd name="connsiteX2" fmla="*/ 7968 w 10000"/>
              <a:gd name="connsiteY2" fmla="*/ 60 h 10000"/>
              <a:gd name="connsiteX3" fmla="*/ 7489 w 10000"/>
              <a:gd name="connsiteY3" fmla="*/ 103 h 10000"/>
              <a:gd name="connsiteX4" fmla="*/ 7009 w 10000"/>
              <a:gd name="connsiteY4" fmla="*/ 155 h 10000"/>
              <a:gd name="connsiteX5" fmla="*/ 6552 w 10000"/>
              <a:gd name="connsiteY5" fmla="*/ 206 h 10000"/>
              <a:gd name="connsiteX6" fmla="*/ 6096 w 10000"/>
              <a:gd name="connsiteY6" fmla="*/ 275 h 10000"/>
              <a:gd name="connsiteX7" fmla="*/ 5640 w 10000"/>
              <a:gd name="connsiteY7" fmla="*/ 352 h 10000"/>
              <a:gd name="connsiteX8" fmla="*/ 5228 w 10000"/>
              <a:gd name="connsiteY8" fmla="*/ 438 h 10000"/>
              <a:gd name="connsiteX9" fmla="*/ 4794 w 10000"/>
              <a:gd name="connsiteY9" fmla="*/ 524 h 10000"/>
              <a:gd name="connsiteX10" fmla="*/ 4406 w 10000"/>
              <a:gd name="connsiteY10" fmla="*/ 629 h 10000"/>
              <a:gd name="connsiteX11" fmla="*/ 4018 w 10000"/>
              <a:gd name="connsiteY11" fmla="*/ 732 h 10000"/>
              <a:gd name="connsiteX12" fmla="*/ 3630 w 10000"/>
              <a:gd name="connsiteY12" fmla="*/ 844 h 10000"/>
              <a:gd name="connsiteX13" fmla="*/ 3264 w 10000"/>
              <a:gd name="connsiteY13" fmla="*/ 955 h 10000"/>
              <a:gd name="connsiteX14" fmla="*/ 2922 w 10000"/>
              <a:gd name="connsiteY14" fmla="*/ 1084 h 10000"/>
              <a:gd name="connsiteX15" fmla="*/ 2603 w 10000"/>
              <a:gd name="connsiteY15" fmla="*/ 1213 h 10000"/>
              <a:gd name="connsiteX16" fmla="*/ 2283 w 10000"/>
              <a:gd name="connsiteY16" fmla="*/ 1350 h 10000"/>
              <a:gd name="connsiteX17" fmla="*/ 1986 w 10000"/>
              <a:gd name="connsiteY17" fmla="*/ 1488 h 10000"/>
              <a:gd name="connsiteX18" fmla="*/ 1712 w 10000"/>
              <a:gd name="connsiteY18" fmla="*/ 1634 h 10000"/>
              <a:gd name="connsiteX19" fmla="*/ 1439 w 10000"/>
              <a:gd name="connsiteY19" fmla="*/ 1789 h 10000"/>
              <a:gd name="connsiteX20" fmla="*/ 1210 w 10000"/>
              <a:gd name="connsiteY20" fmla="*/ 1945 h 10000"/>
              <a:gd name="connsiteX21" fmla="*/ 981 w 10000"/>
              <a:gd name="connsiteY21" fmla="*/ 2108 h 10000"/>
              <a:gd name="connsiteX22" fmla="*/ 800 w 10000"/>
              <a:gd name="connsiteY22" fmla="*/ 2280 h 10000"/>
              <a:gd name="connsiteX23" fmla="*/ 617 w 10000"/>
              <a:gd name="connsiteY23" fmla="*/ 2443 h 10000"/>
              <a:gd name="connsiteX24" fmla="*/ 456 w 10000"/>
              <a:gd name="connsiteY24" fmla="*/ 2623 h 10000"/>
              <a:gd name="connsiteX25" fmla="*/ 320 w 10000"/>
              <a:gd name="connsiteY25" fmla="*/ 2796 h 10000"/>
              <a:gd name="connsiteX26" fmla="*/ 205 w 10000"/>
              <a:gd name="connsiteY26" fmla="*/ 2976 h 10000"/>
              <a:gd name="connsiteX27" fmla="*/ 114 w 10000"/>
              <a:gd name="connsiteY27" fmla="*/ 3166 h 10000"/>
              <a:gd name="connsiteX28" fmla="*/ 68 w 10000"/>
              <a:gd name="connsiteY28" fmla="*/ 3355 h 10000"/>
              <a:gd name="connsiteX29" fmla="*/ 22 w 10000"/>
              <a:gd name="connsiteY29" fmla="*/ 3544 h 10000"/>
              <a:gd name="connsiteX30" fmla="*/ 0 w 10000"/>
              <a:gd name="connsiteY30" fmla="*/ 3733 h 10000"/>
              <a:gd name="connsiteX31" fmla="*/ 0 w 10000"/>
              <a:gd name="connsiteY31" fmla="*/ 3733 h 10000"/>
              <a:gd name="connsiteX32" fmla="*/ 22 w 10000"/>
              <a:gd name="connsiteY32" fmla="*/ 4009 h 10000"/>
              <a:gd name="connsiteX33" fmla="*/ 91 w 10000"/>
              <a:gd name="connsiteY33" fmla="*/ 4258 h 10000"/>
              <a:gd name="connsiteX34" fmla="*/ 183 w 10000"/>
              <a:gd name="connsiteY34" fmla="*/ 4508 h 10000"/>
              <a:gd name="connsiteX35" fmla="*/ 251 w 10000"/>
              <a:gd name="connsiteY35" fmla="*/ 4620 h 10000"/>
              <a:gd name="connsiteX36" fmla="*/ 342 w 10000"/>
              <a:gd name="connsiteY36" fmla="*/ 4740 h 10000"/>
              <a:gd name="connsiteX37" fmla="*/ 434 w 10000"/>
              <a:gd name="connsiteY37" fmla="*/ 4860 h 10000"/>
              <a:gd name="connsiteX38" fmla="*/ 571 w 10000"/>
              <a:gd name="connsiteY38" fmla="*/ 4980 h 10000"/>
              <a:gd name="connsiteX39" fmla="*/ 844 w 10000"/>
              <a:gd name="connsiteY39" fmla="*/ 5235 h 10000"/>
              <a:gd name="connsiteX40" fmla="*/ 1210 w 10000"/>
              <a:gd name="connsiteY40" fmla="*/ 5501 h 10000"/>
              <a:gd name="connsiteX41" fmla="*/ 1644 w 10000"/>
              <a:gd name="connsiteY41" fmla="*/ 5794 h 10000"/>
              <a:gd name="connsiteX42" fmla="*/ 2169 w 10000"/>
              <a:gd name="connsiteY42" fmla="*/ 6113 h 10000"/>
              <a:gd name="connsiteX43" fmla="*/ 2808 w 10000"/>
              <a:gd name="connsiteY43" fmla="*/ 6465 h 10000"/>
              <a:gd name="connsiteX44" fmla="*/ 3539 w 10000"/>
              <a:gd name="connsiteY44" fmla="*/ 6868 h 10000"/>
              <a:gd name="connsiteX45" fmla="*/ 4360 w 10000"/>
              <a:gd name="connsiteY45" fmla="*/ 7325 h 10000"/>
              <a:gd name="connsiteX46" fmla="*/ 6392 w 10000"/>
              <a:gd name="connsiteY46" fmla="*/ 8418 h 10000"/>
              <a:gd name="connsiteX47" fmla="*/ 8950 w 10000"/>
              <a:gd name="connsiteY47" fmla="*/ 9794 h 10000"/>
              <a:gd name="connsiteX48" fmla="*/ 8950 w 10000"/>
              <a:gd name="connsiteY48" fmla="*/ 9794 h 10000"/>
              <a:gd name="connsiteX49" fmla="*/ 9063 w 10000"/>
              <a:gd name="connsiteY49" fmla="*/ 9845 h 10000"/>
              <a:gd name="connsiteX50" fmla="*/ 9200 w 10000"/>
              <a:gd name="connsiteY50" fmla="*/ 9897 h 10000"/>
              <a:gd name="connsiteX51" fmla="*/ 9338 w 10000"/>
              <a:gd name="connsiteY51" fmla="*/ 9931 h 10000"/>
              <a:gd name="connsiteX52" fmla="*/ 9497 w 10000"/>
              <a:gd name="connsiteY52" fmla="*/ 9957 h 10000"/>
              <a:gd name="connsiteX53" fmla="*/ 9658 w 10000"/>
              <a:gd name="connsiteY53" fmla="*/ 9983 h 10000"/>
              <a:gd name="connsiteX54" fmla="*/ 9817 w 10000"/>
              <a:gd name="connsiteY54" fmla="*/ 9991 h 10000"/>
              <a:gd name="connsiteX55" fmla="*/ 10000 w 10000"/>
              <a:gd name="connsiteY55" fmla="*/ 10000 h 10000"/>
              <a:gd name="connsiteX0" fmla="*/ 10000 w 10000"/>
              <a:gd name="connsiteY0" fmla="*/ 10665 h 10665"/>
              <a:gd name="connsiteX1" fmla="*/ 7968 w 10000"/>
              <a:gd name="connsiteY1" fmla="*/ 725 h 10665"/>
              <a:gd name="connsiteX2" fmla="*/ 7489 w 10000"/>
              <a:gd name="connsiteY2" fmla="*/ 768 h 10665"/>
              <a:gd name="connsiteX3" fmla="*/ 7009 w 10000"/>
              <a:gd name="connsiteY3" fmla="*/ 820 h 10665"/>
              <a:gd name="connsiteX4" fmla="*/ 6552 w 10000"/>
              <a:gd name="connsiteY4" fmla="*/ 871 h 10665"/>
              <a:gd name="connsiteX5" fmla="*/ 6096 w 10000"/>
              <a:gd name="connsiteY5" fmla="*/ 940 h 10665"/>
              <a:gd name="connsiteX6" fmla="*/ 5640 w 10000"/>
              <a:gd name="connsiteY6" fmla="*/ 1017 h 10665"/>
              <a:gd name="connsiteX7" fmla="*/ 5228 w 10000"/>
              <a:gd name="connsiteY7" fmla="*/ 1103 h 10665"/>
              <a:gd name="connsiteX8" fmla="*/ 4794 w 10000"/>
              <a:gd name="connsiteY8" fmla="*/ 1189 h 10665"/>
              <a:gd name="connsiteX9" fmla="*/ 4406 w 10000"/>
              <a:gd name="connsiteY9" fmla="*/ 1294 h 10665"/>
              <a:gd name="connsiteX10" fmla="*/ 4018 w 10000"/>
              <a:gd name="connsiteY10" fmla="*/ 1397 h 10665"/>
              <a:gd name="connsiteX11" fmla="*/ 3630 w 10000"/>
              <a:gd name="connsiteY11" fmla="*/ 1509 h 10665"/>
              <a:gd name="connsiteX12" fmla="*/ 3264 w 10000"/>
              <a:gd name="connsiteY12" fmla="*/ 1620 h 10665"/>
              <a:gd name="connsiteX13" fmla="*/ 2922 w 10000"/>
              <a:gd name="connsiteY13" fmla="*/ 1749 h 10665"/>
              <a:gd name="connsiteX14" fmla="*/ 2603 w 10000"/>
              <a:gd name="connsiteY14" fmla="*/ 1878 h 10665"/>
              <a:gd name="connsiteX15" fmla="*/ 2283 w 10000"/>
              <a:gd name="connsiteY15" fmla="*/ 2015 h 10665"/>
              <a:gd name="connsiteX16" fmla="*/ 1986 w 10000"/>
              <a:gd name="connsiteY16" fmla="*/ 2153 h 10665"/>
              <a:gd name="connsiteX17" fmla="*/ 1712 w 10000"/>
              <a:gd name="connsiteY17" fmla="*/ 2299 h 10665"/>
              <a:gd name="connsiteX18" fmla="*/ 1439 w 10000"/>
              <a:gd name="connsiteY18" fmla="*/ 2454 h 10665"/>
              <a:gd name="connsiteX19" fmla="*/ 1210 w 10000"/>
              <a:gd name="connsiteY19" fmla="*/ 2610 h 10665"/>
              <a:gd name="connsiteX20" fmla="*/ 981 w 10000"/>
              <a:gd name="connsiteY20" fmla="*/ 2773 h 10665"/>
              <a:gd name="connsiteX21" fmla="*/ 800 w 10000"/>
              <a:gd name="connsiteY21" fmla="*/ 2945 h 10665"/>
              <a:gd name="connsiteX22" fmla="*/ 617 w 10000"/>
              <a:gd name="connsiteY22" fmla="*/ 3108 h 10665"/>
              <a:gd name="connsiteX23" fmla="*/ 456 w 10000"/>
              <a:gd name="connsiteY23" fmla="*/ 3288 h 10665"/>
              <a:gd name="connsiteX24" fmla="*/ 320 w 10000"/>
              <a:gd name="connsiteY24" fmla="*/ 3461 h 10665"/>
              <a:gd name="connsiteX25" fmla="*/ 205 w 10000"/>
              <a:gd name="connsiteY25" fmla="*/ 3641 h 10665"/>
              <a:gd name="connsiteX26" fmla="*/ 114 w 10000"/>
              <a:gd name="connsiteY26" fmla="*/ 3831 h 10665"/>
              <a:gd name="connsiteX27" fmla="*/ 68 w 10000"/>
              <a:gd name="connsiteY27" fmla="*/ 4020 h 10665"/>
              <a:gd name="connsiteX28" fmla="*/ 22 w 10000"/>
              <a:gd name="connsiteY28" fmla="*/ 4209 h 10665"/>
              <a:gd name="connsiteX29" fmla="*/ 0 w 10000"/>
              <a:gd name="connsiteY29" fmla="*/ 4398 h 10665"/>
              <a:gd name="connsiteX30" fmla="*/ 0 w 10000"/>
              <a:gd name="connsiteY30" fmla="*/ 4398 h 10665"/>
              <a:gd name="connsiteX31" fmla="*/ 22 w 10000"/>
              <a:gd name="connsiteY31" fmla="*/ 4674 h 10665"/>
              <a:gd name="connsiteX32" fmla="*/ 91 w 10000"/>
              <a:gd name="connsiteY32" fmla="*/ 4923 h 10665"/>
              <a:gd name="connsiteX33" fmla="*/ 183 w 10000"/>
              <a:gd name="connsiteY33" fmla="*/ 5173 h 10665"/>
              <a:gd name="connsiteX34" fmla="*/ 251 w 10000"/>
              <a:gd name="connsiteY34" fmla="*/ 5285 h 10665"/>
              <a:gd name="connsiteX35" fmla="*/ 342 w 10000"/>
              <a:gd name="connsiteY35" fmla="*/ 5405 h 10665"/>
              <a:gd name="connsiteX36" fmla="*/ 434 w 10000"/>
              <a:gd name="connsiteY36" fmla="*/ 5525 h 10665"/>
              <a:gd name="connsiteX37" fmla="*/ 571 w 10000"/>
              <a:gd name="connsiteY37" fmla="*/ 5645 h 10665"/>
              <a:gd name="connsiteX38" fmla="*/ 844 w 10000"/>
              <a:gd name="connsiteY38" fmla="*/ 5900 h 10665"/>
              <a:gd name="connsiteX39" fmla="*/ 1210 w 10000"/>
              <a:gd name="connsiteY39" fmla="*/ 6166 h 10665"/>
              <a:gd name="connsiteX40" fmla="*/ 1644 w 10000"/>
              <a:gd name="connsiteY40" fmla="*/ 6459 h 10665"/>
              <a:gd name="connsiteX41" fmla="*/ 2169 w 10000"/>
              <a:gd name="connsiteY41" fmla="*/ 6778 h 10665"/>
              <a:gd name="connsiteX42" fmla="*/ 2808 w 10000"/>
              <a:gd name="connsiteY42" fmla="*/ 7130 h 10665"/>
              <a:gd name="connsiteX43" fmla="*/ 3539 w 10000"/>
              <a:gd name="connsiteY43" fmla="*/ 7533 h 10665"/>
              <a:gd name="connsiteX44" fmla="*/ 4360 w 10000"/>
              <a:gd name="connsiteY44" fmla="*/ 7990 h 10665"/>
              <a:gd name="connsiteX45" fmla="*/ 6392 w 10000"/>
              <a:gd name="connsiteY45" fmla="*/ 9083 h 10665"/>
              <a:gd name="connsiteX46" fmla="*/ 8950 w 10000"/>
              <a:gd name="connsiteY46" fmla="*/ 10459 h 10665"/>
              <a:gd name="connsiteX47" fmla="*/ 8950 w 10000"/>
              <a:gd name="connsiteY47" fmla="*/ 10459 h 10665"/>
              <a:gd name="connsiteX48" fmla="*/ 9063 w 10000"/>
              <a:gd name="connsiteY48" fmla="*/ 10510 h 10665"/>
              <a:gd name="connsiteX49" fmla="*/ 9200 w 10000"/>
              <a:gd name="connsiteY49" fmla="*/ 10562 h 10665"/>
              <a:gd name="connsiteX50" fmla="*/ 9338 w 10000"/>
              <a:gd name="connsiteY50" fmla="*/ 10596 h 10665"/>
              <a:gd name="connsiteX51" fmla="*/ 9497 w 10000"/>
              <a:gd name="connsiteY51" fmla="*/ 10622 h 10665"/>
              <a:gd name="connsiteX52" fmla="*/ 9658 w 10000"/>
              <a:gd name="connsiteY52" fmla="*/ 10648 h 10665"/>
              <a:gd name="connsiteX53" fmla="*/ 9817 w 10000"/>
              <a:gd name="connsiteY53" fmla="*/ 10656 h 10665"/>
              <a:gd name="connsiteX54" fmla="*/ 10000 w 10000"/>
              <a:gd name="connsiteY54" fmla="*/ 10665 h 10665"/>
              <a:gd name="connsiteX0" fmla="*/ 10000 w 10000"/>
              <a:gd name="connsiteY0" fmla="*/ 10651 h 10651"/>
              <a:gd name="connsiteX1" fmla="*/ 7968 w 10000"/>
              <a:gd name="connsiteY1" fmla="*/ 711 h 10651"/>
              <a:gd name="connsiteX2" fmla="*/ 7009 w 10000"/>
              <a:gd name="connsiteY2" fmla="*/ 806 h 10651"/>
              <a:gd name="connsiteX3" fmla="*/ 6552 w 10000"/>
              <a:gd name="connsiteY3" fmla="*/ 857 h 10651"/>
              <a:gd name="connsiteX4" fmla="*/ 6096 w 10000"/>
              <a:gd name="connsiteY4" fmla="*/ 926 h 10651"/>
              <a:gd name="connsiteX5" fmla="*/ 5640 w 10000"/>
              <a:gd name="connsiteY5" fmla="*/ 1003 h 10651"/>
              <a:gd name="connsiteX6" fmla="*/ 5228 w 10000"/>
              <a:gd name="connsiteY6" fmla="*/ 1089 h 10651"/>
              <a:gd name="connsiteX7" fmla="*/ 4794 w 10000"/>
              <a:gd name="connsiteY7" fmla="*/ 1175 h 10651"/>
              <a:gd name="connsiteX8" fmla="*/ 4406 w 10000"/>
              <a:gd name="connsiteY8" fmla="*/ 1280 h 10651"/>
              <a:gd name="connsiteX9" fmla="*/ 4018 w 10000"/>
              <a:gd name="connsiteY9" fmla="*/ 1383 h 10651"/>
              <a:gd name="connsiteX10" fmla="*/ 3630 w 10000"/>
              <a:gd name="connsiteY10" fmla="*/ 1495 h 10651"/>
              <a:gd name="connsiteX11" fmla="*/ 3264 w 10000"/>
              <a:gd name="connsiteY11" fmla="*/ 1606 h 10651"/>
              <a:gd name="connsiteX12" fmla="*/ 2922 w 10000"/>
              <a:gd name="connsiteY12" fmla="*/ 1735 h 10651"/>
              <a:gd name="connsiteX13" fmla="*/ 2603 w 10000"/>
              <a:gd name="connsiteY13" fmla="*/ 1864 h 10651"/>
              <a:gd name="connsiteX14" fmla="*/ 2283 w 10000"/>
              <a:gd name="connsiteY14" fmla="*/ 2001 h 10651"/>
              <a:gd name="connsiteX15" fmla="*/ 1986 w 10000"/>
              <a:gd name="connsiteY15" fmla="*/ 2139 h 10651"/>
              <a:gd name="connsiteX16" fmla="*/ 1712 w 10000"/>
              <a:gd name="connsiteY16" fmla="*/ 2285 h 10651"/>
              <a:gd name="connsiteX17" fmla="*/ 1439 w 10000"/>
              <a:gd name="connsiteY17" fmla="*/ 2440 h 10651"/>
              <a:gd name="connsiteX18" fmla="*/ 1210 w 10000"/>
              <a:gd name="connsiteY18" fmla="*/ 2596 h 10651"/>
              <a:gd name="connsiteX19" fmla="*/ 981 w 10000"/>
              <a:gd name="connsiteY19" fmla="*/ 2759 h 10651"/>
              <a:gd name="connsiteX20" fmla="*/ 800 w 10000"/>
              <a:gd name="connsiteY20" fmla="*/ 2931 h 10651"/>
              <a:gd name="connsiteX21" fmla="*/ 617 w 10000"/>
              <a:gd name="connsiteY21" fmla="*/ 3094 h 10651"/>
              <a:gd name="connsiteX22" fmla="*/ 456 w 10000"/>
              <a:gd name="connsiteY22" fmla="*/ 3274 h 10651"/>
              <a:gd name="connsiteX23" fmla="*/ 320 w 10000"/>
              <a:gd name="connsiteY23" fmla="*/ 3447 h 10651"/>
              <a:gd name="connsiteX24" fmla="*/ 205 w 10000"/>
              <a:gd name="connsiteY24" fmla="*/ 3627 h 10651"/>
              <a:gd name="connsiteX25" fmla="*/ 114 w 10000"/>
              <a:gd name="connsiteY25" fmla="*/ 3817 h 10651"/>
              <a:gd name="connsiteX26" fmla="*/ 68 w 10000"/>
              <a:gd name="connsiteY26" fmla="*/ 4006 h 10651"/>
              <a:gd name="connsiteX27" fmla="*/ 22 w 10000"/>
              <a:gd name="connsiteY27" fmla="*/ 4195 h 10651"/>
              <a:gd name="connsiteX28" fmla="*/ 0 w 10000"/>
              <a:gd name="connsiteY28" fmla="*/ 4384 h 10651"/>
              <a:gd name="connsiteX29" fmla="*/ 0 w 10000"/>
              <a:gd name="connsiteY29" fmla="*/ 4384 h 10651"/>
              <a:gd name="connsiteX30" fmla="*/ 22 w 10000"/>
              <a:gd name="connsiteY30" fmla="*/ 4660 h 10651"/>
              <a:gd name="connsiteX31" fmla="*/ 91 w 10000"/>
              <a:gd name="connsiteY31" fmla="*/ 4909 h 10651"/>
              <a:gd name="connsiteX32" fmla="*/ 183 w 10000"/>
              <a:gd name="connsiteY32" fmla="*/ 5159 h 10651"/>
              <a:gd name="connsiteX33" fmla="*/ 251 w 10000"/>
              <a:gd name="connsiteY33" fmla="*/ 5271 h 10651"/>
              <a:gd name="connsiteX34" fmla="*/ 342 w 10000"/>
              <a:gd name="connsiteY34" fmla="*/ 5391 h 10651"/>
              <a:gd name="connsiteX35" fmla="*/ 434 w 10000"/>
              <a:gd name="connsiteY35" fmla="*/ 5511 h 10651"/>
              <a:gd name="connsiteX36" fmla="*/ 571 w 10000"/>
              <a:gd name="connsiteY36" fmla="*/ 5631 h 10651"/>
              <a:gd name="connsiteX37" fmla="*/ 844 w 10000"/>
              <a:gd name="connsiteY37" fmla="*/ 5886 h 10651"/>
              <a:gd name="connsiteX38" fmla="*/ 1210 w 10000"/>
              <a:gd name="connsiteY38" fmla="*/ 6152 h 10651"/>
              <a:gd name="connsiteX39" fmla="*/ 1644 w 10000"/>
              <a:gd name="connsiteY39" fmla="*/ 6445 h 10651"/>
              <a:gd name="connsiteX40" fmla="*/ 2169 w 10000"/>
              <a:gd name="connsiteY40" fmla="*/ 6764 h 10651"/>
              <a:gd name="connsiteX41" fmla="*/ 2808 w 10000"/>
              <a:gd name="connsiteY41" fmla="*/ 7116 h 10651"/>
              <a:gd name="connsiteX42" fmla="*/ 3539 w 10000"/>
              <a:gd name="connsiteY42" fmla="*/ 7519 h 10651"/>
              <a:gd name="connsiteX43" fmla="*/ 4360 w 10000"/>
              <a:gd name="connsiteY43" fmla="*/ 7976 h 10651"/>
              <a:gd name="connsiteX44" fmla="*/ 6392 w 10000"/>
              <a:gd name="connsiteY44" fmla="*/ 9069 h 10651"/>
              <a:gd name="connsiteX45" fmla="*/ 8950 w 10000"/>
              <a:gd name="connsiteY45" fmla="*/ 10445 h 10651"/>
              <a:gd name="connsiteX46" fmla="*/ 8950 w 10000"/>
              <a:gd name="connsiteY46" fmla="*/ 10445 h 10651"/>
              <a:gd name="connsiteX47" fmla="*/ 9063 w 10000"/>
              <a:gd name="connsiteY47" fmla="*/ 10496 h 10651"/>
              <a:gd name="connsiteX48" fmla="*/ 9200 w 10000"/>
              <a:gd name="connsiteY48" fmla="*/ 10548 h 10651"/>
              <a:gd name="connsiteX49" fmla="*/ 9338 w 10000"/>
              <a:gd name="connsiteY49" fmla="*/ 10582 h 10651"/>
              <a:gd name="connsiteX50" fmla="*/ 9497 w 10000"/>
              <a:gd name="connsiteY50" fmla="*/ 10608 h 10651"/>
              <a:gd name="connsiteX51" fmla="*/ 9658 w 10000"/>
              <a:gd name="connsiteY51" fmla="*/ 10634 h 10651"/>
              <a:gd name="connsiteX52" fmla="*/ 9817 w 10000"/>
              <a:gd name="connsiteY52" fmla="*/ 10642 h 10651"/>
              <a:gd name="connsiteX53" fmla="*/ 10000 w 10000"/>
              <a:gd name="connsiteY53" fmla="*/ 10651 h 10651"/>
              <a:gd name="connsiteX0" fmla="*/ 10000 w 10000"/>
              <a:gd name="connsiteY0" fmla="*/ 9845 h 9845"/>
              <a:gd name="connsiteX1" fmla="*/ 7009 w 10000"/>
              <a:gd name="connsiteY1" fmla="*/ 0 h 9845"/>
              <a:gd name="connsiteX2" fmla="*/ 6552 w 10000"/>
              <a:gd name="connsiteY2" fmla="*/ 51 h 9845"/>
              <a:gd name="connsiteX3" fmla="*/ 6096 w 10000"/>
              <a:gd name="connsiteY3" fmla="*/ 120 h 9845"/>
              <a:gd name="connsiteX4" fmla="*/ 5640 w 10000"/>
              <a:gd name="connsiteY4" fmla="*/ 197 h 9845"/>
              <a:gd name="connsiteX5" fmla="*/ 5228 w 10000"/>
              <a:gd name="connsiteY5" fmla="*/ 283 h 9845"/>
              <a:gd name="connsiteX6" fmla="*/ 4794 w 10000"/>
              <a:gd name="connsiteY6" fmla="*/ 369 h 9845"/>
              <a:gd name="connsiteX7" fmla="*/ 4406 w 10000"/>
              <a:gd name="connsiteY7" fmla="*/ 474 h 9845"/>
              <a:gd name="connsiteX8" fmla="*/ 4018 w 10000"/>
              <a:gd name="connsiteY8" fmla="*/ 577 h 9845"/>
              <a:gd name="connsiteX9" fmla="*/ 3630 w 10000"/>
              <a:gd name="connsiteY9" fmla="*/ 689 h 9845"/>
              <a:gd name="connsiteX10" fmla="*/ 3264 w 10000"/>
              <a:gd name="connsiteY10" fmla="*/ 800 h 9845"/>
              <a:gd name="connsiteX11" fmla="*/ 2922 w 10000"/>
              <a:gd name="connsiteY11" fmla="*/ 929 h 9845"/>
              <a:gd name="connsiteX12" fmla="*/ 2603 w 10000"/>
              <a:gd name="connsiteY12" fmla="*/ 1058 h 9845"/>
              <a:gd name="connsiteX13" fmla="*/ 2283 w 10000"/>
              <a:gd name="connsiteY13" fmla="*/ 1195 h 9845"/>
              <a:gd name="connsiteX14" fmla="*/ 1986 w 10000"/>
              <a:gd name="connsiteY14" fmla="*/ 1333 h 9845"/>
              <a:gd name="connsiteX15" fmla="*/ 1712 w 10000"/>
              <a:gd name="connsiteY15" fmla="*/ 1479 h 9845"/>
              <a:gd name="connsiteX16" fmla="*/ 1439 w 10000"/>
              <a:gd name="connsiteY16" fmla="*/ 1634 h 9845"/>
              <a:gd name="connsiteX17" fmla="*/ 1210 w 10000"/>
              <a:gd name="connsiteY17" fmla="*/ 1790 h 9845"/>
              <a:gd name="connsiteX18" fmla="*/ 981 w 10000"/>
              <a:gd name="connsiteY18" fmla="*/ 1953 h 9845"/>
              <a:gd name="connsiteX19" fmla="*/ 800 w 10000"/>
              <a:gd name="connsiteY19" fmla="*/ 2125 h 9845"/>
              <a:gd name="connsiteX20" fmla="*/ 617 w 10000"/>
              <a:gd name="connsiteY20" fmla="*/ 2288 h 9845"/>
              <a:gd name="connsiteX21" fmla="*/ 456 w 10000"/>
              <a:gd name="connsiteY21" fmla="*/ 2468 h 9845"/>
              <a:gd name="connsiteX22" fmla="*/ 320 w 10000"/>
              <a:gd name="connsiteY22" fmla="*/ 2641 h 9845"/>
              <a:gd name="connsiteX23" fmla="*/ 205 w 10000"/>
              <a:gd name="connsiteY23" fmla="*/ 2821 h 9845"/>
              <a:gd name="connsiteX24" fmla="*/ 114 w 10000"/>
              <a:gd name="connsiteY24" fmla="*/ 3011 h 9845"/>
              <a:gd name="connsiteX25" fmla="*/ 68 w 10000"/>
              <a:gd name="connsiteY25" fmla="*/ 3200 h 9845"/>
              <a:gd name="connsiteX26" fmla="*/ 22 w 10000"/>
              <a:gd name="connsiteY26" fmla="*/ 3389 h 9845"/>
              <a:gd name="connsiteX27" fmla="*/ 0 w 10000"/>
              <a:gd name="connsiteY27" fmla="*/ 3578 h 9845"/>
              <a:gd name="connsiteX28" fmla="*/ 0 w 10000"/>
              <a:gd name="connsiteY28" fmla="*/ 3578 h 9845"/>
              <a:gd name="connsiteX29" fmla="*/ 22 w 10000"/>
              <a:gd name="connsiteY29" fmla="*/ 3854 h 9845"/>
              <a:gd name="connsiteX30" fmla="*/ 91 w 10000"/>
              <a:gd name="connsiteY30" fmla="*/ 4103 h 9845"/>
              <a:gd name="connsiteX31" fmla="*/ 183 w 10000"/>
              <a:gd name="connsiteY31" fmla="*/ 4353 h 9845"/>
              <a:gd name="connsiteX32" fmla="*/ 251 w 10000"/>
              <a:gd name="connsiteY32" fmla="*/ 4465 h 9845"/>
              <a:gd name="connsiteX33" fmla="*/ 342 w 10000"/>
              <a:gd name="connsiteY33" fmla="*/ 4585 h 9845"/>
              <a:gd name="connsiteX34" fmla="*/ 434 w 10000"/>
              <a:gd name="connsiteY34" fmla="*/ 4705 h 9845"/>
              <a:gd name="connsiteX35" fmla="*/ 571 w 10000"/>
              <a:gd name="connsiteY35" fmla="*/ 4825 h 9845"/>
              <a:gd name="connsiteX36" fmla="*/ 844 w 10000"/>
              <a:gd name="connsiteY36" fmla="*/ 5080 h 9845"/>
              <a:gd name="connsiteX37" fmla="*/ 1210 w 10000"/>
              <a:gd name="connsiteY37" fmla="*/ 5346 h 9845"/>
              <a:gd name="connsiteX38" fmla="*/ 1644 w 10000"/>
              <a:gd name="connsiteY38" fmla="*/ 5639 h 9845"/>
              <a:gd name="connsiteX39" fmla="*/ 2169 w 10000"/>
              <a:gd name="connsiteY39" fmla="*/ 5958 h 9845"/>
              <a:gd name="connsiteX40" fmla="*/ 2808 w 10000"/>
              <a:gd name="connsiteY40" fmla="*/ 6310 h 9845"/>
              <a:gd name="connsiteX41" fmla="*/ 3539 w 10000"/>
              <a:gd name="connsiteY41" fmla="*/ 6713 h 9845"/>
              <a:gd name="connsiteX42" fmla="*/ 4360 w 10000"/>
              <a:gd name="connsiteY42" fmla="*/ 7170 h 9845"/>
              <a:gd name="connsiteX43" fmla="*/ 6392 w 10000"/>
              <a:gd name="connsiteY43" fmla="*/ 8263 h 9845"/>
              <a:gd name="connsiteX44" fmla="*/ 8950 w 10000"/>
              <a:gd name="connsiteY44" fmla="*/ 9639 h 9845"/>
              <a:gd name="connsiteX45" fmla="*/ 8950 w 10000"/>
              <a:gd name="connsiteY45" fmla="*/ 9639 h 9845"/>
              <a:gd name="connsiteX46" fmla="*/ 9063 w 10000"/>
              <a:gd name="connsiteY46" fmla="*/ 9690 h 9845"/>
              <a:gd name="connsiteX47" fmla="*/ 9200 w 10000"/>
              <a:gd name="connsiteY47" fmla="*/ 9742 h 9845"/>
              <a:gd name="connsiteX48" fmla="*/ 9338 w 10000"/>
              <a:gd name="connsiteY48" fmla="*/ 9776 h 9845"/>
              <a:gd name="connsiteX49" fmla="*/ 9497 w 10000"/>
              <a:gd name="connsiteY49" fmla="*/ 9802 h 9845"/>
              <a:gd name="connsiteX50" fmla="*/ 9658 w 10000"/>
              <a:gd name="connsiteY50" fmla="*/ 9828 h 9845"/>
              <a:gd name="connsiteX51" fmla="*/ 9817 w 10000"/>
              <a:gd name="connsiteY51" fmla="*/ 9836 h 9845"/>
              <a:gd name="connsiteX52" fmla="*/ 10000 w 10000"/>
              <a:gd name="connsiteY52" fmla="*/ 9845 h 9845"/>
              <a:gd name="connsiteX0" fmla="*/ 10000 w 10000"/>
              <a:gd name="connsiteY0" fmla="*/ 10000 h 10000"/>
              <a:gd name="connsiteX1" fmla="*/ 7009 w 10000"/>
              <a:gd name="connsiteY1" fmla="*/ 0 h 10000"/>
              <a:gd name="connsiteX2" fmla="*/ 6096 w 10000"/>
              <a:gd name="connsiteY2" fmla="*/ 122 h 10000"/>
              <a:gd name="connsiteX3" fmla="*/ 5640 w 10000"/>
              <a:gd name="connsiteY3" fmla="*/ 200 h 10000"/>
              <a:gd name="connsiteX4" fmla="*/ 5228 w 10000"/>
              <a:gd name="connsiteY4" fmla="*/ 287 h 10000"/>
              <a:gd name="connsiteX5" fmla="*/ 4794 w 10000"/>
              <a:gd name="connsiteY5" fmla="*/ 375 h 10000"/>
              <a:gd name="connsiteX6" fmla="*/ 4406 w 10000"/>
              <a:gd name="connsiteY6" fmla="*/ 481 h 10000"/>
              <a:gd name="connsiteX7" fmla="*/ 4018 w 10000"/>
              <a:gd name="connsiteY7" fmla="*/ 586 h 10000"/>
              <a:gd name="connsiteX8" fmla="*/ 3630 w 10000"/>
              <a:gd name="connsiteY8" fmla="*/ 700 h 10000"/>
              <a:gd name="connsiteX9" fmla="*/ 3264 w 10000"/>
              <a:gd name="connsiteY9" fmla="*/ 813 h 10000"/>
              <a:gd name="connsiteX10" fmla="*/ 2922 w 10000"/>
              <a:gd name="connsiteY10" fmla="*/ 944 h 10000"/>
              <a:gd name="connsiteX11" fmla="*/ 2603 w 10000"/>
              <a:gd name="connsiteY11" fmla="*/ 1075 h 10000"/>
              <a:gd name="connsiteX12" fmla="*/ 2283 w 10000"/>
              <a:gd name="connsiteY12" fmla="*/ 1214 h 10000"/>
              <a:gd name="connsiteX13" fmla="*/ 1986 w 10000"/>
              <a:gd name="connsiteY13" fmla="*/ 1354 h 10000"/>
              <a:gd name="connsiteX14" fmla="*/ 1712 w 10000"/>
              <a:gd name="connsiteY14" fmla="*/ 1502 h 10000"/>
              <a:gd name="connsiteX15" fmla="*/ 1439 w 10000"/>
              <a:gd name="connsiteY15" fmla="*/ 1660 h 10000"/>
              <a:gd name="connsiteX16" fmla="*/ 1210 w 10000"/>
              <a:gd name="connsiteY16" fmla="*/ 1818 h 10000"/>
              <a:gd name="connsiteX17" fmla="*/ 981 w 10000"/>
              <a:gd name="connsiteY17" fmla="*/ 1984 h 10000"/>
              <a:gd name="connsiteX18" fmla="*/ 800 w 10000"/>
              <a:gd name="connsiteY18" fmla="*/ 2158 h 10000"/>
              <a:gd name="connsiteX19" fmla="*/ 617 w 10000"/>
              <a:gd name="connsiteY19" fmla="*/ 2324 h 10000"/>
              <a:gd name="connsiteX20" fmla="*/ 456 w 10000"/>
              <a:gd name="connsiteY20" fmla="*/ 2507 h 10000"/>
              <a:gd name="connsiteX21" fmla="*/ 320 w 10000"/>
              <a:gd name="connsiteY21" fmla="*/ 2683 h 10000"/>
              <a:gd name="connsiteX22" fmla="*/ 205 w 10000"/>
              <a:gd name="connsiteY22" fmla="*/ 2865 h 10000"/>
              <a:gd name="connsiteX23" fmla="*/ 114 w 10000"/>
              <a:gd name="connsiteY23" fmla="*/ 3058 h 10000"/>
              <a:gd name="connsiteX24" fmla="*/ 68 w 10000"/>
              <a:gd name="connsiteY24" fmla="*/ 3250 h 10000"/>
              <a:gd name="connsiteX25" fmla="*/ 22 w 10000"/>
              <a:gd name="connsiteY25" fmla="*/ 3442 h 10000"/>
              <a:gd name="connsiteX26" fmla="*/ 0 w 10000"/>
              <a:gd name="connsiteY26" fmla="*/ 3634 h 10000"/>
              <a:gd name="connsiteX27" fmla="*/ 0 w 10000"/>
              <a:gd name="connsiteY27" fmla="*/ 3634 h 10000"/>
              <a:gd name="connsiteX28" fmla="*/ 22 w 10000"/>
              <a:gd name="connsiteY28" fmla="*/ 3915 h 10000"/>
              <a:gd name="connsiteX29" fmla="*/ 91 w 10000"/>
              <a:gd name="connsiteY29" fmla="*/ 4168 h 10000"/>
              <a:gd name="connsiteX30" fmla="*/ 183 w 10000"/>
              <a:gd name="connsiteY30" fmla="*/ 4422 h 10000"/>
              <a:gd name="connsiteX31" fmla="*/ 251 w 10000"/>
              <a:gd name="connsiteY31" fmla="*/ 4535 h 10000"/>
              <a:gd name="connsiteX32" fmla="*/ 342 w 10000"/>
              <a:gd name="connsiteY32" fmla="*/ 4657 h 10000"/>
              <a:gd name="connsiteX33" fmla="*/ 434 w 10000"/>
              <a:gd name="connsiteY33" fmla="*/ 4779 h 10000"/>
              <a:gd name="connsiteX34" fmla="*/ 571 w 10000"/>
              <a:gd name="connsiteY34" fmla="*/ 4901 h 10000"/>
              <a:gd name="connsiteX35" fmla="*/ 844 w 10000"/>
              <a:gd name="connsiteY35" fmla="*/ 5160 h 10000"/>
              <a:gd name="connsiteX36" fmla="*/ 1210 w 10000"/>
              <a:gd name="connsiteY36" fmla="*/ 5430 h 10000"/>
              <a:gd name="connsiteX37" fmla="*/ 1644 w 10000"/>
              <a:gd name="connsiteY37" fmla="*/ 5728 h 10000"/>
              <a:gd name="connsiteX38" fmla="*/ 2169 w 10000"/>
              <a:gd name="connsiteY38" fmla="*/ 6052 h 10000"/>
              <a:gd name="connsiteX39" fmla="*/ 2808 w 10000"/>
              <a:gd name="connsiteY39" fmla="*/ 6409 h 10000"/>
              <a:gd name="connsiteX40" fmla="*/ 3539 w 10000"/>
              <a:gd name="connsiteY40" fmla="*/ 6819 h 10000"/>
              <a:gd name="connsiteX41" fmla="*/ 4360 w 10000"/>
              <a:gd name="connsiteY41" fmla="*/ 7283 h 10000"/>
              <a:gd name="connsiteX42" fmla="*/ 6392 w 10000"/>
              <a:gd name="connsiteY42" fmla="*/ 8393 h 10000"/>
              <a:gd name="connsiteX43" fmla="*/ 8950 w 10000"/>
              <a:gd name="connsiteY43" fmla="*/ 9791 h 10000"/>
              <a:gd name="connsiteX44" fmla="*/ 8950 w 10000"/>
              <a:gd name="connsiteY44" fmla="*/ 9791 h 10000"/>
              <a:gd name="connsiteX45" fmla="*/ 9063 w 10000"/>
              <a:gd name="connsiteY45" fmla="*/ 9843 h 10000"/>
              <a:gd name="connsiteX46" fmla="*/ 9200 w 10000"/>
              <a:gd name="connsiteY46" fmla="*/ 9895 h 10000"/>
              <a:gd name="connsiteX47" fmla="*/ 9338 w 10000"/>
              <a:gd name="connsiteY47" fmla="*/ 9930 h 10000"/>
              <a:gd name="connsiteX48" fmla="*/ 9497 w 10000"/>
              <a:gd name="connsiteY48" fmla="*/ 9956 h 10000"/>
              <a:gd name="connsiteX49" fmla="*/ 9658 w 10000"/>
              <a:gd name="connsiteY49" fmla="*/ 9983 h 10000"/>
              <a:gd name="connsiteX50" fmla="*/ 9817 w 10000"/>
              <a:gd name="connsiteY50" fmla="*/ 9991 h 10000"/>
              <a:gd name="connsiteX51" fmla="*/ 10000 w 10000"/>
              <a:gd name="connsiteY51" fmla="*/ 10000 h 10000"/>
              <a:gd name="connsiteX0" fmla="*/ 10000 w 10000"/>
              <a:gd name="connsiteY0" fmla="*/ 9878 h 9878"/>
              <a:gd name="connsiteX1" fmla="*/ 6096 w 10000"/>
              <a:gd name="connsiteY1" fmla="*/ 0 h 9878"/>
              <a:gd name="connsiteX2" fmla="*/ 5640 w 10000"/>
              <a:gd name="connsiteY2" fmla="*/ 78 h 9878"/>
              <a:gd name="connsiteX3" fmla="*/ 5228 w 10000"/>
              <a:gd name="connsiteY3" fmla="*/ 165 h 9878"/>
              <a:gd name="connsiteX4" fmla="*/ 4794 w 10000"/>
              <a:gd name="connsiteY4" fmla="*/ 253 h 9878"/>
              <a:gd name="connsiteX5" fmla="*/ 4406 w 10000"/>
              <a:gd name="connsiteY5" fmla="*/ 359 h 9878"/>
              <a:gd name="connsiteX6" fmla="*/ 4018 w 10000"/>
              <a:gd name="connsiteY6" fmla="*/ 464 h 9878"/>
              <a:gd name="connsiteX7" fmla="*/ 3630 w 10000"/>
              <a:gd name="connsiteY7" fmla="*/ 578 h 9878"/>
              <a:gd name="connsiteX8" fmla="*/ 3264 w 10000"/>
              <a:gd name="connsiteY8" fmla="*/ 691 h 9878"/>
              <a:gd name="connsiteX9" fmla="*/ 2922 w 10000"/>
              <a:gd name="connsiteY9" fmla="*/ 822 h 9878"/>
              <a:gd name="connsiteX10" fmla="*/ 2603 w 10000"/>
              <a:gd name="connsiteY10" fmla="*/ 953 h 9878"/>
              <a:gd name="connsiteX11" fmla="*/ 2283 w 10000"/>
              <a:gd name="connsiteY11" fmla="*/ 1092 h 9878"/>
              <a:gd name="connsiteX12" fmla="*/ 1986 w 10000"/>
              <a:gd name="connsiteY12" fmla="*/ 1232 h 9878"/>
              <a:gd name="connsiteX13" fmla="*/ 1712 w 10000"/>
              <a:gd name="connsiteY13" fmla="*/ 1380 h 9878"/>
              <a:gd name="connsiteX14" fmla="*/ 1439 w 10000"/>
              <a:gd name="connsiteY14" fmla="*/ 1538 h 9878"/>
              <a:gd name="connsiteX15" fmla="*/ 1210 w 10000"/>
              <a:gd name="connsiteY15" fmla="*/ 1696 h 9878"/>
              <a:gd name="connsiteX16" fmla="*/ 981 w 10000"/>
              <a:gd name="connsiteY16" fmla="*/ 1862 h 9878"/>
              <a:gd name="connsiteX17" fmla="*/ 800 w 10000"/>
              <a:gd name="connsiteY17" fmla="*/ 2036 h 9878"/>
              <a:gd name="connsiteX18" fmla="*/ 617 w 10000"/>
              <a:gd name="connsiteY18" fmla="*/ 2202 h 9878"/>
              <a:gd name="connsiteX19" fmla="*/ 456 w 10000"/>
              <a:gd name="connsiteY19" fmla="*/ 2385 h 9878"/>
              <a:gd name="connsiteX20" fmla="*/ 320 w 10000"/>
              <a:gd name="connsiteY20" fmla="*/ 2561 h 9878"/>
              <a:gd name="connsiteX21" fmla="*/ 205 w 10000"/>
              <a:gd name="connsiteY21" fmla="*/ 2743 h 9878"/>
              <a:gd name="connsiteX22" fmla="*/ 114 w 10000"/>
              <a:gd name="connsiteY22" fmla="*/ 2936 h 9878"/>
              <a:gd name="connsiteX23" fmla="*/ 68 w 10000"/>
              <a:gd name="connsiteY23" fmla="*/ 3128 h 9878"/>
              <a:gd name="connsiteX24" fmla="*/ 22 w 10000"/>
              <a:gd name="connsiteY24" fmla="*/ 3320 h 9878"/>
              <a:gd name="connsiteX25" fmla="*/ 0 w 10000"/>
              <a:gd name="connsiteY25" fmla="*/ 3512 h 9878"/>
              <a:gd name="connsiteX26" fmla="*/ 0 w 10000"/>
              <a:gd name="connsiteY26" fmla="*/ 3512 h 9878"/>
              <a:gd name="connsiteX27" fmla="*/ 22 w 10000"/>
              <a:gd name="connsiteY27" fmla="*/ 3793 h 9878"/>
              <a:gd name="connsiteX28" fmla="*/ 91 w 10000"/>
              <a:gd name="connsiteY28" fmla="*/ 4046 h 9878"/>
              <a:gd name="connsiteX29" fmla="*/ 183 w 10000"/>
              <a:gd name="connsiteY29" fmla="*/ 4300 h 9878"/>
              <a:gd name="connsiteX30" fmla="*/ 251 w 10000"/>
              <a:gd name="connsiteY30" fmla="*/ 4413 h 9878"/>
              <a:gd name="connsiteX31" fmla="*/ 342 w 10000"/>
              <a:gd name="connsiteY31" fmla="*/ 4535 h 9878"/>
              <a:gd name="connsiteX32" fmla="*/ 434 w 10000"/>
              <a:gd name="connsiteY32" fmla="*/ 4657 h 9878"/>
              <a:gd name="connsiteX33" fmla="*/ 571 w 10000"/>
              <a:gd name="connsiteY33" fmla="*/ 4779 h 9878"/>
              <a:gd name="connsiteX34" fmla="*/ 844 w 10000"/>
              <a:gd name="connsiteY34" fmla="*/ 5038 h 9878"/>
              <a:gd name="connsiteX35" fmla="*/ 1210 w 10000"/>
              <a:gd name="connsiteY35" fmla="*/ 5308 h 9878"/>
              <a:gd name="connsiteX36" fmla="*/ 1644 w 10000"/>
              <a:gd name="connsiteY36" fmla="*/ 5606 h 9878"/>
              <a:gd name="connsiteX37" fmla="*/ 2169 w 10000"/>
              <a:gd name="connsiteY37" fmla="*/ 5930 h 9878"/>
              <a:gd name="connsiteX38" fmla="*/ 2808 w 10000"/>
              <a:gd name="connsiteY38" fmla="*/ 6287 h 9878"/>
              <a:gd name="connsiteX39" fmla="*/ 3539 w 10000"/>
              <a:gd name="connsiteY39" fmla="*/ 6697 h 9878"/>
              <a:gd name="connsiteX40" fmla="*/ 4360 w 10000"/>
              <a:gd name="connsiteY40" fmla="*/ 7161 h 9878"/>
              <a:gd name="connsiteX41" fmla="*/ 6392 w 10000"/>
              <a:gd name="connsiteY41" fmla="*/ 8271 h 9878"/>
              <a:gd name="connsiteX42" fmla="*/ 8950 w 10000"/>
              <a:gd name="connsiteY42" fmla="*/ 9669 h 9878"/>
              <a:gd name="connsiteX43" fmla="*/ 8950 w 10000"/>
              <a:gd name="connsiteY43" fmla="*/ 9669 h 9878"/>
              <a:gd name="connsiteX44" fmla="*/ 9063 w 10000"/>
              <a:gd name="connsiteY44" fmla="*/ 9721 h 9878"/>
              <a:gd name="connsiteX45" fmla="*/ 9200 w 10000"/>
              <a:gd name="connsiteY45" fmla="*/ 9773 h 9878"/>
              <a:gd name="connsiteX46" fmla="*/ 9338 w 10000"/>
              <a:gd name="connsiteY46" fmla="*/ 9808 h 9878"/>
              <a:gd name="connsiteX47" fmla="*/ 9497 w 10000"/>
              <a:gd name="connsiteY47" fmla="*/ 9834 h 9878"/>
              <a:gd name="connsiteX48" fmla="*/ 9658 w 10000"/>
              <a:gd name="connsiteY48" fmla="*/ 9861 h 9878"/>
              <a:gd name="connsiteX49" fmla="*/ 9817 w 10000"/>
              <a:gd name="connsiteY49" fmla="*/ 9869 h 9878"/>
              <a:gd name="connsiteX50" fmla="*/ 10000 w 10000"/>
              <a:gd name="connsiteY50" fmla="*/ 9878 h 9878"/>
              <a:gd name="connsiteX0" fmla="*/ 10000 w 10000"/>
              <a:gd name="connsiteY0" fmla="*/ 9921 h 9921"/>
              <a:gd name="connsiteX1" fmla="*/ 5640 w 10000"/>
              <a:gd name="connsiteY1" fmla="*/ 0 h 9921"/>
              <a:gd name="connsiteX2" fmla="*/ 5228 w 10000"/>
              <a:gd name="connsiteY2" fmla="*/ 88 h 9921"/>
              <a:gd name="connsiteX3" fmla="*/ 4794 w 10000"/>
              <a:gd name="connsiteY3" fmla="*/ 177 h 9921"/>
              <a:gd name="connsiteX4" fmla="*/ 4406 w 10000"/>
              <a:gd name="connsiteY4" fmla="*/ 284 h 9921"/>
              <a:gd name="connsiteX5" fmla="*/ 4018 w 10000"/>
              <a:gd name="connsiteY5" fmla="*/ 391 h 9921"/>
              <a:gd name="connsiteX6" fmla="*/ 3630 w 10000"/>
              <a:gd name="connsiteY6" fmla="*/ 506 h 9921"/>
              <a:gd name="connsiteX7" fmla="*/ 3264 w 10000"/>
              <a:gd name="connsiteY7" fmla="*/ 621 h 9921"/>
              <a:gd name="connsiteX8" fmla="*/ 2922 w 10000"/>
              <a:gd name="connsiteY8" fmla="*/ 753 h 9921"/>
              <a:gd name="connsiteX9" fmla="*/ 2603 w 10000"/>
              <a:gd name="connsiteY9" fmla="*/ 886 h 9921"/>
              <a:gd name="connsiteX10" fmla="*/ 2283 w 10000"/>
              <a:gd name="connsiteY10" fmla="*/ 1026 h 9921"/>
              <a:gd name="connsiteX11" fmla="*/ 1986 w 10000"/>
              <a:gd name="connsiteY11" fmla="*/ 1168 h 9921"/>
              <a:gd name="connsiteX12" fmla="*/ 1712 w 10000"/>
              <a:gd name="connsiteY12" fmla="*/ 1318 h 9921"/>
              <a:gd name="connsiteX13" fmla="*/ 1439 w 10000"/>
              <a:gd name="connsiteY13" fmla="*/ 1478 h 9921"/>
              <a:gd name="connsiteX14" fmla="*/ 1210 w 10000"/>
              <a:gd name="connsiteY14" fmla="*/ 1638 h 9921"/>
              <a:gd name="connsiteX15" fmla="*/ 981 w 10000"/>
              <a:gd name="connsiteY15" fmla="*/ 1806 h 9921"/>
              <a:gd name="connsiteX16" fmla="*/ 800 w 10000"/>
              <a:gd name="connsiteY16" fmla="*/ 1982 h 9921"/>
              <a:gd name="connsiteX17" fmla="*/ 617 w 10000"/>
              <a:gd name="connsiteY17" fmla="*/ 2150 h 9921"/>
              <a:gd name="connsiteX18" fmla="*/ 456 w 10000"/>
              <a:gd name="connsiteY18" fmla="*/ 2335 h 9921"/>
              <a:gd name="connsiteX19" fmla="*/ 320 w 10000"/>
              <a:gd name="connsiteY19" fmla="*/ 2514 h 9921"/>
              <a:gd name="connsiteX20" fmla="*/ 205 w 10000"/>
              <a:gd name="connsiteY20" fmla="*/ 2698 h 9921"/>
              <a:gd name="connsiteX21" fmla="*/ 114 w 10000"/>
              <a:gd name="connsiteY21" fmla="*/ 2893 h 9921"/>
              <a:gd name="connsiteX22" fmla="*/ 68 w 10000"/>
              <a:gd name="connsiteY22" fmla="*/ 3088 h 9921"/>
              <a:gd name="connsiteX23" fmla="*/ 22 w 10000"/>
              <a:gd name="connsiteY23" fmla="*/ 3282 h 9921"/>
              <a:gd name="connsiteX24" fmla="*/ 0 w 10000"/>
              <a:gd name="connsiteY24" fmla="*/ 3476 h 9921"/>
              <a:gd name="connsiteX25" fmla="*/ 0 w 10000"/>
              <a:gd name="connsiteY25" fmla="*/ 3476 h 9921"/>
              <a:gd name="connsiteX26" fmla="*/ 22 w 10000"/>
              <a:gd name="connsiteY26" fmla="*/ 3761 h 9921"/>
              <a:gd name="connsiteX27" fmla="*/ 91 w 10000"/>
              <a:gd name="connsiteY27" fmla="*/ 4017 h 9921"/>
              <a:gd name="connsiteX28" fmla="*/ 183 w 10000"/>
              <a:gd name="connsiteY28" fmla="*/ 4274 h 9921"/>
              <a:gd name="connsiteX29" fmla="*/ 251 w 10000"/>
              <a:gd name="connsiteY29" fmla="*/ 4389 h 9921"/>
              <a:gd name="connsiteX30" fmla="*/ 342 w 10000"/>
              <a:gd name="connsiteY30" fmla="*/ 4512 h 9921"/>
              <a:gd name="connsiteX31" fmla="*/ 434 w 10000"/>
              <a:gd name="connsiteY31" fmla="*/ 4636 h 9921"/>
              <a:gd name="connsiteX32" fmla="*/ 571 w 10000"/>
              <a:gd name="connsiteY32" fmla="*/ 4759 h 9921"/>
              <a:gd name="connsiteX33" fmla="*/ 844 w 10000"/>
              <a:gd name="connsiteY33" fmla="*/ 5021 h 9921"/>
              <a:gd name="connsiteX34" fmla="*/ 1210 w 10000"/>
              <a:gd name="connsiteY34" fmla="*/ 5295 h 9921"/>
              <a:gd name="connsiteX35" fmla="*/ 1644 w 10000"/>
              <a:gd name="connsiteY35" fmla="*/ 5596 h 9921"/>
              <a:gd name="connsiteX36" fmla="*/ 2169 w 10000"/>
              <a:gd name="connsiteY36" fmla="*/ 5924 h 9921"/>
              <a:gd name="connsiteX37" fmla="*/ 2808 w 10000"/>
              <a:gd name="connsiteY37" fmla="*/ 6286 h 9921"/>
              <a:gd name="connsiteX38" fmla="*/ 3539 w 10000"/>
              <a:gd name="connsiteY38" fmla="*/ 6701 h 9921"/>
              <a:gd name="connsiteX39" fmla="*/ 4360 w 10000"/>
              <a:gd name="connsiteY39" fmla="*/ 7170 h 9921"/>
              <a:gd name="connsiteX40" fmla="*/ 6392 w 10000"/>
              <a:gd name="connsiteY40" fmla="*/ 8294 h 9921"/>
              <a:gd name="connsiteX41" fmla="*/ 8950 w 10000"/>
              <a:gd name="connsiteY41" fmla="*/ 9709 h 9921"/>
              <a:gd name="connsiteX42" fmla="*/ 8950 w 10000"/>
              <a:gd name="connsiteY42" fmla="*/ 9709 h 9921"/>
              <a:gd name="connsiteX43" fmla="*/ 9063 w 10000"/>
              <a:gd name="connsiteY43" fmla="*/ 9762 h 9921"/>
              <a:gd name="connsiteX44" fmla="*/ 9200 w 10000"/>
              <a:gd name="connsiteY44" fmla="*/ 9815 h 9921"/>
              <a:gd name="connsiteX45" fmla="*/ 9338 w 10000"/>
              <a:gd name="connsiteY45" fmla="*/ 9850 h 9921"/>
              <a:gd name="connsiteX46" fmla="*/ 9497 w 10000"/>
              <a:gd name="connsiteY46" fmla="*/ 9876 h 9921"/>
              <a:gd name="connsiteX47" fmla="*/ 9658 w 10000"/>
              <a:gd name="connsiteY47" fmla="*/ 9904 h 9921"/>
              <a:gd name="connsiteX48" fmla="*/ 9817 w 10000"/>
              <a:gd name="connsiteY48" fmla="*/ 9912 h 9921"/>
              <a:gd name="connsiteX49" fmla="*/ 10000 w 10000"/>
              <a:gd name="connsiteY49" fmla="*/ 9921 h 9921"/>
              <a:gd name="connsiteX0" fmla="*/ 10000 w 10000"/>
              <a:gd name="connsiteY0" fmla="*/ 9911 h 9911"/>
              <a:gd name="connsiteX1" fmla="*/ 5228 w 10000"/>
              <a:gd name="connsiteY1" fmla="*/ 0 h 9911"/>
              <a:gd name="connsiteX2" fmla="*/ 4794 w 10000"/>
              <a:gd name="connsiteY2" fmla="*/ 89 h 9911"/>
              <a:gd name="connsiteX3" fmla="*/ 4406 w 10000"/>
              <a:gd name="connsiteY3" fmla="*/ 197 h 9911"/>
              <a:gd name="connsiteX4" fmla="*/ 4018 w 10000"/>
              <a:gd name="connsiteY4" fmla="*/ 305 h 9911"/>
              <a:gd name="connsiteX5" fmla="*/ 3630 w 10000"/>
              <a:gd name="connsiteY5" fmla="*/ 421 h 9911"/>
              <a:gd name="connsiteX6" fmla="*/ 3264 w 10000"/>
              <a:gd name="connsiteY6" fmla="*/ 537 h 9911"/>
              <a:gd name="connsiteX7" fmla="*/ 2922 w 10000"/>
              <a:gd name="connsiteY7" fmla="*/ 670 h 9911"/>
              <a:gd name="connsiteX8" fmla="*/ 2603 w 10000"/>
              <a:gd name="connsiteY8" fmla="*/ 804 h 9911"/>
              <a:gd name="connsiteX9" fmla="*/ 2283 w 10000"/>
              <a:gd name="connsiteY9" fmla="*/ 945 h 9911"/>
              <a:gd name="connsiteX10" fmla="*/ 1986 w 10000"/>
              <a:gd name="connsiteY10" fmla="*/ 1088 h 9911"/>
              <a:gd name="connsiteX11" fmla="*/ 1712 w 10000"/>
              <a:gd name="connsiteY11" fmla="*/ 1239 h 9911"/>
              <a:gd name="connsiteX12" fmla="*/ 1439 w 10000"/>
              <a:gd name="connsiteY12" fmla="*/ 1401 h 9911"/>
              <a:gd name="connsiteX13" fmla="*/ 1210 w 10000"/>
              <a:gd name="connsiteY13" fmla="*/ 1562 h 9911"/>
              <a:gd name="connsiteX14" fmla="*/ 981 w 10000"/>
              <a:gd name="connsiteY14" fmla="*/ 1731 h 9911"/>
              <a:gd name="connsiteX15" fmla="*/ 800 w 10000"/>
              <a:gd name="connsiteY15" fmla="*/ 1909 h 9911"/>
              <a:gd name="connsiteX16" fmla="*/ 617 w 10000"/>
              <a:gd name="connsiteY16" fmla="*/ 2078 h 9911"/>
              <a:gd name="connsiteX17" fmla="*/ 456 w 10000"/>
              <a:gd name="connsiteY17" fmla="*/ 2265 h 9911"/>
              <a:gd name="connsiteX18" fmla="*/ 320 w 10000"/>
              <a:gd name="connsiteY18" fmla="*/ 2445 h 9911"/>
              <a:gd name="connsiteX19" fmla="*/ 205 w 10000"/>
              <a:gd name="connsiteY19" fmla="*/ 2630 h 9911"/>
              <a:gd name="connsiteX20" fmla="*/ 114 w 10000"/>
              <a:gd name="connsiteY20" fmla="*/ 2827 h 9911"/>
              <a:gd name="connsiteX21" fmla="*/ 68 w 10000"/>
              <a:gd name="connsiteY21" fmla="*/ 3024 h 9911"/>
              <a:gd name="connsiteX22" fmla="*/ 22 w 10000"/>
              <a:gd name="connsiteY22" fmla="*/ 3219 h 9911"/>
              <a:gd name="connsiteX23" fmla="*/ 0 w 10000"/>
              <a:gd name="connsiteY23" fmla="*/ 3415 h 9911"/>
              <a:gd name="connsiteX24" fmla="*/ 0 w 10000"/>
              <a:gd name="connsiteY24" fmla="*/ 3415 h 9911"/>
              <a:gd name="connsiteX25" fmla="*/ 22 w 10000"/>
              <a:gd name="connsiteY25" fmla="*/ 3702 h 9911"/>
              <a:gd name="connsiteX26" fmla="*/ 91 w 10000"/>
              <a:gd name="connsiteY26" fmla="*/ 3960 h 9911"/>
              <a:gd name="connsiteX27" fmla="*/ 183 w 10000"/>
              <a:gd name="connsiteY27" fmla="*/ 4219 h 9911"/>
              <a:gd name="connsiteX28" fmla="*/ 251 w 10000"/>
              <a:gd name="connsiteY28" fmla="*/ 4335 h 9911"/>
              <a:gd name="connsiteX29" fmla="*/ 342 w 10000"/>
              <a:gd name="connsiteY29" fmla="*/ 4459 h 9911"/>
              <a:gd name="connsiteX30" fmla="*/ 434 w 10000"/>
              <a:gd name="connsiteY30" fmla="*/ 4584 h 9911"/>
              <a:gd name="connsiteX31" fmla="*/ 571 w 10000"/>
              <a:gd name="connsiteY31" fmla="*/ 4708 h 9911"/>
              <a:gd name="connsiteX32" fmla="*/ 844 w 10000"/>
              <a:gd name="connsiteY32" fmla="*/ 4972 h 9911"/>
              <a:gd name="connsiteX33" fmla="*/ 1210 w 10000"/>
              <a:gd name="connsiteY33" fmla="*/ 5248 h 9911"/>
              <a:gd name="connsiteX34" fmla="*/ 1644 w 10000"/>
              <a:gd name="connsiteY34" fmla="*/ 5552 h 9911"/>
              <a:gd name="connsiteX35" fmla="*/ 2169 w 10000"/>
              <a:gd name="connsiteY35" fmla="*/ 5882 h 9911"/>
              <a:gd name="connsiteX36" fmla="*/ 2808 w 10000"/>
              <a:gd name="connsiteY36" fmla="*/ 6247 h 9911"/>
              <a:gd name="connsiteX37" fmla="*/ 3539 w 10000"/>
              <a:gd name="connsiteY37" fmla="*/ 6665 h 9911"/>
              <a:gd name="connsiteX38" fmla="*/ 4360 w 10000"/>
              <a:gd name="connsiteY38" fmla="*/ 7138 h 9911"/>
              <a:gd name="connsiteX39" fmla="*/ 6392 w 10000"/>
              <a:gd name="connsiteY39" fmla="*/ 8271 h 9911"/>
              <a:gd name="connsiteX40" fmla="*/ 8950 w 10000"/>
              <a:gd name="connsiteY40" fmla="*/ 9697 h 9911"/>
              <a:gd name="connsiteX41" fmla="*/ 8950 w 10000"/>
              <a:gd name="connsiteY41" fmla="*/ 9697 h 9911"/>
              <a:gd name="connsiteX42" fmla="*/ 9063 w 10000"/>
              <a:gd name="connsiteY42" fmla="*/ 9751 h 9911"/>
              <a:gd name="connsiteX43" fmla="*/ 9200 w 10000"/>
              <a:gd name="connsiteY43" fmla="*/ 9804 h 9911"/>
              <a:gd name="connsiteX44" fmla="*/ 9338 w 10000"/>
              <a:gd name="connsiteY44" fmla="*/ 9839 h 9911"/>
              <a:gd name="connsiteX45" fmla="*/ 9497 w 10000"/>
              <a:gd name="connsiteY45" fmla="*/ 9866 h 9911"/>
              <a:gd name="connsiteX46" fmla="*/ 9658 w 10000"/>
              <a:gd name="connsiteY46" fmla="*/ 9894 h 9911"/>
              <a:gd name="connsiteX47" fmla="*/ 9817 w 10000"/>
              <a:gd name="connsiteY47" fmla="*/ 9902 h 9911"/>
              <a:gd name="connsiteX48" fmla="*/ 10000 w 10000"/>
              <a:gd name="connsiteY48" fmla="*/ 9911 h 9911"/>
              <a:gd name="connsiteX0" fmla="*/ 10000 w 10000"/>
              <a:gd name="connsiteY0" fmla="*/ 10616 h 10616"/>
              <a:gd name="connsiteX1" fmla="*/ 4794 w 10000"/>
              <a:gd name="connsiteY1" fmla="*/ 706 h 10616"/>
              <a:gd name="connsiteX2" fmla="*/ 4406 w 10000"/>
              <a:gd name="connsiteY2" fmla="*/ 815 h 10616"/>
              <a:gd name="connsiteX3" fmla="*/ 4018 w 10000"/>
              <a:gd name="connsiteY3" fmla="*/ 924 h 10616"/>
              <a:gd name="connsiteX4" fmla="*/ 3630 w 10000"/>
              <a:gd name="connsiteY4" fmla="*/ 1041 h 10616"/>
              <a:gd name="connsiteX5" fmla="*/ 3264 w 10000"/>
              <a:gd name="connsiteY5" fmla="*/ 1158 h 10616"/>
              <a:gd name="connsiteX6" fmla="*/ 2922 w 10000"/>
              <a:gd name="connsiteY6" fmla="*/ 1292 h 10616"/>
              <a:gd name="connsiteX7" fmla="*/ 2603 w 10000"/>
              <a:gd name="connsiteY7" fmla="*/ 1427 h 10616"/>
              <a:gd name="connsiteX8" fmla="*/ 2283 w 10000"/>
              <a:gd name="connsiteY8" fmla="*/ 1569 h 10616"/>
              <a:gd name="connsiteX9" fmla="*/ 1986 w 10000"/>
              <a:gd name="connsiteY9" fmla="*/ 1714 h 10616"/>
              <a:gd name="connsiteX10" fmla="*/ 1712 w 10000"/>
              <a:gd name="connsiteY10" fmla="*/ 1866 h 10616"/>
              <a:gd name="connsiteX11" fmla="*/ 1439 w 10000"/>
              <a:gd name="connsiteY11" fmla="*/ 2030 h 10616"/>
              <a:gd name="connsiteX12" fmla="*/ 1210 w 10000"/>
              <a:gd name="connsiteY12" fmla="*/ 2192 h 10616"/>
              <a:gd name="connsiteX13" fmla="*/ 981 w 10000"/>
              <a:gd name="connsiteY13" fmla="*/ 2363 h 10616"/>
              <a:gd name="connsiteX14" fmla="*/ 800 w 10000"/>
              <a:gd name="connsiteY14" fmla="*/ 2542 h 10616"/>
              <a:gd name="connsiteX15" fmla="*/ 617 w 10000"/>
              <a:gd name="connsiteY15" fmla="*/ 2713 h 10616"/>
              <a:gd name="connsiteX16" fmla="*/ 456 w 10000"/>
              <a:gd name="connsiteY16" fmla="*/ 2901 h 10616"/>
              <a:gd name="connsiteX17" fmla="*/ 320 w 10000"/>
              <a:gd name="connsiteY17" fmla="*/ 3083 h 10616"/>
              <a:gd name="connsiteX18" fmla="*/ 205 w 10000"/>
              <a:gd name="connsiteY18" fmla="*/ 3270 h 10616"/>
              <a:gd name="connsiteX19" fmla="*/ 114 w 10000"/>
              <a:gd name="connsiteY19" fmla="*/ 3468 h 10616"/>
              <a:gd name="connsiteX20" fmla="*/ 68 w 10000"/>
              <a:gd name="connsiteY20" fmla="*/ 3667 h 10616"/>
              <a:gd name="connsiteX21" fmla="*/ 22 w 10000"/>
              <a:gd name="connsiteY21" fmla="*/ 3864 h 10616"/>
              <a:gd name="connsiteX22" fmla="*/ 0 w 10000"/>
              <a:gd name="connsiteY22" fmla="*/ 4062 h 10616"/>
              <a:gd name="connsiteX23" fmla="*/ 0 w 10000"/>
              <a:gd name="connsiteY23" fmla="*/ 4062 h 10616"/>
              <a:gd name="connsiteX24" fmla="*/ 22 w 10000"/>
              <a:gd name="connsiteY24" fmla="*/ 4351 h 10616"/>
              <a:gd name="connsiteX25" fmla="*/ 91 w 10000"/>
              <a:gd name="connsiteY25" fmla="*/ 4612 h 10616"/>
              <a:gd name="connsiteX26" fmla="*/ 183 w 10000"/>
              <a:gd name="connsiteY26" fmla="*/ 4873 h 10616"/>
              <a:gd name="connsiteX27" fmla="*/ 251 w 10000"/>
              <a:gd name="connsiteY27" fmla="*/ 4990 h 10616"/>
              <a:gd name="connsiteX28" fmla="*/ 342 w 10000"/>
              <a:gd name="connsiteY28" fmla="*/ 5115 h 10616"/>
              <a:gd name="connsiteX29" fmla="*/ 434 w 10000"/>
              <a:gd name="connsiteY29" fmla="*/ 5241 h 10616"/>
              <a:gd name="connsiteX30" fmla="*/ 571 w 10000"/>
              <a:gd name="connsiteY30" fmla="*/ 5366 h 10616"/>
              <a:gd name="connsiteX31" fmla="*/ 844 w 10000"/>
              <a:gd name="connsiteY31" fmla="*/ 5633 h 10616"/>
              <a:gd name="connsiteX32" fmla="*/ 1210 w 10000"/>
              <a:gd name="connsiteY32" fmla="*/ 5911 h 10616"/>
              <a:gd name="connsiteX33" fmla="*/ 1644 w 10000"/>
              <a:gd name="connsiteY33" fmla="*/ 6218 h 10616"/>
              <a:gd name="connsiteX34" fmla="*/ 2169 w 10000"/>
              <a:gd name="connsiteY34" fmla="*/ 6551 h 10616"/>
              <a:gd name="connsiteX35" fmla="*/ 2808 w 10000"/>
              <a:gd name="connsiteY35" fmla="*/ 6919 h 10616"/>
              <a:gd name="connsiteX36" fmla="*/ 3539 w 10000"/>
              <a:gd name="connsiteY36" fmla="*/ 7341 h 10616"/>
              <a:gd name="connsiteX37" fmla="*/ 4360 w 10000"/>
              <a:gd name="connsiteY37" fmla="*/ 7818 h 10616"/>
              <a:gd name="connsiteX38" fmla="*/ 6392 w 10000"/>
              <a:gd name="connsiteY38" fmla="*/ 8961 h 10616"/>
              <a:gd name="connsiteX39" fmla="*/ 8950 w 10000"/>
              <a:gd name="connsiteY39" fmla="*/ 10400 h 10616"/>
              <a:gd name="connsiteX40" fmla="*/ 8950 w 10000"/>
              <a:gd name="connsiteY40" fmla="*/ 10400 h 10616"/>
              <a:gd name="connsiteX41" fmla="*/ 9063 w 10000"/>
              <a:gd name="connsiteY41" fmla="*/ 10455 h 10616"/>
              <a:gd name="connsiteX42" fmla="*/ 9200 w 10000"/>
              <a:gd name="connsiteY42" fmla="*/ 10508 h 10616"/>
              <a:gd name="connsiteX43" fmla="*/ 9338 w 10000"/>
              <a:gd name="connsiteY43" fmla="*/ 10543 h 10616"/>
              <a:gd name="connsiteX44" fmla="*/ 9497 w 10000"/>
              <a:gd name="connsiteY44" fmla="*/ 10571 h 10616"/>
              <a:gd name="connsiteX45" fmla="*/ 9658 w 10000"/>
              <a:gd name="connsiteY45" fmla="*/ 10599 h 10616"/>
              <a:gd name="connsiteX46" fmla="*/ 9817 w 10000"/>
              <a:gd name="connsiteY46" fmla="*/ 10607 h 10616"/>
              <a:gd name="connsiteX47" fmla="*/ 10000 w 10000"/>
              <a:gd name="connsiteY47" fmla="*/ 10616 h 10616"/>
              <a:gd name="connsiteX0" fmla="*/ 10000 w 10000"/>
              <a:gd name="connsiteY0" fmla="*/ 10587 h 10587"/>
              <a:gd name="connsiteX1" fmla="*/ 4794 w 10000"/>
              <a:gd name="connsiteY1" fmla="*/ 677 h 10587"/>
              <a:gd name="connsiteX2" fmla="*/ 4018 w 10000"/>
              <a:gd name="connsiteY2" fmla="*/ 895 h 10587"/>
              <a:gd name="connsiteX3" fmla="*/ 3630 w 10000"/>
              <a:gd name="connsiteY3" fmla="*/ 1012 h 10587"/>
              <a:gd name="connsiteX4" fmla="*/ 3264 w 10000"/>
              <a:gd name="connsiteY4" fmla="*/ 1129 h 10587"/>
              <a:gd name="connsiteX5" fmla="*/ 2922 w 10000"/>
              <a:gd name="connsiteY5" fmla="*/ 1263 h 10587"/>
              <a:gd name="connsiteX6" fmla="*/ 2603 w 10000"/>
              <a:gd name="connsiteY6" fmla="*/ 1398 h 10587"/>
              <a:gd name="connsiteX7" fmla="*/ 2283 w 10000"/>
              <a:gd name="connsiteY7" fmla="*/ 1540 h 10587"/>
              <a:gd name="connsiteX8" fmla="*/ 1986 w 10000"/>
              <a:gd name="connsiteY8" fmla="*/ 1685 h 10587"/>
              <a:gd name="connsiteX9" fmla="*/ 1712 w 10000"/>
              <a:gd name="connsiteY9" fmla="*/ 1837 h 10587"/>
              <a:gd name="connsiteX10" fmla="*/ 1439 w 10000"/>
              <a:gd name="connsiteY10" fmla="*/ 2001 h 10587"/>
              <a:gd name="connsiteX11" fmla="*/ 1210 w 10000"/>
              <a:gd name="connsiteY11" fmla="*/ 2163 h 10587"/>
              <a:gd name="connsiteX12" fmla="*/ 981 w 10000"/>
              <a:gd name="connsiteY12" fmla="*/ 2334 h 10587"/>
              <a:gd name="connsiteX13" fmla="*/ 800 w 10000"/>
              <a:gd name="connsiteY13" fmla="*/ 2513 h 10587"/>
              <a:gd name="connsiteX14" fmla="*/ 617 w 10000"/>
              <a:gd name="connsiteY14" fmla="*/ 2684 h 10587"/>
              <a:gd name="connsiteX15" fmla="*/ 456 w 10000"/>
              <a:gd name="connsiteY15" fmla="*/ 2872 h 10587"/>
              <a:gd name="connsiteX16" fmla="*/ 320 w 10000"/>
              <a:gd name="connsiteY16" fmla="*/ 3054 h 10587"/>
              <a:gd name="connsiteX17" fmla="*/ 205 w 10000"/>
              <a:gd name="connsiteY17" fmla="*/ 3241 h 10587"/>
              <a:gd name="connsiteX18" fmla="*/ 114 w 10000"/>
              <a:gd name="connsiteY18" fmla="*/ 3439 h 10587"/>
              <a:gd name="connsiteX19" fmla="*/ 68 w 10000"/>
              <a:gd name="connsiteY19" fmla="*/ 3638 h 10587"/>
              <a:gd name="connsiteX20" fmla="*/ 22 w 10000"/>
              <a:gd name="connsiteY20" fmla="*/ 3835 h 10587"/>
              <a:gd name="connsiteX21" fmla="*/ 0 w 10000"/>
              <a:gd name="connsiteY21" fmla="*/ 4033 h 10587"/>
              <a:gd name="connsiteX22" fmla="*/ 0 w 10000"/>
              <a:gd name="connsiteY22" fmla="*/ 4033 h 10587"/>
              <a:gd name="connsiteX23" fmla="*/ 22 w 10000"/>
              <a:gd name="connsiteY23" fmla="*/ 4322 h 10587"/>
              <a:gd name="connsiteX24" fmla="*/ 91 w 10000"/>
              <a:gd name="connsiteY24" fmla="*/ 4583 h 10587"/>
              <a:gd name="connsiteX25" fmla="*/ 183 w 10000"/>
              <a:gd name="connsiteY25" fmla="*/ 4844 h 10587"/>
              <a:gd name="connsiteX26" fmla="*/ 251 w 10000"/>
              <a:gd name="connsiteY26" fmla="*/ 4961 h 10587"/>
              <a:gd name="connsiteX27" fmla="*/ 342 w 10000"/>
              <a:gd name="connsiteY27" fmla="*/ 5086 h 10587"/>
              <a:gd name="connsiteX28" fmla="*/ 434 w 10000"/>
              <a:gd name="connsiteY28" fmla="*/ 5212 h 10587"/>
              <a:gd name="connsiteX29" fmla="*/ 571 w 10000"/>
              <a:gd name="connsiteY29" fmla="*/ 5337 h 10587"/>
              <a:gd name="connsiteX30" fmla="*/ 844 w 10000"/>
              <a:gd name="connsiteY30" fmla="*/ 5604 h 10587"/>
              <a:gd name="connsiteX31" fmla="*/ 1210 w 10000"/>
              <a:gd name="connsiteY31" fmla="*/ 5882 h 10587"/>
              <a:gd name="connsiteX32" fmla="*/ 1644 w 10000"/>
              <a:gd name="connsiteY32" fmla="*/ 6189 h 10587"/>
              <a:gd name="connsiteX33" fmla="*/ 2169 w 10000"/>
              <a:gd name="connsiteY33" fmla="*/ 6522 h 10587"/>
              <a:gd name="connsiteX34" fmla="*/ 2808 w 10000"/>
              <a:gd name="connsiteY34" fmla="*/ 6890 h 10587"/>
              <a:gd name="connsiteX35" fmla="*/ 3539 w 10000"/>
              <a:gd name="connsiteY35" fmla="*/ 7312 h 10587"/>
              <a:gd name="connsiteX36" fmla="*/ 4360 w 10000"/>
              <a:gd name="connsiteY36" fmla="*/ 7789 h 10587"/>
              <a:gd name="connsiteX37" fmla="*/ 6392 w 10000"/>
              <a:gd name="connsiteY37" fmla="*/ 8932 h 10587"/>
              <a:gd name="connsiteX38" fmla="*/ 8950 w 10000"/>
              <a:gd name="connsiteY38" fmla="*/ 10371 h 10587"/>
              <a:gd name="connsiteX39" fmla="*/ 8950 w 10000"/>
              <a:gd name="connsiteY39" fmla="*/ 10371 h 10587"/>
              <a:gd name="connsiteX40" fmla="*/ 9063 w 10000"/>
              <a:gd name="connsiteY40" fmla="*/ 10426 h 10587"/>
              <a:gd name="connsiteX41" fmla="*/ 9200 w 10000"/>
              <a:gd name="connsiteY41" fmla="*/ 10479 h 10587"/>
              <a:gd name="connsiteX42" fmla="*/ 9338 w 10000"/>
              <a:gd name="connsiteY42" fmla="*/ 10514 h 10587"/>
              <a:gd name="connsiteX43" fmla="*/ 9497 w 10000"/>
              <a:gd name="connsiteY43" fmla="*/ 10542 h 10587"/>
              <a:gd name="connsiteX44" fmla="*/ 9658 w 10000"/>
              <a:gd name="connsiteY44" fmla="*/ 10570 h 10587"/>
              <a:gd name="connsiteX45" fmla="*/ 9817 w 10000"/>
              <a:gd name="connsiteY45" fmla="*/ 10578 h 10587"/>
              <a:gd name="connsiteX46" fmla="*/ 10000 w 10000"/>
              <a:gd name="connsiteY46" fmla="*/ 10587 h 10587"/>
              <a:gd name="connsiteX0" fmla="*/ 10000 w 10000"/>
              <a:gd name="connsiteY0" fmla="*/ 9692 h 9692"/>
              <a:gd name="connsiteX1" fmla="*/ 4018 w 10000"/>
              <a:gd name="connsiteY1" fmla="*/ 0 h 9692"/>
              <a:gd name="connsiteX2" fmla="*/ 3630 w 10000"/>
              <a:gd name="connsiteY2" fmla="*/ 117 h 9692"/>
              <a:gd name="connsiteX3" fmla="*/ 3264 w 10000"/>
              <a:gd name="connsiteY3" fmla="*/ 234 h 9692"/>
              <a:gd name="connsiteX4" fmla="*/ 2922 w 10000"/>
              <a:gd name="connsiteY4" fmla="*/ 368 h 9692"/>
              <a:gd name="connsiteX5" fmla="*/ 2603 w 10000"/>
              <a:gd name="connsiteY5" fmla="*/ 503 h 9692"/>
              <a:gd name="connsiteX6" fmla="*/ 2283 w 10000"/>
              <a:gd name="connsiteY6" fmla="*/ 645 h 9692"/>
              <a:gd name="connsiteX7" fmla="*/ 1986 w 10000"/>
              <a:gd name="connsiteY7" fmla="*/ 790 h 9692"/>
              <a:gd name="connsiteX8" fmla="*/ 1712 w 10000"/>
              <a:gd name="connsiteY8" fmla="*/ 942 h 9692"/>
              <a:gd name="connsiteX9" fmla="*/ 1439 w 10000"/>
              <a:gd name="connsiteY9" fmla="*/ 1106 h 9692"/>
              <a:gd name="connsiteX10" fmla="*/ 1210 w 10000"/>
              <a:gd name="connsiteY10" fmla="*/ 1268 h 9692"/>
              <a:gd name="connsiteX11" fmla="*/ 981 w 10000"/>
              <a:gd name="connsiteY11" fmla="*/ 1439 h 9692"/>
              <a:gd name="connsiteX12" fmla="*/ 800 w 10000"/>
              <a:gd name="connsiteY12" fmla="*/ 1618 h 9692"/>
              <a:gd name="connsiteX13" fmla="*/ 617 w 10000"/>
              <a:gd name="connsiteY13" fmla="*/ 1789 h 9692"/>
              <a:gd name="connsiteX14" fmla="*/ 456 w 10000"/>
              <a:gd name="connsiteY14" fmla="*/ 1977 h 9692"/>
              <a:gd name="connsiteX15" fmla="*/ 320 w 10000"/>
              <a:gd name="connsiteY15" fmla="*/ 2159 h 9692"/>
              <a:gd name="connsiteX16" fmla="*/ 205 w 10000"/>
              <a:gd name="connsiteY16" fmla="*/ 2346 h 9692"/>
              <a:gd name="connsiteX17" fmla="*/ 114 w 10000"/>
              <a:gd name="connsiteY17" fmla="*/ 2544 h 9692"/>
              <a:gd name="connsiteX18" fmla="*/ 68 w 10000"/>
              <a:gd name="connsiteY18" fmla="*/ 2743 h 9692"/>
              <a:gd name="connsiteX19" fmla="*/ 22 w 10000"/>
              <a:gd name="connsiteY19" fmla="*/ 2940 h 9692"/>
              <a:gd name="connsiteX20" fmla="*/ 0 w 10000"/>
              <a:gd name="connsiteY20" fmla="*/ 3138 h 9692"/>
              <a:gd name="connsiteX21" fmla="*/ 0 w 10000"/>
              <a:gd name="connsiteY21" fmla="*/ 3138 h 9692"/>
              <a:gd name="connsiteX22" fmla="*/ 22 w 10000"/>
              <a:gd name="connsiteY22" fmla="*/ 3427 h 9692"/>
              <a:gd name="connsiteX23" fmla="*/ 91 w 10000"/>
              <a:gd name="connsiteY23" fmla="*/ 3688 h 9692"/>
              <a:gd name="connsiteX24" fmla="*/ 183 w 10000"/>
              <a:gd name="connsiteY24" fmla="*/ 3949 h 9692"/>
              <a:gd name="connsiteX25" fmla="*/ 251 w 10000"/>
              <a:gd name="connsiteY25" fmla="*/ 4066 h 9692"/>
              <a:gd name="connsiteX26" fmla="*/ 342 w 10000"/>
              <a:gd name="connsiteY26" fmla="*/ 4191 h 9692"/>
              <a:gd name="connsiteX27" fmla="*/ 434 w 10000"/>
              <a:gd name="connsiteY27" fmla="*/ 4317 h 9692"/>
              <a:gd name="connsiteX28" fmla="*/ 571 w 10000"/>
              <a:gd name="connsiteY28" fmla="*/ 4442 h 9692"/>
              <a:gd name="connsiteX29" fmla="*/ 844 w 10000"/>
              <a:gd name="connsiteY29" fmla="*/ 4709 h 9692"/>
              <a:gd name="connsiteX30" fmla="*/ 1210 w 10000"/>
              <a:gd name="connsiteY30" fmla="*/ 4987 h 9692"/>
              <a:gd name="connsiteX31" fmla="*/ 1644 w 10000"/>
              <a:gd name="connsiteY31" fmla="*/ 5294 h 9692"/>
              <a:gd name="connsiteX32" fmla="*/ 2169 w 10000"/>
              <a:gd name="connsiteY32" fmla="*/ 5627 h 9692"/>
              <a:gd name="connsiteX33" fmla="*/ 2808 w 10000"/>
              <a:gd name="connsiteY33" fmla="*/ 5995 h 9692"/>
              <a:gd name="connsiteX34" fmla="*/ 3539 w 10000"/>
              <a:gd name="connsiteY34" fmla="*/ 6417 h 9692"/>
              <a:gd name="connsiteX35" fmla="*/ 4360 w 10000"/>
              <a:gd name="connsiteY35" fmla="*/ 6894 h 9692"/>
              <a:gd name="connsiteX36" fmla="*/ 6392 w 10000"/>
              <a:gd name="connsiteY36" fmla="*/ 8037 h 9692"/>
              <a:gd name="connsiteX37" fmla="*/ 8950 w 10000"/>
              <a:gd name="connsiteY37" fmla="*/ 9476 h 9692"/>
              <a:gd name="connsiteX38" fmla="*/ 8950 w 10000"/>
              <a:gd name="connsiteY38" fmla="*/ 9476 h 9692"/>
              <a:gd name="connsiteX39" fmla="*/ 9063 w 10000"/>
              <a:gd name="connsiteY39" fmla="*/ 9531 h 9692"/>
              <a:gd name="connsiteX40" fmla="*/ 9200 w 10000"/>
              <a:gd name="connsiteY40" fmla="*/ 9584 h 9692"/>
              <a:gd name="connsiteX41" fmla="*/ 9338 w 10000"/>
              <a:gd name="connsiteY41" fmla="*/ 9619 h 9692"/>
              <a:gd name="connsiteX42" fmla="*/ 9497 w 10000"/>
              <a:gd name="connsiteY42" fmla="*/ 9647 h 9692"/>
              <a:gd name="connsiteX43" fmla="*/ 9658 w 10000"/>
              <a:gd name="connsiteY43" fmla="*/ 9675 h 9692"/>
              <a:gd name="connsiteX44" fmla="*/ 9817 w 10000"/>
              <a:gd name="connsiteY44" fmla="*/ 9683 h 9692"/>
              <a:gd name="connsiteX45" fmla="*/ 10000 w 10000"/>
              <a:gd name="connsiteY45" fmla="*/ 9692 h 9692"/>
              <a:gd name="connsiteX0" fmla="*/ 10000 w 10000"/>
              <a:gd name="connsiteY0" fmla="*/ 9879 h 9879"/>
              <a:gd name="connsiteX1" fmla="*/ 3630 w 10000"/>
              <a:gd name="connsiteY1" fmla="*/ 0 h 9879"/>
              <a:gd name="connsiteX2" fmla="*/ 3264 w 10000"/>
              <a:gd name="connsiteY2" fmla="*/ 120 h 9879"/>
              <a:gd name="connsiteX3" fmla="*/ 2922 w 10000"/>
              <a:gd name="connsiteY3" fmla="*/ 259 h 9879"/>
              <a:gd name="connsiteX4" fmla="*/ 2603 w 10000"/>
              <a:gd name="connsiteY4" fmla="*/ 398 h 9879"/>
              <a:gd name="connsiteX5" fmla="*/ 2283 w 10000"/>
              <a:gd name="connsiteY5" fmla="*/ 544 h 9879"/>
              <a:gd name="connsiteX6" fmla="*/ 1986 w 10000"/>
              <a:gd name="connsiteY6" fmla="*/ 694 h 9879"/>
              <a:gd name="connsiteX7" fmla="*/ 1712 w 10000"/>
              <a:gd name="connsiteY7" fmla="*/ 851 h 9879"/>
              <a:gd name="connsiteX8" fmla="*/ 1439 w 10000"/>
              <a:gd name="connsiteY8" fmla="*/ 1020 h 9879"/>
              <a:gd name="connsiteX9" fmla="*/ 1210 w 10000"/>
              <a:gd name="connsiteY9" fmla="*/ 1187 h 9879"/>
              <a:gd name="connsiteX10" fmla="*/ 981 w 10000"/>
              <a:gd name="connsiteY10" fmla="*/ 1364 h 9879"/>
              <a:gd name="connsiteX11" fmla="*/ 800 w 10000"/>
              <a:gd name="connsiteY11" fmla="*/ 1548 h 9879"/>
              <a:gd name="connsiteX12" fmla="*/ 617 w 10000"/>
              <a:gd name="connsiteY12" fmla="*/ 1725 h 9879"/>
              <a:gd name="connsiteX13" fmla="*/ 456 w 10000"/>
              <a:gd name="connsiteY13" fmla="*/ 1919 h 9879"/>
              <a:gd name="connsiteX14" fmla="*/ 320 w 10000"/>
              <a:gd name="connsiteY14" fmla="*/ 2107 h 9879"/>
              <a:gd name="connsiteX15" fmla="*/ 205 w 10000"/>
              <a:gd name="connsiteY15" fmla="*/ 2300 h 9879"/>
              <a:gd name="connsiteX16" fmla="*/ 114 w 10000"/>
              <a:gd name="connsiteY16" fmla="*/ 2504 h 9879"/>
              <a:gd name="connsiteX17" fmla="*/ 68 w 10000"/>
              <a:gd name="connsiteY17" fmla="*/ 2709 h 9879"/>
              <a:gd name="connsiteX18" fmla="*/ 22 w 10000"/>
              <a:gd name="connsiteY18" fmla="*/ 2912 h 9879"/>
              <a:gd name="connsiteX19" fmla="*/ 0 w 10000"/>
              <a:gd name="connsiteY19" fmla="*/ 3117 h 9879"/>
              <a:gd name="connsiteX20" fmla="*/ 0 w 10000"/>
              <a:gd name="connsiteY20" fmla="*/ 3117 h 9879"/>
              <a:gd name="connsiteX21" fmla="*/ 22 w 10000"/>
              <a:gd name="connsiteY21" fmla="*/ 3415 h 9879"/>
              <a:gd name="connsiteX22" fmla="*/ 91 w 10000"/>
              <a:gd name="connsiteY22" fmla="*/ 3684 h 9879"/>
              <a:gd name="connsiteX23" fmla="*/ 183 w 10000"/>
              <a:gd name="connsiteY23" fmla="*/ 3953 h 9879"/>
              <a:gd name="connsiteX24" fmla="*/ 251 w 10000"/>
              <a:gd name="connsiteY24" fmla="*/ 4074 h 9879"/>
              <a:gd name="connsiteX25" fmla="*/ 342 w 10000"/>
              <a:gd name="connsiteY25" fmla="*/ 4203 h 9879"/>
              <a:gd name="connsiteX26" fmla="*/ 434 w 10000"/>
              <a:gd name="connsiteY26" fmla="*/ 4333 h 9879"/>
              <a:gd name="connsiteX27" fmla="*/ 571 w 10000"/>
              <a:gd name="connsiteY27" fmla="*/ 4462 h 9879"/>
              <a:gd name="connsiteX28" fmla="*/ 844 w 10000"/>
              <a:gd name="connsiteY28" fmla="*/ 4738 h 9879"/>
              <a:gd name="connsiteX29" fmla="*/ 1210 w 10000"/>
              <a:gd name="connsiteY29" fmla="*/ 5024 h 9879"/>
              <a:gd name="connsiteX30" fmla="*/ 1644 w 10000"/>
              <a:gd name="connsiteY30" fmla="*/ 5341 h 9879"/>
              <a:gd name="connsiteX31" fmla="*/ 2169 w 10000"/>
              <a:gd name="connsiteY31" fmla="*/ 5685 h 9879"/>
              <a:gd name="connsiteX32" fmla="*/ 2808 w 10000"/>
              <a:gd name="connsiteY32" fmla="*/ 6065 h 9879"/>
              <a:gd name="connsiteX33" fmla="*/ 3539 w 10000"/>
              <a:gd name="connsiteY33" fmla="*/ 6500 h 9879"/>
              <a:gd name="connsiteX34" fmla="*/ 4360 w 10000"/>
              <a:gd name="connsiteY34" fmla="*/ 6992 h 9879"/>
              <a:gd name="connsiteX35" fmla="*/ 6392 w 10000"/>
              <a:gd name="connsiteY35" fmla="*/ 8171 h 9879"/>
              <a:gd name="connsiteX36" fmla="*/ 8950 w 10000"/>
              <a:gd name="connsiteY36" fmla="*/ 9656 h 9879"/>
              <a:gd name="connsiteX37" fmla="*/ 8950 w 10000"/>
              <a:gd name="connsiteY37" fmla="*/ 9656 h 9879"/>
              <a:gd name="connsiteX38" fmla="*/ 9063 w 10000"/>
              <a:gd name="connsiteY38" fmla="*/ 9713 h 9879"/>
              <a:gd name="connsiteX39" fmla="*/ 9200 w 10000"/>
              <a:gd name="connsiteY39" fmla="*/ 9768 h 9879"/>
              <a:gd name="connsiteX40" fmla="*/ 9338 w 10000"/>
              <a:gd name="connsiteY40" fmla="*/ 9804 h 9879"/>
              <a:gd name="connsiteX41" fmla="*/ 9497 w 10000"/>
              <a:gd name="connsiteY41" fmla="*/ 9833 h 9879"/>
              <a:gd name="connsiteX42" fmla="*/ 9658 w 10000"/>
              <a:gd name="connsiteY42" fmla="*/ 9861 h 9879"/>
              <a:gd name="connsiteX43" fmla="*/ 9817 w 10000"/>
              <a:gd name="connsiteY43" fmla="*/ 9870 h 9879"/>
              <a:gd name="connsiteX44" fmla="*/ 10000 w 10000"/>
              <a:gd name="connsiteY44" fmla="*/ 9879 h 9879"/>
              <a:gd name="connsiteX0" fmla="*/ 9817 w 9817"/>
              <a:gd name="connsiteY0" fmla="*/ 9991 h 9991"/>
              <a:gd name="connsiteX1" fmla="*/ 3630 w 9817"/>
              <a:gd name="connsiteY1" fmla="*/ 0 h 9991"/>
              <a:gd name="connsiteX2" fmla="*/ 3264 w 9817"/>
              <a:gd name="connsiteY2" fmla="*/ 121 h 9991"/>
              <a:gd name="connsiteX3" fmla="*/ 2922 w 9817"/>
              <a:gd name="connsiteY3" fmla="*/ 262 h 9991"/>
              <a:gd name="connsiteX4" fmla="*/ 2603 w 9817"/>
              <a:gd name="connsiteY4" fmla="*/ 403 h 9991"/>
              <a:gd name="connsiteX5" fmla="*/ 2283 w 9817"/>
              <a:gd name="connsiteY5" fmla="*/ 551 h 9991"/>
              <a:gd name="connsiteX6" fmla="*/ 1986 w 9817"/>
              <a:gd name="connsiteY6" fmla="*/ 703 h 9991"/>
              <a:gd name="connsiteX7" fmla="*/ 1712 w 9817"/>
              <a:gd name="connsiteY7" fmla="*/ 861 h 9991"/>
              <a:gd name="connsiteX8" fmla="*/ 1439 w 9817"/>
              <a:gd name="connsiteY8" fmla="*/ 1032 h 9991"/>
              <a:gd name="connsiteX9" fmla="*/ 1210 w 9817"/>
              <a:gd name="connsiteY9" fmla="*/ 1202 h 9991"/>
              <a:gd name="connsiteX10" fmla="*/ 981 w 9817"/>
              <a:gd name="connsiteY10" fmla="*/ 1381 h 9991"/>
              <a:gd name="connsiteX11" fmla="*/ 800 w 9817"/>
              <a:gd name="connsiteY11" fmla="*/ 1567 h 9991"/>
              <a:gd name="connsiteX12" fmla="*/ 617 w 9817"/>
              <a:gd name="connsiteY12" fmla="*/ 1746 h 9991"/>
              <a:gd name="connsiteX13" fmla="*/ 456 w 9817"/>
              <a:gd name="connsiteY13" fmla="*/ 1943 h 9991"/>
              <a:gd name="connsiteX14" fmla="*/ 320 w 9817"/>
              <a:gd name="connsiteY14" fmla="*/ 2133 h 9991"/>
              <a:gd name="connsiteX15" fmla="*/ 205 w 9817"/>
              <a:gd name="connsiteY15" fmla="*/ 2328 h 9991"/>
              <a:gd name="connsiteX16" fmla="*/ 114 w 9817"/>
              <a:gd name="connsiteY16" fmla="*/ 2535 h 9991"/>
              <a:gd name="connsiteX17" fmla="*/ 68 w 9817"/>
              <a:gd name="connsiteY17" fmla="*/ 2742 h 9991"/>
              <a:gd name="connsiteX18" fmla="*/ 22 w 9817"/>
              <a:gd name="connsiteY18" fmla="*/ 2948 h 9991"/>
              <a:gd name="connsiteX19" fmla="*/ 0 w 9817"/>
              <a:gd name="connsiteY19" fmla="*/ 3155 h 9991"/>
              <a:gd name="connsiteX20" fmla="*/ 0 w 9817"/>
              <a:gd name="connsiteY20" fmla="*/ 3155 h 9991"/>
              <a:gd name="connsiteX21" fmla="*/ 22 w 9817"/>
              <a:gd name="connsiteY21" fmla="*/ 3457 h 9991"/>
              <a:gd name="connsiteX22" fmla="*/ 91 w 9817"/>
              <a:gd name="connsiteY22" fmla="*/ 3729 h 9991"/>
              <a:gd name="connsiteX23" fmla="*/ 183 w 9817"/>
              <a:gd name="connsiteY23" fmla="*/ 4001 h 9991"/>
              <a:gd name="connsiteX24" fmla="*/ 251 w 9817"/>
              <a:gd name="connsiteY24" fmla="*/ 4124 h 9991"/>
              <a:gd name="connsiteX25" fmla="*/ 342 w 9817"/>
              <a:gd name="connsiteY25" fmla="*/ 4254 h 9991"/>
              <a:gd name="connsiteX26" fmla="*/ 434 w 9817"/>
              <a:gd name="connsiteY26" fmla="*/ 4386 h 9991"/>
              <a:gd name="connsiteX27" fmla="*/ 571 w 9817"/>
              <a:gd name="connsiteY27" fmla="*/ 4517 h 9991"/>
              <a:gd name="connsiteX28" fmla="*/ 844 w 9817"/>
              <a:gd name="connsiteY28" fmla="*/ 4796 h 9991"/>
              <a:gd name="connsiteX29" fmla="*/ 1210 w 9817"/>
              <a:gd name="connsiteY29" fmla="*/ 5086 h 9991"/>
              <a:gd name="connsiteX30" fmla="*/ 1644 w 9817"/>
              <a:gd name="connsiteY30" fmla="*/ 5406 h 9991"/>
              <a:gd name="connsiteX31" fmla="*/ 2169 w 9817"/>
              <a:gd name="connsiteY31" fmla="*/ 5755 h 9991"/>
              <a:gd name="connsiteX32" fmla="*/ 2808 w 9817"/>
              <a:gd name="connsiteY32" fmla="*/ 6139 h 9991"/>
              <a:gd name="connsiteX33" fmla="*/ 3539 w 9817"/>
              <a:gd name="connsiteY33" fmla="*/ 6580 h 9991"/>
              <a:gd name="connsiteX34" fmla="*/ 4360 w 9817"/>
              <a:gd name="connsiteY34" fmla="*/ 7078 h 9991"/>
              <a:gd name="connsiteX35" fmla="*/ 6392 w 9817"/>
              <a:gd name="connsiteY35" fmla="*/ 8271 h 9991"/>
              <a:gd name="connsiteX36" fmla="*/ 8950 w 9817"/>
              <a:gd name="connsiteY36" fmla="*/ 9774 h 9991"/>
              <a:gd name="connsiteX37" fmla="*/ 8950 w 9817"/>
              <a:gd name="connsiteY37" fmla="*/ 9774 h 9991"/>
              <a:gd name="connsiteX38" fmla="*/ 9063 w 9817"/>
              <a:gd name="connsiteY38" fmla="*/ 9832 h 9991"/>
              <a:gd name="connsiteX39" fmla="*/ 9200 w 9817"/>
              <a:gd name="connsiteY39" fmla="*/ 9888 h 9991"/>
              <a:gd name="connsiteX40" fmla="*/ 9338 w 9817"/>
              <a:gd name="connsiteY40" fmla="*/ 9924 h 9991"/>
              <a:gd name="connsiteX41" fmla="*/ 9497 w 9817"/>
              <a:gd name="connsiteY41" fmla="*/ 9953 h 9991"/>
              <a:gd name="connsiteX42" fmla="*/ 9658 w 9817"/>
              <a:gd name="connsiteY42" fmla="*/ 9982 h 9991"/>
              <a:gd name="connsiteX43" fmla="*/ 9817 w 9817"/>
              <a:gd name="connsiteY43" fmla="*/ 9991 h 9991"/>
              <a:gd name="connsiteX0" fmla="*/ 9838 w 9838"/>
              <a:gd name="connsiteY0" fmla="*/ 9991 h 9991"/>
              <a:gd name="connsiteX1" fmla="*/ 3698 w 9838"/>
              <a:gd name="connsiteY1" fmla="*/ 0 h 9991"/>
              <a:gd name="connsiteX2" fmla="*/ 3325 w 9838"/>
              <a:gd name="connsiteY2" fmla="*/ 121 h 9991"/>
              <a:gd name="connsiteX3" fmla="*/ 2976 w 9838"/>
              <a:gd name="connsiteY3" fmla="*/ 262 h 9991"/>
              <a:gd name="connsiteX4" fmla="*/ 2652 w 9838"/>
              <a:gd name="connsiteY4" fmla="*/ 403 h 9991"/>
              <a:gd name="connsiteX5" fmla="*/ 2326 w 9838"/>
              <a:gd name="connsiteY5" fmla="*/ 551 h 9991"/>
              <a:gd name="connsiteX6" fmla="*/ 2023 w 9838"/>
              <a:gd name="connsiteY6" fmla="*/ 704 h 9991"/>
              <a:gd name="connsiteX7" fmla="*/ 1744 w 9838"/>
              <a:gd name="connsiteY7" fmla="*/ 862 h 9991"/>
              <a:gd name="connsiteX8" fmla="*/ 1466 w 9838"/>
              <a:gd name="connsiteY8" fmla="*/ 1033 h 9991"/>
              <a:gd name="connsiteX9" fmla="*/ 1233 w 9838"/>
              <a:gd name="connsiteY9" fmla="*/ 1203 h 9991"/>
              <a:gd name="connsiteX10" fmla="*/ 999 w 9838"/>
              <a:gd name="connsiteY10" fmla="*/ 1382 h 9991"/>
              <a:gd name="connsiteX11" fmla="*/ 815 w 9838"/>
              <a:gd name="connsiteY11" fmla="*/ 1568 h 9991"/>
              <a:gd name="connsiteX12" fmla="*/ 629 w 9838"/>
              <a:gd name="connsiteY12" fmla="*/ 1748 h 9991"/>
              <a:gd name="connsiteX13" fmla="*/ 465 w 9838"/>
              <a:gd name="connsiteY13" fmla="*/ 1945 h 9991"/>
              <a:gd name="connsiteX14" fmla="*/ 326 w 9838"/>
              <a:gd name="connsiteY14" fmla="*/ 2135 h 9991"/>
              <a:gd name="connsiteX15" fmla="*/ 209 w 9838"/>
              <a:gd name="connsiteY15" fmla="*/ 2330 h 9991"/>
              <a:gd name="connsiteX16" fmla="*/ 116 w 9838"/>
              <a:gd name="connsiteY16" fmla="*/ 2537 h 9991"/>
              <a:gd name="connsiteX17" fmla="*/ 69 w 9838"/>
              <a:gd name="connsiteY17" fmla="*/ 2744 h 9991"/>
              <a:gd name="connsiteX18" fmla="*/ 22 w 9838"/>
              <a:gd name="connsiteY18" fmla="*/ 2951 h 9991"/>
              <a:gd name="connsiteX19" fmla="*/ 0 w 9838"/>
              <a:gd name="connsiteY19" fmla="*/ 3158 h 9991"/>
              <a:gd name="connsiteX20" fmla="*/ 0 w 9838"/>
              <a:gd name="connsiteY20" fmla="*/ 3158 h 9991"/>
              <a:gd name="connsiteX21" fmla="*/ 22 w 9838"/>
              <a:gd name="connsiteY21" fmla="*/ 3460 h 9991"/>
              <a:gd name="connsiteX22" fmla="*/ 93 w 9838"/>
              <a:gd name="connsiteY22" fmla="*/ 3732 h 9991"/>
              <a:gd name="connsiteX23" fmla="*/ 186 w 9838"/>
              <a:gd name="connsiteY23" fmla="*/ 4005 h 9991"/>
              <a:gd name="connsiteX24" fmla="*/ 256 w 9838"/>
              <a:gd name="connsiteY24" fmla="*/ 4128 h 9991"/>
              <a:gd name="connsiteX25" fmla="*/ 348 w 9838"/>
              <a:gd name="connsiteY25" fmla="*/ 4258 h 9991"/>
              <a:gd name="connsiteX26" fmla="*/ 442 w 9838"/>
              <a:gd name="connsiteY26" fmla="*/ 4390 h 9991"/>
              <a:gd name="connsiteX27" fmla="*/ 582 w 9838"/>
              <a:gd name="connsiteY27" fmla="*/ 4521 h 9991"/>
              <a:gd name="connsiteX28" fmla="*/ 860 w 9838"/>
              <a:gd name="connsiteY28" fmla="*/ 4800 h 9991"/>
              <a:gd name="connsiteX29" fmla="*/ 1233 w 9838"/>
              <a:gd name="connsiteY29" fmla="*/ 5091 h 9991"/>
              <a:gd name="connsiteX30" fmla="*/ 1675 w 9838"/>
              <a:gd name="connsiteY30" fmla="*/ 5411 h 9991"/>
              <a:gd name="connsiteX31" fmla="*/ 2209 w 9838"/>
              <a:gd name="connsiteY31" fmla="*/ 5760 h 9991"/>
              <a:gd name="connsiteX32" fmla="*/ 2860 w 9838"/>
              <a:gd name="connsiteY32" fmla="*/ 6145 h 9991"/>
              <a:gd name="connsiteX33" fmla="*/ 3605 w 9838"/>
              <a:gd name="connsiteY33" fmla="*/ 6586 h 9991"/>
              <a:gd name="connsiteX34" fmla="*/ 4441 w 9838"/>
              <a:gd name="connsiteY34" fmla="*/ 7084 h 9991"/>
              <a:gd name="connsiteX35" fmla="*/ 6511 w 9838"/>
              <a:gd name="connsiteY35" fmla="*/ 8278 h 9991"/>
              <a:gd name="connsiteX36" fmla="*/ 9117 w 9838"/>
              <a:gd name="connsiteY36" fmla="*/ 9783 h 9991"/>
              <a:gd name="connsiteX37" fmla="*/ 9117 w 9838"/>
              <a:gd name="connsiteY37" fmla="*/ 9783 h 9991"/>
              <a:gd name="connsiteX38" fmla="*/ 9232 w 9838"/>
              <a:gd name="connsiteY38" fmla="*/ 9841 h 9991"/>
              <a:gd name="connsiteX39" fmla="*/ 9371 w 9838"/>
              <a:gd name="connsiteY39" fmla="*/ 9897 h 9991"/>
              <a:gd name="connsiteX40" fmla="*/ 9512 w 9838"/>
              <a:gd name="connsiteY40" fmla="*/ 9933 h 9991"/>
              <a:gd name="connsiteX41" fmla="*/ 9674 w 9838"/>
              <a:gd name="connsiteY41" fmla="*/ 9962 h 9991"/>
              <a:gd name="connsiteX42" fmla="*/ 9838 w 9838"/>
              <a:gd name="connsiteY42" fmla="*/ 9991 h 9991"/>
              <a:gd name="connsiteX0" fmla="*/ 9833 w 9833"/>
              <a:gd name="connsiteY0" fmla="*/ 9971 h 9971"/>
              <a:gd name="connsiteX1" fmla="*/ 3759 w 9833"/>
              <a:gd name="connsiteY1" fmla="*/ 0 h 9971"/>
              <a:gd name="connsiteX2" fmla="*/ 3380 w 9833"/>
              <a:gd name="connsiteY2" fmla="*/ 121 h 9971"/>
              <a:gd name="connsiteX3" fmla="*/ 3025 w 9833"/>
              <a:gd name="connsiteY3" fmla="*/ 262 h 9971"/>
              <a:gd name="connsiteX4" fmla="*/ 2696 w 9833"/>
              <a:gd name="connsiteY4" fmla="*/ 403 h 9971"/>
              <a:gd name="connsiteX5" fmla="*/ 2364 w 9833"/>
              <a:gd name="connsiteY5" fmla="*/ 551 h 9971"/>
              <a:gd name="connsiteX6" fmla="*/ 2056 w 9833"/>
              <a:gd name="connsiteY6" fmla="*/ 705 h 9971"/>
              <a:gd name="connsiteX7" fmla="*/ 1773 w 9833"/>
              <a:gd name="connsiteY7" fmla="*/ 863 h 9971"/>
              <a:gd name="connsiteX8" fmla="*/ 1490 w 9833"/>
              <a:gd name="connsiteY8" fmla="*/ 1034 h 9971"/>
              <a:gd name="connsiteX9" fmla="*/ 1253 w 9833"/>
              <a:gd name="connsiteY9" fmla="*/ 1204 h 9971"/>
              <a:gd name="connsiteX10" fmla="*/ 1015 w 9833"/>
              <a:gd name="connsiteY10" fmla="*/ 1383 h 9971"/>
              <a:gd name="connsiteX11" fmla="*/ 828 w 9833"/>
              <a:gd name="connsiteY11" fmla="*/ 1569 h 9971"/>
              <a:gd name="connsiteX12" fmla="*/ 639 w 9833"/>
              <a:gd name="connsiteY12" fmla="*/ 1750 h 9971"/>
              <a:gd name="connsiteX13" fmla="*/ 473 w 9833"/>
              <a:gd name="connsiteY13" fmla="*/ 1947 h 9971"/>
              <a:gd name="connsiteX14" fmla="*/ 331 w 9833"/>
              <a:gd name="connsiteY14" fmla="*/ 2137 h 9971"/>
              <a:gd name="connsiteX15" fmla="*/ 212 w 9833"/>
              <a:gd name="connsiteY15" fmla="*/ 2332 h 9971"/>
              <a:gd name="connsiteX16" fmla="*/ 118 w 9833"/>
              <a:gd name="connsiteY16" fmla="*/ 2539 h 9971"/>
              <a:gd name="connsiteX17" fmla="*/ 70 w 9833"/>
              <a:gd name="connsiteY17" fmla="*/ 2746 h 9971"/>
              <a:gd name="connsiteX18" fmla="*/ 22 w 9833"/>
              <a:gd name="connsiteY18" fmla="*/ 2954 h 9971"/>
              <a:gd name="connsiteX19" fmla="*/ 0 w 9833"/>
              <a:gd name="connsiteY19" fmla="*/ 3161 h 9971"/>
              <a:gd name="connsiteX20" fmla="*/ 0 w 9833"/>
              <a:gd name="connsiteY20" fmla="*/ 3161 h 9971"/>
              <a:gd name="connsiteX21" fmla="*/ 22 w 9833"/>
              <a:gd name="connsiteY21" fmla="*/ 3463 h 9971"/>
              <a:gd name="connsiteX22" fmla="*/ 95 w 9833"/>
              <a:gd name="connsiteY22" fmla="*/ 3735 h 9971"/>
              <a:gd name="connsiteX23" fmla="*/ 189 w 9833"/>
              <a:gd name="connsiteY23" fmla="*/ 4009 h 9971"/>
              <a:gd name="connsiteX24" fmla="*/ 260 w 9833"/>
              <a:gd name="connsiteY24" fmla="*/ 4132 h 9971"/>
              <a:gd name="connsiteX25" fmla="*/ 354 w 9833"/>
              <a:gd name="connsiteY25" fmla="*/ 4262 h 9971"/>
              <a:gd name="connsiteX26" fmla="*/ 449 w 9833"/>
              <a:gd name="connsiteY26" fmla="*/ 4394 h 9971"/>
              <a:gd name="connsiteX27" fmla="*/ 592 w 9833"/>
              <a:gd name="connsiteY27" fmla="*/ 4525 h 9971"/>
              <a:gd name="connsiteX28" fmla="*/ 874 w 9833"/>
              <a:gd name="connsiteY28" fmla="*/ 4804 h 9971"/>
              <a:gd name="connsiteX29" fmla="*/ 1253 w 9833"/>
              <a:gd name="connsiteY29" fmla="*/ 5096 h 9971"/>
              <a:gd name="connsiteX30" fmla="*/ 1703 w 9833"/>
              <a:gd name="connsiteY30" fmla="*/ 5416 h 9971"/>
              <a:gd name="connsiteX31" fmla="*/ 2245 w 9833"/>
              <a:gd name="connsiteY31" fmla="*/ 5765 h 9971"/>
              <a:gd name="connsiteX32" fmla="*/ 2907 w 9833"/>
              <a:gd name="connsiteY32" fmla="*/ 6151 h 9971"/>
              <a:gd name="connsiteX33" fmla="*/ 3664 w 9833"/>
              <a:gd name="connsiteY33" fmla="*/ 6592 h 9971"/>
              <a:gd name="connsiteX34" fmla="*/ 4514 w 9833"/>
              <a:gd name="connsiteY34" fmla="*/ 7090 h 9971"/>
              <a:gd name="connsiteX35" fmla="*/ 6618 w 9833"/>
              <a:gd name="connsiteY35" fmla="*/ 8285 h 9971"/>
              <a:gd name="connsiteX36" fmla="*/ 9267 w 9833"/>
              <a:gd name="connsiteY36" fmla="*/ 9792 h 9971"/>
              <a:gd name="connsiteX37" fmla="*/ 9267 w 9833"/>
              <a:gd name="connsiteY37" fmla="*/ 9792 h 9971"/>
              <a:gd name="connsiteX38" fmla="*/ 9384 w 9833"/>
              <a:gd name="connsiteY38" fmla="*/ 9850 h 9971"/>
              <a:gd name="connsiteX39" fmla="*/ 9525 w 9833"/>
              <a:gd name="connsiteY39" fmla="*/ 9906 h 9971"/>
              <a:gd name="connsiteX40" fmla="*/ 9669 w 9833"/>
              <a:gd name="connsiteY40" fmla="*/ 9942 h 9971"/>
              <a:gd name="connsiteX41" fmla="*/ 9833 w 9833"/>
              <a:gd name="connsiteY41" fmla="*/ 9971 h 9971"/>
              <a:gd name="connsiteX0" fmla="*/ 9833 w 9833"/>
              <a:gd name="connsiteY0" fmla="*/ 9971 h 9971"/>
              <a:gd name="connsiteX1" fmla="*/ 3823 w 9833"/>
              <a:gd name="connsiteY1" fmla="*/ 0 h 9971"/>
              <a:gd name="connsiteX2" fmla="*/ 3437 w 9833"/>
              <a:gd name="connsiteY2" fmla="*/ 121 h 9971"/>
              <a:gd name="connsiteX3" fmla="*/ 3076 w 9833"/>
              <a:gd name="connsiteY3" fmla="*/ 263 h 9971"/>
              <a:gd name="connsiteX4" fmla="*/ 2742 w 9833"/>
              <a:gd name="connsiteY4" fmla="*/ 404 h 9971"/>
              <a:gd name="connsiteX5" fmla="*/ 2404 w 9833"/>
              <a:gd name="connsiteY5" fmla="*/ 553 h 9971"/>
              <a:gd name="connsiteX6" fmla="*/ 2091 w 9833"/>
              <a:gd name="connsiteY6" fmla="*/ 707 h 9971"/>
              <a:gd name="connsiteX7" fmla="*/ 1803 w 9833"/>
              <a:gd name="connsiteY7" fmla="*/ 866 h 9971"/>
              <a:gd name="connsiteX8" fmla="*/ 1515 w 9833"/>
              <a:gd name="connsiteY8" fmla="*/ 1037 h 9971"/>
              <a:gd name="connsiteX9" fmla="*/ 1274 w 9833"/>
              <a:gd name="connsiteY9" fmla="*/ 1208 h 9971"/>
              <a:gd name="connsiteX10" fmla="*/ 1032 w 9833"/>
              <a:gd name="connsiteY10" fmla="*/ 1387 h 9971"/>
              <a:gd name="connsiteX11" fmla="*/ 842 w 9833"/>
              <a:gd name="connsiteY11" fmla="*/ 1574 h 9971"/>
              <a:gd name="connsiteX12" fmla="*/ 650 w 9833"/>
              <a:gd name="connsiteY12" fmla="*/ 1755 h 9971"/>
              <a:gd name="connsiteX13" fmla="*/ 481 w 9833"/>
              <a:gd name="connsiteY13" fmla="*/ 1953 h 9971"/>
              <a:gd name="connsiteX14" fmla="*/ 337 w 9833"/>
              <a:gd name="connsiteY14" fmla="*/ 2143 h 9971"/>
              <a:gd name="connsiteX15" fmla="*/ 216 w 9833"/>
              <a:gd name="connsiteY15" fmla="*/ 2339 h 9971"/>
              <a:gd name="connsiteX16" fmla="*/ 120 w 9833"/>
              <a:gd name="connsiteY16" fmla="*/ 2546 h 9971"/>
              <a:gd name="connsiteX17" fmla="*/ 71 w 9833"/>
              <a:gd name="connsiteY17" fmla="*/ 2754 h 9971"/>
              <a:gd name="connsiteX18" fmla="*/ 22 w 9833"/>
              <a:gd name="connsiteY18" fmla="*/ 2963 h 9971"/>
              <a:gd name="connsiteX19" fmla="*/ 0 w 9833"/>
              <a:gd name="connsiteY19" fmla="*/ 3170 h 9971"/>
              <a:gd name="connsiteX20" fmla="*/ 0 w 9833"/>
              <a:gd name="connsiteY20" fmla="*/ 3170 h 9971"/>
              <a:gd name="connsiteX21" fmla="*/ 22 w 9833"/>
              <a:gd name="connsiteY21" fmla="*/ 3473 h 9971"/>
              <a:gd name="connsiteX22" fmla="*/ 97 w 9833"/>
              <a:gd name="connsiteY22" fmla="*/ 3746 h 9971"/>
              <a:gd name="connsiteX23" fmla="*/ 192 w 9833"/>
              <a:gd name="connsiteY23" fmla="*/ 4021 h 9971"/>
              <a:gd name="connsiteX24" fmla="*/ 264 w 9833"/>
              <a:gd name="connsiteY24" fmla="*/ 4144 h 9971"/>
              <a:gd name="connsiteX25" fmla="*/ 360 w 9833"/>
              <a:gd name="connsiteY25" fmla="*/ 4274 h 9971"/>
              <a:gd name="connsiteX26" fmla="*/ 457 w 9833"/>
              <a:gd name="connsiteY26" fmla="*/ 4407 h 9971"/>
              <a:gd name="connsiteX27" fmla="*/ 602 w 9833"/>
              <a:gd name="connsiteY27" fmla="*/ 4538 h 9971"/>
              <a:gd name="connsiteX28" fmla="*/ 889 w 9833"/>
              <a:gd name="connsiteY28" fmla="*/ 4818 h 9971"/>
              <a:gd name="connsiteX29" fmla="*/ 1274 w 9833"/>
              <a:gd name="connsiteY29" fmla="*/ 5111 h 9971"/>
              <a:gd name="connsiteX30" fmla="*/ 1732 w 9833"/>
              <a:gd name="connsiteY30" fmla="*/ 5432 h 9971"/>
              <a:gd name="connsiteX31" fmla="*/ 2283 w 9833"/>
              <a:gd name="connsiteY31" fmla="*/ 5782 h 9971"/>
              <a:gd name="connsiteX32" fmla="*/ 2956 w 9833"/>
              <a:gd name="connsiteY32" fmla="*/ 6169 h 9971"/>
              <a:gd name="connsiteX33" fmla="*/ 3726 w 9833"/>
              <a:gd name="connsiteY33" fmla="*/ 6611 h 9971"/>
              <a:gd name="connsiteX34" fmla="*/ 4591 w 9833"/>
              <a:gd name="connsiteY34" fmla="*/ 7111 h 9971"/>
              <a:gd name="connsiteX35" fmla="*/ 6730 w 9833"/>
              <a:gd name="connsiteY35" fmla="*/ 8309 h 9971"/>
              <a:gd name="connsiteX36" fmla="*/ 9424 w 9833"/>
              <a:gd name="connsiteY36" fmla="*/ 9820 h 9971"/>
              <a:gd name="connsiteX37" fmla="*/ 9424 w 9833"/>
              <a:gd name="connsiteY37" fmla="*/ 9820 h 9971"/>
              <a:gd name="connsiteX38" fmla="*/ 9543 w 9833"/>
              <a:gd name="connsiteY38" fmla="*/ 9879 h 9971"/>
              <a:gd name="connsiteX39" fmla="*/ 9687 w 9833"/>
              <a:gd name="connsiteY39" fmla="*/ 9935 h 9971"/>
              <a:gd name="connsiteX40" fmla="*/ 9833 w 9833"/>
              <a:gd name="connsiteY40" fmla="*/ 9971 h 9971"/>
              <a:gd name="connsiteX0" fmla="*/ 9852 w 9852"/>
              <a:gd name="connsiteY0" fmla="*/ 9964 h 9964"/>
              <a:gd name="connsiteX1" fmla="*/ 3888 w 9852"/>
              <a:gd name="connsiteY1" fmla="*/ 0 h 9964"/>
              <a:gd name="connsiteX2" fmla="*/ 3495 w 9852"/>
              <a:gd name="connsiteY2" fmla="*/ 121 h 9964"/>
              <a:gd name="connsiteX3" fmla="*/ 3128 w 9852"/>
              <a:gd name="connsiteY3" fmla="*/ 264 h 9964"/>
              <a:gd name="connsiteX4" fmla="*/ 2789 w 9852"/>
              <a:gd name="connsiteY4" fmla="*/ 405 h 9964"/>
              <a:gd name="connsiteX5" fmla="*/ 2445 w 9852"/>
              <a:gd name="connsiteY5" fmla="*/ 555 h 9964"/>
              <a:gd name="connsiteX6" fmla="*/ 2127 w 9852"/>
              <a:gd name="connsiteY6" fmla="*/ 709 h 9964"/>
              <a:gd name="connsiteX7" fmla="*/ 1834 w 9852"/>
              <a:gd name="connsiteY7" fmla="*/ 869 h 9964"/>
              <a:gd name="connsiteX8" fmla="*/ 1541 w 9852"/>
              <a:gd name="connsiteY8" fmla="*/ 1040 h 9964"/>
              <a:gd name="connsiteX9" fmla="*/ 1296 w 9852"/>
              <a:gd name="connsiteY9" fmla="*/ 1212 h 9964"/>
              <a:gd name="connsiteX10" fmla="*/ 1050 w 9852"/>
              <a:gd name="connsiteY10" fmla="*/ 1391 h 9964"/>
              <a:gd name="connsiteX11" fmla="*/ 856 w 9852"/>
              <a:gd name="connsiteY11" fmla="*/ 1579 h 9964"/>
              <a:gd name="connsiteX12" fmla="*/ 661 w 9852"/>
              <a:gd name="connsiteY12" fmla="*/ 1760 h 9964"/>
              <a:gd name="connsiteX13" fmla="*/ 489 w 9852"/>
              <a:gd name="connsiteY13" fmla="*/ 1959 h 9964"/>
              <a:gd name="connsiteX14" fmla="*/ 343 w 9852"/>
              <a:gd name="connsiteY14" fmla="*/ 2149 h 9964"/>
              <a:gd name="connsiteX15" fmla="*/ 220 w 9852"/>
              <a:gd name="connsiteY15" fmla="*/ 2346 h 9964"/>
              <a:gd name="connsiteX16" fmla="*/ 122 w 9852"/>
              <a:gd name="connsiteY16" fmla="*/ 2553 h 9964"/>
              <a:gd name="connsiteX17" fmla="*/ 72 w 9852"/>
              <a:gd name="connsiteY17" fmla="*/ 2762 h 9964"/>
              <a:gd name="connsiteX18" fmla="*/ 22 w 9852"/>
              <a:gd name="connsiteY18" fmla="*/ 2972 h 9964"/>
              <a:gd name="connsiteX19" fmla="*/ 0 w 9852"/>
              <a:gd name="connsiteY19" fmla="*/ 3179 h 9964"/>
              <a:gd name="connsiteX20" fmla="*/ 0 w 9852"/>
              <a:gd name="connsiteY20" fmla="*/ 3179 h 9964"/>
              <a:gd name="connsiteX21" fmla="*/ 22 w 9852"/>
              <a:gd name="connsiteY21" fmla="*/ 3483 h 9964"/>
              <a:gd name="connsiteX22" fmla="*/ 99 w 9852"/>
              <a:gd name="connsiteY22" fmla="*/ 3757 h 9964"/>
              <a:gd name="connsiteX23" fmla="*/ 195 w 9852"/>
              <a:gd name="connsiteY23" fmla="*/ 4033 h 9964"/>
              <a:gd name="connsiteX24" fmla="*/ 268 w 9852"/>
              <a:gd name="connsiteY24" fmla="*/ 4156 h 9964"/>
              <a:gd name="connsiteX25" fmla="*/ 366 w 9852"/>
              <a:gd name="connsiteY25" fmla="*/ 4286 h 9964"/>
              <a:gd name="connsiteX26" fmla="*/ 465 w 9852"/>
              <a:gd name="connsiteY26" fmla="*/ 4420 h 9964"/>
              <a:gd name="connsiteX27" fmla="*/ 612 w 9852"/>
              <a:gd name="connsiteY27" fmla="*/ 4551 h 9964"/>
              <a:gd name="connsiteX28" fmla="*/ 904 w 9852"/>
              <a:gd name="connsiteY28" fmla="*/ 4832 h 9964"/>
              <a:gd name="connsiteX29" fmla="*/ 1296 w 9852"/>
              <a:gd name="connsiteY29" fmla="*/ 5126 h 9964"/>
              <a:gd name="connsiteX30" fmla="*/ 1761 w 9852"/>
              <a:gd name="connsiteY30" fmla="*/ 5448 h 9964"/>
              <a:gd name="connsiteX31" fmla="*/ 2322 w 9852"/>
              <a:gd name="connsiteY31" fmla="*/ 5799 h 9964"/>
              <a:gd name="connsiteX32" fmla="*/ 3006 w 9852"/>
              <a:gd name="connsiteY32" fmla="*/ 6187 h 9964"/>
              <a:gd name="connsiteX33" fmla="*/ 3789 w 9852"/>
              <a:gd name="connsiteY33" fmla="*/ 6630 h 9964"/>
              <a:gd name="connsiteX34" fmla="*/ 4669 w 9852"/>
              <a:gd name="connsiteY34" fmla="*/ 7132 h 9964"/>
              <a:gd name="connsiteX35" fmla="*/ 6844 w 9852"/>
              <a:gd name="connsiteY35" fmla="*/ 8333 h 9964"/>
              <a:gd name="connsiteX36" fmla="*/ 9584 w 9852"/>
              <a:gd name="connsiteY36" fmla="*/ 9849 h 9964"/>
              <a:gd name="connsiteX37" fmla="*/ 9584 w 9852"/>
              <a:gd name="connsiteY37" fmla="*/ 9849 h 9964"/>
              <a:gd name="connsiteX38" fmla="*/ 9705 w 9852"/>
              <a:gd name="connsiteY38" fmla="*/ 9908 h 9964"/>
              <a:gd name="connsiteX39" fmla="*/ 9852 w 9852"/>
              <a:gd name="connsiteY39" fmla="*/ 9964 h 9964"/>
              <a:gd name="connsiteX0" fmla="*/ 9851 w 9851"/>
              <a:gd name="connsiteY0" fmla="*/ 9944 h 9944"/>
              <a:gd name="connsiteX1" fmla="*/ 3946 w 9851"/>
              <a:gd name="connsiteY1" fmla="*/ 0 h 9944"/>
              <a:gd name="connsiteX2" fmla="*/ 3548 w 9851"/>
              <a:gd name="connsiteY2" fmla="*/ 121 h 9944"/>
              <a:gd name="connsiteX3" fmla="*/ 3175 w 9851"/>
              <a:gd name="connsiteY3" fmla="*/ 265 h 9944"/>
              <a:gd name="connsiteX4" fmla="*/ 2831 w 9851"/>
              <a:gd name="connsiteY4" fmla="*/ 406 h 9944"/>
              <a:gd name="connsiteX5" fmla="*/ 2482 w 9851"/>
              <a:gd name="connsiteY5" fmla="*/ 557 h 9944"/>
              <a:gd name="connsiteX6" fmla="*/ 2159 w 9851"/>
              <a:gd name="connsiteY6" fmla="*/ 712 h 9944"/>
              <a:gd name="connsiteX7" fmla="*/ 1862 w 9851"/>
              <a:gd name="connsiteY7" fmla="*/ 872 h 9944"/>
              <a:gd name="connsiteX8" fmla="*/ 1564 w 9851"/>
              <a:gd name="connsiteY8" fmla="*/ 1044 h 9944"/>
              <a:gd name="connsiteX9" fmla="*/ 1315 w 9851"/>
              <a:gd name="connsiteY9" fmla="*/ 1216 h 9944"/>
              <a:gd name="connsiteX10" fmla="*/ 1066 w 9851"/>
              <a:gd name="connsiteY10" fmla="*/ 1396 h 9944"/>
              <a:gd name="connsiteX11" fmla="*/ 869 w 9851"/>
              <a:gd name="connsiteY11" fmla="*/ 1585 h 9944"/>
              <a:gd name="connsiteX12" fmla="*/ 671 w 9851"/>
              <a:gd name="connsiteY12" fmla="*/ 1766 h 9944"/>
              <a:gd name="connsiteX13" fmla="*/ 496 w 9851"/>
              <a:gd name="connsiteY13" fmla="*/ 1966 h 9944"/>
              <a:gd name="connsiteX14" fmla="*/ 348 w 9851"/>
              <a:gd name="connsiteY14" fmla="*/ 2157 h 9944"/>
              <a:gd name="connsiteX15" fmla="*/ 223 w 9851"/>
              <a:gd name="connsiteY15" fmla="*/ 2354 h 9944"/>
              <a:gd name="connsiteX16" fmla="*/ 124 w 9851"/>
              <a:gd name="connsiteY16" fmla="*/ 2562 h 9944"/>
              <a:gd name="connsiteX17" fmla="*/ 73 w 9851"/>
              <a:gd name="connsiteY17" fmla="*/ 2772 h 9944"/>
              <a:gd name="connsiteX18" fmla="*/ 22 w 9851"/>
              <a:gd name="connsiteY18" fmla="*/ 2983 h 9944"/>
              <a:gd name="connsiteX19" fmla="*/ 0 w 9851"/>
              <a:gd name="connsiteY19" fmla="*/ 3190 h 9944"/>
              <a:gd name="connsiteX20" fmla="*/ 0 w 9851"/>
              <a:gd name="connsiteY20" fmla="*/ 3190 h 9944"/>
              <a:gd name="connsiteX21" fmla="*/ 22 w 9851"/>
              <a:gd name="connsiteY21" fmla="*/ 3496 h 9944"/>
              <a:gd name="connsiteX22" fmla="*/ 100 w 9851"/>
              <a:gd name="connsiteY22" fmla="*/ 3771 h 9944"/>
              <a:gd name="connsiteX23" fmla="*/ 198 w 9851"/>
              <a:gd name="connsiteY23" fmla="*/ 4048 h 9944"/>
              <a:gd name="connsiteX24" fmla="*/ 272 w 9851"/>
              <a:gd name="connsiteY24" fmla="*/ 4171 h 9944"/>
              <a:gd name="connsiteX25" fmla="*/ 371 w 9851"/>
              <a:gd name="connsiteY25" fmla="*/ 4301 h 9944"/>
              <a:gd name="connsiteX26" fmla="*/ 472 w 9851"/>
              <a:gd name="connsiteY26" fmla="*/ 4436 h 9944"/>
              <a:gd name="connsiteX27" fmla="*/ 621 w 9851"/>
              <a:gd name="connsiteY27" fmla="*/ 4567 h 9944"/>
              <a:gd name="connsiteX28" fmla="*/ 918 w 9851"/>
              <a:gd name="connsiteY28" fmla="*/ 4849 h 9944"/>
              <a:gd name="connsiteX29" fmla="*/ 1315 w 9851"/>
              <a:gd name="connsiteY29" fmla="*/ 5145 h 9944"/>
              <a:gd name="connsiteX30" fmla="*/ 1787 w 9851"/>
              <a:gd name="connsiteY30" fmla="*/ 5468 h 9944"/>
              <a:gd name="connsiteX31" fmla="*/ 2357 w 9851"/>
              <a:gd name="connsiteY31" fmla="*/ 5820 h 9944"/>
              <a:gd name="connsiteX32" fmla="*/ 3051 w 9851"/>
              <a:gd name="connsiteY32" fmla="*/ 6209 h 9944"/>
              <a:gd name="connsiteX33" fmla="*/ 3846 w 9851"/>
              <a:gd name="connsiteY33" fmla="*/ 6654 h 9944"/>
              <a:gd name="connsiteX34" fmla="*/ 4739 w 9851"/>
              <a:gd name="connsiteY34" fmla="*/ 7158 h 9944"/>
              <a:gd name="connsiteX35" fmla="*/ 6947 w 9851"/>
              <a:gd name="connsiteY35" fmla="*/ 8363 h 9944"/>
              <a:gd name="connsiteX36" fmla="*/ 9728 w 9851"/>
              <a:gd name="connsiteY36" fmla="*/ 9885 h 9944"/>
              <a:gd name="connsiteX37" fmla="*/ 9728 w 9851"/>
              <a:gd name="connsiteY37" fmla="*/ 9885 h 9944"/>
              <a:gd name="connsiteX38" fmla="*/ 9851 w 9851"/>
              <a:gd name="connsiteY38" fmla="*/ 9944 h 9944"/>
              <a:gd name="connsiteX0" fmla="*/ 9875 w 9875"/>
              <a:gd name="connsiteY0" fmla="*/ 9941 h 9941"/>
              <a:gd name="connsiteX1" fmla="*/ 4006 w 9875"/>
              <a:gd name="connsiteY1" fmla="*/ 0 h 9941"/>
              <a:gd name="connsiteX2" fmla="*/ 3602 w 9875"/>
              <a:gd name="connsiteY2" fmla="*/ 122 h 9941"/>
              <a:gd name="connsiteX3" fmla="*/ 3223 w 9875"/>
              <a:gd name="connsiteY3" fmla="*/ 266 h 9941"/>
              <a:gd name="connsiteX4" fmla="*/ 2874 w 9875"/>
              <a:gd name="connsiteY4" fmla="*/ 408 h 9941"/>
              <a:gd name="connsiteX5" fmla="*/ 2520 w 9875"/>
              <a:gd name="connsiteY5" fmla="*/ 560 h 9941"/>
              <a:gd name="connsiteX6" fmla="*/ 2192 w 9875"/>
              <a:gd name="connsiteY6" fmla="*/ 716 h 9941"/>
              <a:gd name="connsiteX7" fmla="*/ 1890 w 9875"/>
              <a:gd name="connsiteY7" fmla="*/ 877 h 9941"/>
              <a:gd name="connsiteX8" fmla="*/ 1588 w 9875"/>
              <a:gd name="connsiteY8" fmla="*/ 1050 h 9941"/>
              <a:gd name="connsiteX9" fmla="*/ 1335 w 9875"/>
              <a:gd name="connsiteY9" fmla="*/ 1223 h 9941"/>
              <a:gd name="connsiteX10" fmla="*/ 1082 w 9875"/>
              <a:gd name="connsiteY10" fmla="*/ 1404 h 9941"/>
              <a:gd name="connsiteX11" fmla="*/ 882 w 9875"/>
              <a:gd name="connsiteY11" fmla="*/ 1594 h 9941"/>
              <a:gd name="connsiteX12" fmla="*/ 681 w 9875"/>
              <a:gd name="connsiteY12" fmla="*/ 1776 h 9941"/>
              <a:gd name="connsiteX13" fmla="*/ 504 w 9875"/>
              <a:gd name="connsiteY13" fmla="*/ 1977 h 9941"/>
              <a:gd name="connsiteX14" fmla="*/ 353 w 9875"/>
              <a:gd name="connsiteY14" fmla="*/ 2169 h 9941"/>
              <a:gd name="connsiteX15" fmla="*/ 226 w 9875"/>
              <a:gd name="connsiteY15" fmla="*/ 2367 h 9941"/>
              <a:gd name="connsiteX16" fmla="*/ 126 w 9875"/>
              <a:gd name="connsiteY16" fmla="*/ 2576 h 9941"/>
              <a:gd name="connsiteX17" fmla="*/ 74 w 9875"/>
              <a:gd name="connsiteY17" fmla="*/ 2788 h 9941"/>
              <a:gd name="connsiteX18" fmla="*/ 22 w 9875"/>
              <a:gd name="connsiteY18" fmla="*/ 3000 h 9941"/>
              <a:gd name="connsiteX19" fmla="*/ 0 w 9875"/>
              <a:gd name="connsiteY19" fmla="*/ 3208 h 9941"/>
              <a:gd name="connsiteX20" fmla="*/ 0 w 9875"/>
              <a:gd name="connsiteY20" fmla="*/ 3208 h 9941"/>
              <a:gd name="connsiteX21" fmla="*/ 22 w 9875"/>
              <a:gd name="connsiteY21" fmla="*/ 3516 h 9941"/>
              <a:gd name="connsiteX22" fmla="*/ 102 w 9875"/>
              <a:gd name="connsiteY22" fmla="*/ 3792 h 9941"/>
              <a:gd name="connsiteX23" fmla="*/ 201 w 9875"/>
              <a:gd name="connsiteY23" fmla="*/ 4071 h 9941"/>
              <a:gd name="connsiteX24" fmla="*/ 276 w 9875"/>
              <a:gd name="connsiteY24" fmla="*/ 4194 h 9941"/>
              <a:gd name="connsiteX25" fmla="*/ 377 w 9875"/>
              <a:gd name="connsiteY25" fmla="*/ 4325 h 9941"/>
              <a:gd name="connsiteX26" fmla="*/ 479 w 9875"/>
              <a:gd name="connsiteY26" fmla="*/ 4461 h 9941"/>
              <a:gd name="connsiteX27" fmla="*/ 630 w 9875"/>
              <a:gd name="connsiteY27" fmla="*/ 4593 h 9941"/>
              <a:gd name="connsiteX28" fmla="*/ 932 w 9875"/>
              <a:gd name="connsiteY28" fmla="*/ 4876 h 9941"/>
              <a:gd name="connsiteX29" fmla="*/ 1335 w 9875"/>
              <a:gd name="connsiteY29" fmla="*/ 5174 h 9941"/>
              <a:gd name="connsiteX30" fmla="*/ 1814 w 9875"/>
              <a:gd name="connsiteY30" fmla="*/ 5499 h 9941"/>
              <a:gd name="connsiteX31" fmla="*/ 2393 w 9875"/>
              <a:gd name="connsiteY31" fmla="*/ 5853 h 9941"/>
              <a:gd name="connsiteX32" fmla="*/ 3097 w 9875"/>
              <a:gd name="connsiteY32" fmla="*/ 6244 h 9941"/>
              <a:gd name="connsiteX33" fmla="*/ 3904 w 9875"/>
              <a:gd name="connsiteY33" fmla="*/ 6691 h 9941"/>
              <a:gd name="connsiteX34" fmla="*/ 4811 w 9875"/>
              <a:gd name="connsiteY34" fmla="*/ 7198 h 9941"/>
              <a:gd name="connsiteX35" fmla="*/ 7052 w 9875"/>
              <a:gd name="connsiteY35" fmla="*/ 8410 h 9941"/>
              <a:gd name="connsiteX36" fmla="*/ 9875 w 9875"/>
              <a:gd name="connsiteY36" fmla="*/ 9941 h 9941"/>
              <a:gd name="connsiteX37" fmla="*/ 9875 w 9875"/>
              <a:gd name="connsiteY37" fmla="*/ 9941 h 9941"/>
              <a:gd name="connsiteX0" fmla="*/ 10000 w 10000"/>
              <a:gd name="connsiteY0" fmla="*/ 10000 h 10000"/>
              <a:gd name="connsiteX1" fmla="*/ 4057 w 10000"/>
              <a:gd name="connsiteY1" fmla="*/ 0 h 10000"/>
              <a:gd name="connsiteX2" fmla="*/ 3648 w 10000"/>
              <a:gd name="connsiteY2" fmla="*/ 123 h 10000"/>
              <a:gd name="connsiteX3" fmla="*/ 3264 w 10000"/>
              <a:gd name="connsiteY3" fmla="*/ 268 h 10000"/>
              <a:gd name="connsiteX4" fmla="*/ 2910 w 10000"/>
              <a:gd name="connsiteY4" fmla="*/ 410 h 10000"/>
              <a:gd name="connsiteX5" fmla="*/ 2552 w 10000"/>
              <a:gd name="connsiteY5" fmla="*/ 563 h 10000"/>
              <a:gd name="connsiteX6" fmla="*/ 2220 w 10000"/>
              <a:gd name="connsiteY6" fmla="*/ 720 h 10000"/>
              <a:gd name="connsiteX7" fmla="*/ 1914 w 10000"/>
              <a:gd name="connsiteY7" fmla="*/ 882 h 10000"/>
              <a:gd name="connsiteX8" fmla="*/ 1608 w 10000"/>
              <a:gd name="connsiteY8" fmla="*/ 1056 h 10000"/>
              <a:gd name="connsiteX9" fmla="*/ 1352 w 10000"/>
              <a:gd name="connsiteY9" fmla="*/ 1230 h 10000"/>
              <a:gd name="connsiteX10" fmla="*/ 1096 w 10000"/>
              <a:gd name="connsiteY10" fmla="*/ 1412 h 10000"/>
              <a:gd name="connsiteX11" fmla="*/ 893 w 10000"/>
              <a:gd name="connsiteY11" fmla="*/ 1603 h 10000"/>
              <a:gd name="connsiteX12" fmla="*/ 690 w 10000"/>
              <a:gd name="connsiteY12" fmla="*/ 1787 h 10000"/>
              <a:gd name="connsiteX13" fmla="*/ 510 w 10000"/>
              <a:gd name="connsiteY13" fmla="*/ 1989 h 10000"/>
              <a:gd name="connsiteX14" fmla="*/ 357 w 10000"/>
              <a:gd name="connsiteY14" fmla="*/ 2182 h 10000"/>
              <a:gd name="connsiteX15" fmla="*/ 229 w 10000"/>
              <a:gd name="connsiteY15" fmla="*/ 2381 h 10000"/>
              <a:gd name="connsiteX16" fmla="*/ 128 w 10000"/>
              <a:gd name="connsiteY16" fmla="*/ 2591 h 10000"/>
              <a:gd name="connsiteX17" fmla="*/ 75 w 10000"/>
              <a:gd name="connsiteY17" fmla="*/ 2805 h 10000"/>
              <a:gd name="connsiteX18" fmla="*/ 22 w 10000"/>
              <a:gd name="connsiteY18" fmla="*/ 3018 h 10000"/>
              <a:gd name="connsiteX19" fmla="*/ 0 w 10000"/>
              <a:gd name="connsiteY19" fmla="*/ 3227 h 10000"/>
              <a:gd name="connsiteX20" fmla="*/ 0 w 10000"/>
              <a:gd name="connsiteY20" fmla="*/ 3227 h 10000"/>
              <a:gd name="connsiteX21" fmla="*/ 22 w 10000"/>
              <a:gd name="connsiteY21" fmla="*/ 3537 h 10000"/>
              <a:gd name="connsiteX22" fmla="*/ 103 w 10000"/>
              <a:gd name="connsiteY22" fmla="*/ 3815 h 10000"/>
              <a:gd name="connsiteX23" fmla="*/ 204 w 10000"/>
              <a:gd name="connsiteY23" fmla="*/ 4095 h 10000"/>
              <a:gd name="connsiteX24" fmla="*/ 279 w 10000"/>
              <a:gd name="connsiteY24" fmla="*/ 4219 h 10000"/>
              <a:gd name="connsiteX25" fmla="*/ 382 w 10000"/>
              <a:gd name="connsiteY25" fmla="*/ 4351 h 10000"/>
              <a:gd name="connsiteX26" fmla="*/ 485 w 10000"/>
              <a:gd name="connsiteY26" fmla="*/ 4487 h 10000"/>
              <a:gd name="connsiteX27" fmla="*/ 638 w 10000"/>
              <a:gd name="connsiteY27" fmla="*/ 4620 h 10000"/>
              <a:gd name="connsiteX28" fmla="*/ 944 w 10000"/>
              <a:gd name="connsiteY28" fmla="*/ 4905 h 10000"/>
              <a:gd name="connsiteX29" fmla="*/ 1352 w 10000"/>
              <a:gd name="connsiteY29" fmla="*/ 5205 h 10000"/>
              <a:gd name="connsiteX30" fmla="*/ 1837 w 10000"/>
              <a:gd name="connsiteY30" fmla="*/ 5532 h 10000"/>
              <a:gd name="connsiteX31" fmla="*/ 2423 w 10000"/>
              <a:gd name="connsiteY31" fmla="*/ 5888 h 10000"/>
              <a:gd name="connsiteX32" fmla="*/ 3136 w 10000"/>
              <a:gd name="connsiteY32" fmla="*/ 6281 h 10000"/>
              <a:gd name="connsiteX33" fmla="*/ 3953 w 10000"/>
              <a:gd name="connsiteY33" fmla="*/ 6731 h 10000"/>
              <a:gd name="connsiteX34" fmla="*/ 4872 w 10000"/>
              <a:gd name="connsiteY34" fmla="*/ 7241 h 10000"/>
              <a:gd name="connsiteX35" fmla="*/ 7141 w 10000"/>
              <a:gd name="connsiteY35" fmla="*/ 8460 h 10000"/>
              <a:gd name="connsiteX36" fmla="*/ 10000 w 10000"/>
              <a:gd name="connsiteY36" fmla="*/ 10000 h 10000"/>
              <a:gd name="connsiteX0" fmla="*/ 7141 w 7141"/>
              <a:gd name="connsiteY0" fmla="*/ 8460 h 8460"/>
              <a:gd name="connsiteX1" fmla="*/ 4057 w 7141"/>
              <a:gd name="connsiteY1" fmla="*/ 0 h 8460"/>
              <a:gd name="connsiteX2" fmla="*/ 3648 w 7141"/>
              <a:gd name="connsiteY2" fmla="*/ 123 h 8460"/>
              <a:gd name="connsiteX3" fmla="*/ 3264 w 7141"/>
              <a:gd name="connsiteY3" fmla="*/ 268 h 8460"/>
              <a:gd name="connsiteX4" fmla="*/ 2910 w 7141"/>
              <a:gd name="connsiteY4" fmla="*/ 410 h 8460"/>
              <a:gd name="connsiteX5" fmla="*/ 2552 w 7141"/>
              <a:gd name="connsiteY5" fmla="*/ 563 h 8460"/>
              <a:gd name="connsiteX6" fmla="*/ 2220 w 7141"/>
              <a:gd name="connsiteY6" fmla="*/ 720 h 8460"/>
              <a:gd name="connsiteX7" fmla="*/ 1914 w 7141"/>
              <a:gd name="connsiteY7" fmla="*/ 882 h 8460"/>
              <a:gd name="connsiteX8" fmla="*/ 1608 w 7141"/>
              <a:gd name="connsiteY8" fmla="*/ 1056 h 8460"/>
              <a:gd name="connsiteX9" fmla="*/ 1352 w 7141"/>
              <a:gd name="connsiteY9" fmla="*/ 1230 h 8460"/>
              <a:gd name="connsiteX10" fmla="*/ 1096 w 7141"/>
              <a:gd name="connsiteY10" fmla="*/ 1412 h 8460"/>
              <a:gd name="connsiteX11" fmla="*/ 893 w 7141"/>
              <a:gd name="connsiteY11" fmla="*/ 1603 h 8460"/>
              <a:gd name="connsiteX12" fmla="*/ 690 w 7141"/>
              <a:gd name="connsiteY12" fmla="*/ 1787 h 8460"/>
              <a:gd name="connsiteX13" fmla="*/ 510 w 7141"/>
              <a:gd name="connsiteY13" fmla="*/ 1989 h 8460"/>
              <a:gd name="connsiteX14" fmla="*/ 357 w 7141"/>
              <a:gd name="connsiteY14" fmla="*/ 2182 h 8460"/>
              <a:gd name="connsiteX15" fmla="*/ 229 w 7141"/>
              <a:gd name="connsiteY15" fmla="*/ 2381 h 8460"/>
              <a:gd name="connsiteX16" fmla="*/ 128 w 7141"/>
              <a:gd name="connsiteY16" fmla="*/ 2591 h 8460"/>
              <a:gd name="connsiteX17" fmla="*/ 75 w 7141"/>
              <a:gd name="connsiteY17" fmla="*/ 2805 h 8460"/>
              <a:gd name="connsiteX18" fmla="*/ 22 w 7141"/>
              <a:gd name="connsiteY18" fmla="*/ 3018 h 8460"/>
              <a:gd name="connsiteX19" fmla="*/ 0 w 7141"/>
              <a:gd name="connsiteY19" fmla="*/ 3227 h 8460"/>
              <a:gd name="connsiteX20" fmla="*/ 0 w 7141"/>
              <a:gd name="connsiteY20" fmla="*/ 3227 h 8460"/>
              <a:gd name="connsiteX21" fmla="*/ 22 w 7141"/>
              <a:gd name="connsiteY21" fmla="*/ 3537 h 8460"/>
              <a:gd name="connsiteX22" fmla="*/ 103 w 7141"/>
              <a:gd name="connsiteY22" fmla="*/ 3815 h 8460"/>
              <a:gd name="connsiteX23" fmla="*/ 204 w 7141"/>
              <a:gd name="connsiteY23" fmla="*/ 4095 h 8460"/>
              <a:gd name="connsiteX24" fmla="*/ 279 w 7141"/>
              <a:gd name="connsiteY24" fmla="*/ 4219 h 8460"/>
              <a:gd name="connsiteX25" fmla="*/ 382 w 7141"/>
              <a:gd name="connsiteY25" fmla="*/ 4351 h 8460"/>
              <a:gd name="connsiteX26" fmla="*/ 485 w 7141"/>
              <a:gd name="connsiteY26" fmla="*/ 4487 h 8460"/>
              <a:gd name="connsiteX27" fmla="*/ 638 w 7141"/>
              <a:gd name="connsiteY27" fmla="*/ 4620 h 8460"/>
              <a:gd name="connsiteX28" fmla="*/ 944 w 7141"/>
              <a:gd name="connsiteY28" fmla="*/ 4905 h 8460"/>
              <a:gd name="connsiteX29" fmla="*/ 1352 w 7141"/>
              <a:gd name="connsiteY29" fmla="*/ 5205 h 8460"/>
              <a:gd name="connsiteX30" fmla="*/ 1837 w 7141"/>
              <a:gd name="connsiteY30" fmla="*/ 5532 h 8460"/>
              <a:gd name="connsiteX31" fmla="*/ 2423 w 7141"/>
              <a:gd name="connsiteY31" fmla="*/ 5888 h 8460"/>
              <a:gd name="connsiteX32" fmla="*/ 3136 w 7141"/>
              <a:gd name="connsiteY32" fmla="*/ 6281 h 8460"/>
              <a:gd name="connsiteX33" fmla="*/ 3953 w 7141"/>
              <a:gd name="connsiteY33" fmla="*/ 6731 h 8460"/>
              <a:gd name="connsiteX34" fmla="*/ 4872 w 7141"/>
              <a:gd name="connsiteY34" fmla="*/ 7241 h 8460"/>
              <a:gd name="connsiteX35" fmla="*/ 7141 w 7141"/>
              <a:gd name="connsiteY35" fmla="*/ 8460 h 8460"/>
              <a:gd name="connsiteX0" fmla="*/ 6823 w 6823"/>
              <a:gd name="connsiteY0" fmla="*/ 8559 h 8559"/>
              <a:gd name="connsiteX1" fmla="*/ 5681 w 6823"/>
              <a:gd name="connsiteY1" fmla="*/ 0 h 8559"/>
              <a:gd name="connsiteX2" fmla="*/ 5109 w 6823"/>
              <a:gd name="connsiteY2" fmla="*/ 145 h 8559"/>
              <a:gd name="connsiteX3" fmla="*/ 4571 w 6823"/>
              <a:gd name="connsiteY3" fmla="*/ 317 h 8559"/>
              <a:gd name="connsiteX4" fmla="*/ 4075 w 6823"/>
              <a:gd name="connsiteY4" fmla="*/ 485 h 8559"/>
              <a:gd name="connsiteX5" fmla="*/ 3574 w 6823"/>
              <a:gd name="connsiteY5" fmla="*/ 665 h 8559"/>
              <a:gd name="connsiteX6" fmla="*/ 3109 w 6823"/>
              <a:gd name="connsiteY6" fmla="*/ 851 h 8559"/>
              <a:gd name="connsiteX7" fmla="*/ 2680 w 6823"/>
              <a:gd name="connsiteY7" fmla="*/ 1043 h 8559"/>
              <a:gd name="connsiteX8" fmla="*/ 2252 w 6823"/>
              <a:gd name="connsiteY8" fmla="*/ 1248 h 8559"/>
              <a:gd name="connsiteX9" fmla="*/ 1893 w 6823"/>
              <a:gd name="connsiteY9" fmla="*/ 1454 h 8559"/>
              <a:gd name="connsiteX10" fmla="*/ 1535 w 6823"/>
              <a:gd name="connsiteY10" fmla="*/ 1669 h 8559"/>
              <a:gd name="connsiteX11" fmla="*/ 1251 w 6823"/>
              <a:gd name="connsiteY11" fmla="*/ 1895 h 8559"/>
              <a:gd name="connsiteX12" fmla="*/ 966 w 6823"/>
              <a:gd name="connsiteY12" fmla="*/ 2112 h 8559"/>
              <a:gd name="connsiteX13" fmla="*/ 714 w 6823"/>
              <a:gd name="connsiteY13" fmla="*/ 2351 h 8559"/>
              <a:gd name="connsiteX14" fmla="*/ 500 w 6823"/>
              <a:gd name="connsiteY14" fmla="*/ 2579 h 8559"/>
              <a:gd name="connsiteX15" fmla="*/ 321 w 6823"/>
              <a:gd name="connsiteY15" fmla="*/ 2814 h 8559"/>
              <a:gd name="connsiteX16" fmla="*/ 179 w 6823"/>
              <a:gd name="connsiteY16" fmla="*/ 3063 h 8559"/>
              <a:gd name="connsiteX17" fmla="*/ 105 w 6823"/>
              <a:gd name="connsiteY17" fmla="*/ 3316 h 8559"/>
              <a:gd name="connsiteX18" fmla="*/ 31 w 6823"/>
              <a:gd name="connsiteY18" fmla="*/ 3567 h 8559"/>
              <a:gd name="connsiteX19" fmla="*/ 0 w 6823"/>
              <a:gd name="connsiteY19" fmla="*/ 3814 h 8559"/>
              <a:gd name="connsiteX20" fmla="*/ 0 w 6823"/>
              <a:gd name="connsiteY20" fmla="*/ 3814 h 8559"/>
              <a:gd name="connsiteX21" fmla="*/ 31 w 6823"/>
              <a:gd name="connsiteY21" fmla="*/ 4181 h 8559"/>
              <a:gd name="connsiteX22" fmla="*/ 144 w 6823"/>
              <a:gd name="connsiteY22" fmla="*/ 4509 h 8559"/>
              <a:gd name="connsiteX23" fmla="*/ 286 w 6823"/>
              <a:gd name="connsiteY23" fmla="*/ 4840 h 8559"/>
              <a:gd name="connsiteX24" fmla="*/ 391 w 6823"/>
              <a:gd name="connsiteY24" fmla="*/ 4987 h 8559"/>
              <a:gd name="connsiteX25" fmla="*/ 535 w 6823"/>
              <a:gd name="connsiteY25" fmla="*/ 5143 h 8559"/>
              <a:gd name="connsiteX26" fmla="*/ 679 w 6823"/>
              <a:gd name="connsiteY26" fmla="*/ 5304 h 8559"/>
              <a:gd name="connsiteX27" fmla="*/ 893 w 6823"/>
              <a:gd name="connsiteY27" fmla="*/ 5461 h 8559"/>
              <a:gd name="connsiteX28" fmla="*/ 1322 w 6823"/>
              <a:gd name="connsiteY28" fmla="*/ 5798 h 8559"/>
              <a:gd name="connsiteX29" fmla="*/ 1893 w 6823"/>
              <a:gd name="connsiteY29" fmla="*/ 6152 h 8559"/>
              <a:gd name="connsiteX30" fmla="*/ 2572 w 6823"/>
              <a:gd name="connsiteY30" fmla="*/ 6539 h 8559"/>
              <a:gd name="connsiteX31" fmla="*/ 3393 w 6823"/>
              <a:gd name="connsiteY31" fmla="*/ 6960 h 8559"/>
              <a:gd name="connsiteX32" fmla="*/ 4392 w 6823"/>
              <a:gd name="connsiteY32" fmla="*/ 7424 h 8559"/>
              <a:gd name="connsiteX33" fmla="*/ 5536 w 6823"/>
              <a:gd name="connsiteY33" fmla="*/ 7956 h 8559"/>
              <a:gd name="connsiteX34" fmla="*/ 6823 w 6823"/>
              <a:gd name="connsiteY34" fmla="*/ 8559 h 8559"/>
              <a:gd name="connsiteX0" fmla="*/ 8114 w 8326"/>
              <a:gd name="connsiteY0" fmla="*/ 9295 h 9295"/>
              <a:gd name="connsiteX1" fmla="*/ 8326 w 8326"/>
              <a:gd name="connsiteY1" fmla="*/ 0 h 9295"/>
              <a:gd name="connsiteX2" fmla="*/ 7488 w 8326"/>
              <a:gd name="connsiteY2" fmla="*/ 169 h 9295"/>
              <a:gd name="connsiteX3" fmla="*/ 6699 w 8326"/>
              <a:gd name="connsiteY3" fmla="*/ 370 h 9295"/>
              <a:gd name="connsiteX4" fmla="*/ 5972 w 8326"/>
              <a:gd name="connsiteY4" fmla="*/ 567 h 9295"/>
              <a:gd name="connsiteX5" fmla="*/ 5238 w 8326"/>
              <a:gd name="connsiteY5" fmla="*/ 777 h 9295"/>
              <a:gd name="connsiteX6" fmla="*/ 4557 w 8326"/>
              <a:gd name="connsiteY6" fmla="*/ 994 h 9295"/>
              <a:gd name="connsiteX7" fmla="*/ 3928 w 8326"/>
              <a:gd name="connsiteY7" fmla="*/ 1219 h 9295"/>
              <a:gd name="connsiteX8" fmla="*/ 3301 w 8326"/>
              <a:gd name="connsiteY8" fmla="*/ 1458 h 9295"/>
              <a:gd name="connsiteX9" fmla="*/ 2774 w 8326"/>
              <a:gd name="connsiteY9" fmla="*/ 1699 h 9295"/>
              <a:gd name="connsiteX10" fmla="*/ 2250 w 8326"/>
              <a:gd name="connsiteY10" fmla="*/ 1950 h 9295"/>
              <a:gd name="connsiteX11" fmla="*/ 1834 w 8326"/>
              <a:gd name="connsiteY11" fmla="*/ 2214 h 9295"/>
              <a:gd name="connsiteX12" fmla="*/ 1416 w 8326"/>
              <a:gd name="connsiteY12" fmla="*/ 2468 h 9295"/>
              <a:gd name="connsiteX13" fmla="*/ 1046 w 8326"/>
              <a:gd name="connsiteY13" fmla="*/ 2747 h 9295"/>
              <a:gd name="connsiteX14" fmla="*/ 733 w 8326"/>
              <a:gd name="connsiteY14" fmla="*/ 3013 h 9295"/>
              <a:gd name="connsiteX15" fmla="*/ 470 w 8326"/>
              <a:gd name="connsiteY15" fmla="*/ 3288 h 9295"/>
              <a:gd name="connsiteX16" fmla="*/ 262 w 8326"/>
              <a:gd name="connsiteY16" fmla="*/ 3579 h 9295"/>
              <a:gd name="connsiteX17" fmla="*/ 154 w 8326"/>
              <a:gd name="connsiteY17" fmla="*/ 3874 h 9295"/>
              <a:gd name="connsiteX18" fmla="*/ 45 w 8326"/>
              <a:gd name="connsiteY18" fmla="*/ 4168 h 9295"/>
              <a:gd name="connsiteX19" fmla="*/ 0 w 8326"/>
              <a:gd name="connsiteY19" fmla="*/ 4456 h 9295"/>
              <a:gd name="connsiteX20" fmla="*/ 0 w 8326"/>
              <a:gd name="connsiteY20" fmla="*/ 4456 h 9295"/>
              <a:gd name="connsiteX21" fmla="*/ 45 w 8326"/>
              <a:gd name="connsiteY21" fmla="*/ 4885 h 9295"/>
              <a:gd name="connsiteX22" fmla="*/ 211 w 8326"/>
              <a:gd name="connsiteY22" fmla="*/ 5268 h 9295"/>
              <a:gd name="connsiteX23" fmla="*/ 419 w 8326"/>
              <a:gd name="connsiteY23" fmla="*/ 5655 h 9295"/>
              <a:gd name="connsiteX24" fmla="*/ 573 w 8326"/>
              <a:gd name="connsiteY24" fmla="*/ 5827 h 9295"/>
              <a:gd name="connsiteX25" fmla="*/ 784 w 8326"/>
              <a:gd name="connsiteY25" fmla="*/ 6009 h 9295"/>
              <a:gd name="connsiteX26" fmla="*/ 995 w 8326"/>
              <a:gd name="connsiteY26" fmla="*/ 6197 h 9295"/>
              <a:gd name="connsiteX27" fmla="*/ 1309 w 8326"/>
              <a:gd name="connsiteY27" fmla="*/ 6380 h 9295"/>
              <a:gd name="connsiteX28" fmla="*/ 1938 w 8326"/>
              <a:gd name="connsiteY28" fmla="*/ 6774 h 9295"/>
              <a:gd name="connsiteX29" fmla="*/ 2774 w 8326"/>
              <a:gd name="connsiteY29" fmla="*/ 7188 h 9295"/>
              <a:gd name="connsiteX30" fmla="*/ 3770 w 8326"/>
              <a:gd name="connsiteY30" fmla="*/ 7640 h 9295"/>
              <a:gd name="connsiteX31" fmla="*/ 4973 w 8326"/>
              <a:gd name="connsiteY31" fmla="*/ 8132 h 9295"/>
              <a:gd name="connsiteX32" fmla="*/ 6437 w 8326"/>
              <a:gd name="connsiteY32" fmla="*/ 8674 h 9295"/>
              <a:gd name="connsiteX33" fmla="*/ 8114 w 8326"/>
              <a:gd name="connsiteY33" fmla="*/ 9295 h 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" h="9295">
                <a:moveTo>
                  <a:pt x="8114" y="9295"/>
                </a:moveTo>
                <a:cubicBezTo>
                  <a:pt x="8185" y="6197"/>
                  <a:pt x="8255" y="3098"/>
                  <a:pt x="8326" y="0"/>
                </a:cubicBezTo>
                <a:lnTo>
                  <a:pt x="7488" y="169"/>
                </a:lnTo>
                <a:lnTo>
                  <a:pt x="6699" y="370"/>
                </a:lnTo>
                <a:lnTo>
                  <a:pt x="5972" y="567"/>
                </a:lnTo>
                <a:lnTo>
                  <a:pt x="5238" y="777"/>
                </a:lnTo>
                <a:lnTo>
                  <a:pt x="4557" y="994"/>
                </a:lnTo>
                <a:lnTo>
                  <a:pt x="3928" y="1219"/>
                </a:lnTo>
                <a:lnTo>
                  <a:pt x="3301" y="1458"/>
                </a:lnTo>
                <a:lnTo>
                  <a:pt x="2774" y="1699"/>
                </a:lnTo>
                <a:lnTo>
                  <a:pt x="2250" y="1950"/>
                </a:lnTo>
                <a:lnTo>
                  <a:pt x="1834" y="2214"/>
                </a:lnTo>
                <a:lnTo>
                  <a:pt x="1416" y="2468"/>
                </a:lnTo>
                <a:cubicBezTo>
                  <a:pt x="1288" y="2559"/>
                  <a:pt x="1170" y="2653"/>
                  <a:pt x="1046" y="2747"/>
                </a:cubicBezTo>
                <a:cubicBezTo>
                  <a:pt x="942" y="2832"/>
                  <a:pt x="840" y="2923"/>
                  <a:pt x="733" y="3013"/>
                </a:cubicBezTo>
                <a:lnTo>
                  <a:pt x="470" y="3288"/>
                </a:lnTo>
                <a:cubicBezTo>
                  <a:pt x="400" y="3385"/>
                  <a:pt x="333" y="3482"/>
                  <a:pt x="262" y="3579"/>
                </a:cubicBezTo>
                <a:cubicBezTo>
                  <a:pt x="230" y="3680"/>
                  <a:pt x="186" y="3776"/>
                  <a:pt x="154" y="3874"/>
                </a:cubicBezTo>
                <a:cubicBezTo>
                  <a:pt x="123" y="3970"/>
                  <a:pt x="91" y="4066"/>
                  <a:pt x="45" y="4168"/>
                </a:cubicBezTo>
                <a:cubicBezTo>
                  <a:pt x="31" y="4265"/>
                  <a:pt x="15" y="4361"/>
                  <a:pt x="0" y="4456"/>
                </a:cubicBezTo>
                <a:lnTo>
                  <a:pt x="0" y="4456"/>
                </a:lnTo>
                <a:cubicBezTo>
                  <a:pt x="15" y="4602"/>
                  <a:pt x="31" y="4741"/>
                  <a:pt x="45" y="4885"/>
                </a:cubicBezTo>
                <a:cubicBezTo>
                  <a:pt x="108" y="5010"/>
                  <a:pt x="154" y="5138"/>
                  <a:pt x="211" y="5268"/>
                </a:cubicBezTo>
                <a:cubicBezTo>
                  <a:pt x="278" y="5394"/>
                  <a:pt x="350" y="5524"/>
                  <a:pt x="419" y="5655"/>
                </a:cubicBezTo>
                <a:cubicBezTo>
                  <a:pt x="472" y="5713"/>
                  <a:pt x="523" y="5771"/>
                  <a:pt x="573" y="5827"/>
                </a:cubicBezTo>
                <a:cubicBezTo>
                  <a:pt x="646" y="5887"/>
                  <a:pt x="714" y="5950"/>
                  <a:pt x="784" y="6009"/>
                </a:cubicBezTo>
                <a:cubicBezTo>
                  <a:pt x="856" y="6072"/>
                  <a:pt x="926" y="6139"/>
                  <a:pt x="995" y="6197"/>
                </a:cubicBezTo>
                <a:lnTo>
                  <a:pt x="1309" y="6380"/>
                </a:lnTo>
                <a:lnTo>
                  <a:pt x="1938" y="6774"/>
                </a:lnTo>
                <a:lnTo>
                  <a:pt x="2774" y="7188"/>
                </a:lnTo>
                <a:lnTo>
                  <a:pt x="3770" y="7640"/>
                </a:lnTo>
                <a:lnTo>
                  <a:pt x="4973" y="8132"/>
                </a:lnTo>
                <a:lnTo>
                  <a:pt x="6437" y="8674"/>
                </a:lnTo>
                <a:lnTo>
                  <a:pt x="8114" y="9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numéro de diapositive 4"/>
          <p:cNvSpPr txBox="1">
            <a:spLocks/>
          </p:cNvSpPr>
          <p:nvPr userDrawn="1"/>
        </p:nvSpPr>
        <p:spPr bwMode="gray">
          <a:xfrm>
            <a:off x="-13692" y="4299942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#</a:t>
            </a:r>
            <a:fld id="{733122C9-A0B9-462F-8757-0847AD287B63}" type="slidenum">
              <a:rPr lang="fr-FR" sz="900" smtClean="0"/>
              <a:pPr/>
              <a:t>‹N°›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559033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Txt2Col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99" fmla="*/ 10000 w 10000"/>
              <a:gd name="connsiteY99" fmla="*/ 9991 h 10000"/>
              <a:gd name="connsiteX100" fmla="*/ 10000 w 10000"/>
              <a:gd name="connsiteY10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98" fmla="*/ 10000 w 10000"/>
              <a:gd name="connsiteY98" fmla="*/ 9991 h 10000"/>
              <a:gd name="connsiteX99" fmla="*/ 10000 w 10000"/>
              <a:gd name="connsiteY9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97" fmla="*/ 10000 w 10000"/>
              <a:gd name="connsiteY97" fmla="*/ 9991 h 10000"/>
              <a:gd name="connsiteX98" fmla="*/ 10000 w 10000"/>
              <a:gd name="connsiteY9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96" fmla="*/ 10000 w 10000"/>
              <a:gd name="connsiteY96" fmla="*/ 9991 h 10000"/>
              <a:gd name="connsiteX97" fmla="*/ 10000 w 10000"/>
              <a:gd name="connsiteY9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95" fmla="*/ 10000 w 10000"/>
              <a:gd name="connsiteY95" fmla="*/ 9991 h 10000"/>
              <a:gd name="connsiteX96" fmla="*/ 10000 w 10000"/>
              <a:gd name="connsiteY9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94" fmla="*/ 10000 w 10000"/>
              <a:gd name="connsiteY94" fmla="*/ 9991 h 10000"/>
              <a:gd name="connsiteX95" fmla="*/ 10000 w 10000"/>
              <a:gd name="connsiteY9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93" fmla="*/ 10000 w 10000"/>
              <a:gd name="connsiteY93" fmla="*/ 9991 h 10000"/>
              <a:gd name="connsiteX94" fmla="*/ 10000 w 10000"/>
              <a:gd name="connsiteY9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92" fmla="*/ 10000 w 10000"/>
              <a:gd name="connsiteY92" fmla="*/ 9991 h 10000"/>
              <a:gd name="connsiteX93" fmla="*/ 10000 w 10000"/>
              <a:gd name="connsiteY9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91" fmla="*/ 10000 w 10000"/>
              <a:gd name="connsiteY91" fmla="*/ 9991 h 10000"/>
              <a:gd name="connsiteX92" fmla="*/ 10000 w 10000"/>
              <a:gd name="connsiteY9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90" fmla="*/ 10000 w 10000"/>
              <a:gd name="connsiteY90" fmla="*/ 9991 h 10000"/>
              <a:gd name="connsiteX91" fmla="*/ 10000 w 10000"/>
              <a:gd name="connsiteY9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89" fmla="*/ 10000 w 10000"/>
              <a:gd name="connsiteY89" fmla="*/ 9991 h 10000"/>
              <a:gd name="connsiteX90" fmla="*/ 10000 w 10000"/>
              <a:gd name="connsiteY9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88" fmla="*/ 10000 w 10000"/>
              <a:gd name="connsiteY88" fmla="*/ 9991 h 10000"/>
              <a:gd name="connsiteX89" fmla="*/ 10000 w 10000"/>
              <a:gd name="connsiteY8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87" fmla="*/ 10000 w 10000"/>
              <a:gd name="connsiteY87" fmla="*/ 9991 h 10000"/>
              <a:gd name="connsiteX88" fmla="*/ 10000 w 10000"/>
              <a:gd name="connsiteY8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86" fmla="*/ 10000 w 10000"/>
              <a:gd name="connsiteY86" fmla="*/ 9991 h 10000"/>
              <a:gd name="connsiteX87" fmla="*/ 10000 w 10000"/>
              <a:gd name="connsiteY8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85" fmla="*/ 10000 w 10000"/>
              <a:gd name="connsiteY85" fmla="*/ 9991 h 10000"/>
              <a:gd name="connsiteX86" fmla="*/ 10000 w 10000"/>
              <a:gd name="connsiteY8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84" fmla="*/ 10000 w 10000"/>
              <a:gd name="connsiteY84" fmla="*/ 9991 h 10000"/>
              <a:gd name="connsiteX85" fmla="*/ 10000 w 10000"/>
              <a:gd name="connsiteY8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83" fmla="*/ 10000 w 10000"/>
              <a:gd name="connsiteY83" fmla="*/ 9991 h 10000"/>
              <a:gd name="connsiteX84" fmla="*/ 10000 w 10000"/>
              <a:gd name="connsiteY8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82" fmla="*/ 10000 w 10000"/>
              <a:gd name="connsiteY82" fmla="*/ 9991 h 10000"/>
              <a:gd name="connsiteX83" fmla="*/ 10000 w 10000"/>
              <a:gd name="connsiteY8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81" fmla="*/ 10000 w 10000"/>
              <a:gd name="connsiteY81" fmla="*/ 9991 h 10000"/>
              <a:gd name="connsiteX82" fmla="*/ 10000 w 10000"/>
              <a:gd name="connsiteY8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80" fmla="*/ 10000 w 10000"/>
              <a:gd name="connsiteY80" fmla="*/ 9991 h 10000"/>
              <a:gd name="connsiteX81" fmla="*/ 10000 w 10000"/>
              <a:gd name="connsiteY8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79" fmla="*/ 10000 w 10000"/>
              <a:gd name="connsiteY79" fmla="*/ 9991 h 10000"/>
              <a:gd name="connsiteX80" fmla="*/ 10000 w 10000"/>
              <a:gd name="connsiteY8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78" fmla="*/ 10000 w 10000"/>
              <a:gd name="connsiteY78" fmla="*/ 9991 h 10000"/>
              <a:gd name="connsiteX79" fmla="*/ 10000 w 10000"/>
              <a:gd name="connsiteY7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77" fmla="*/ 10000 w 10000"/>
              <a:gd name="connsiteY77" fmla="*/ 9991 h 10000"/>
              <a:gd name="connsiteX78" fmla="*/ 10000 w 10000"/>
              <a:gd name="connsiteY7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76" fmla="*/ 10000 w 10000"/>
              <a:gd name="connsiteY76" fmla="*/ 9991 h 10000"/>
              <a:gd name="connsiteX77" fmla="*/ 10000 w 10000"/>
              <a:gd name="connsiteY7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75" fmla="*/ 10000 w 10000"/>
              <a:gd name="connsiteY75" fmla="*/ 9991 h 10000"/>
              <a:gd name="connsiteX76" fmla="*/ 10000 w 10000"/>
              <a:gd name="connsiteY7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74" fmla="*/ 10000 w 10000"/>
              <a:gd name="connsiteY74" fmla="*/ 9991 h 10000"/>
              <a:gd name="connsiteX75" fmla="*/ 10000 w 10000"/>
              <a:gd name="connsiteY7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73" fmla="*/ 10000 w 10000"/>
              <a:gd name="connsiteY73" fmla="*/ 9991 h 10000"/>
              <a:gd name="connsiteX74" fmla="*/ 10000 w 10000"/>
              <a:gd name="connsiteY7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72" fmla="*/ 10000 w 10000"/>
              <a:gd name="connsiteY72" fmla="*/ 9991 h 10000"/>
              <a:gd name="connsiteX73" fmla="*/ 10000 w 10000"/>
              <a:gd name="connsiteY7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71" fmla="*/ 10000 w 10000"/>
              <a:gd name="connsiteY71" fmla="*/ 9991 h 10000"/>
              <a:gd name="connsiteX72" fmla="*/ 10000 w 10000"/>
              <a:gd name="connsiteY7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70" fmla="*/ 10000 w 10000"/>
              <a:gd name="connsiteY70" fmla="*/ 9991 h 10000"/>
              <a:gd name="connsiteX71" fmla="*/ 10000 w 10000"/>
              <a:gd name="connsiteY7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69" fmla="*/ 10000 w 10000"/>
              <a:gd name="connsiteY69" fmla="*/ 9991 h 10000"/>
              <a:gd name="connsiteX70" fmla="*/ 10000 w 10000"/>
              <a:gd name="connsiteY7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68" fmla="*/ 10000 w 10000"/>
              <a:gd name="connsiteY68" fmla="*/ 9991 h 10000"/>
              <a:gd name="connsiteX69" fmla="*/ 10000 w 10000"/>
              <a:gd name="connsiteY6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67" fmla="*/ 10000 w 10000"/>
              <a:gd name="connsiteY67" fmla="*/ 9991 h 10000"/>
              <a:gd name="connsiteX68" fmla="*/ 10000 w 10000"/>
              <a:gd name="connsiteY6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66" fmla="*/ 10000 w 10000"/>
              <a:gd name="connsiteY66" fmla="*/ 9991 h 10000"/>
              <a:gd name="connsiteX67" fmla="*/ 10000 w 10000"/>
              <a:gd name="connsiteY6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66" fmla="*/ 10000 w 10000"/>
              <a:gd name="connsiteY66" fmla="*/ 531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64" fmla="*/ 10000 w 10000"/>
              <a:gd name="connsiteY64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63" fmla="*/ 10000 w 10000"/>
              <a:gd name="connsiteY63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000" h="10000">
                <a:moveTo>
                  <a:pt x="10000" y="9991"/>
                </a:moveTo>
                <a:lnTo>
                  <a:pt x="10000" y="5311"/>
                </a:lnTo>
                <a:lnTo>
                  <a:pt x="10000" y="0"/>
                </a:lnTo>
                <a:lnTo>
                  <a:pt x="10000" y="0"/>
                </a:lnTo>
                <a:lnTo>
                  <a:pt x="9820" y="0"/>
                </a:lnTo>
                <a:lnTo>
                  <a:pt x="9820" y="0"/>
                </a:lnTo>
                <a:lnTo>
                  <a:pt x="9303" y="9"/>
                </a:lnTo>
                <a:lnTo>
                  <a:pt x="8809" y="17"/>
                </a:lnTo>
                <a:lnTo>
                  <a:pt x="8315" y="43"/>
                </a:lnTo>
                <a:lnTo>
                  <a:pt x="7843" y="77"/>
                </a:lnTo>
                <a:lnTo>
                  <a:pt x="7371" y="120"/>
                </a:lnTo>
                <a:lnTo>
                  <a:pt x="6899" y="172"/>
                </a:lnTo>
                <a:lnTo>
                  <a:pt x="6449" y="223"/>
                </a:lnTo>
                <a:lnTo>
                  <a:pt x="6000" y="292"/>
                </a:lnTo>
                <a:lnTo>
                  <a:pt x="5551" y="369"/>
                </a:lnTo>
                <a:lnTo>
                  <a:pt x="5146" y="455"/>
                </a:lnTo>
                <a:lnTo>
                  <a:pt x="4719" y="541"/>
                </a:lnTo>
                <a:lnTo>
                  <a:pt x="4337" y="644"/>
                </a:lnTo>
                <a:lnTo>
                  <a:pt x="3955" y="747"/>
                </a:lnTo>
                <a:lnTo>
                  <a:pt x="3573" y="859"/>
                </a:lnTo>
                <a:lnTo>
                  <a:pt x="3213" y="970"/>
                </a:lnTo>
                <a:lnTo>
                  <a:pt x="2876" y="1099"/>
                </a:lnTo>
                <a:lnTo>
                  <a:pt x="2562" y="1228"/>
                </a:lnTo>
                <a:lnTo>
                  <a:pt x="2247" y="1365"/>
                </a:lnTo>
                <a:lnTo>
                  <a:pt x="1955" y="1503"/>
                </a:lnTo>
                <a:lnTo>
                  <a:pt x="1685" y="1649"/>
                </a:lnTo>
                <a:lnTo>
                  <a:pt x="1416" y="1803"/>
                </a:lnTo>
                <a:lnTo>
                  <a:pt x="1191" y="1958"/>
                </a:lnTo>
                <a:lnTo>
                  <a:pt x="966" y="2121"/>
                </a:lnTo>
                <a:cubicBezTo>
                  <a:pt x="906" y="2178"/>
                  <a:pt x="847" y="2236"/>
                  <a:pt x="787" y="2293"/>
                </a:cubicBezTo>
                <a:lnTo>
                  <a:pt x="607" y="2456"/>
                </a:lnTo>
                <a:lnTo>
                  <a:pt x="449" y="2636"/>
                </a:lnTo>
                <a:cubicBezTo>
                  <a:pt x="404" y="2693"/>
                  <a:pt x="360" y="2751"/>
                  <a:pt x="315" y="2808"/>
                </a:cubicBezTo>
                <a:cubicBezTo>
                  <a:pt x="277" y="2868"/>
                  <a:pt x="240" y="2928"/>
                  <a:pt x="202" y="2988"/>
                </a:cubicBezTo>
                <a:lnTo>
                  <a:pt x="112" y="3177"/>
                </a:lnTo>
                <a:lnTo>
                  <a:pt x="67" y="3366"/>
                </a:lnTo>
                <a:lnTo>
                  <a:pt x="22" y="3555"/>
                </a:lnTo>
                <a:cubicBezTo>
                  <a:pt x="15" y="3618"/>
                  <a:pt x="7" y="3681"/>
                  <a:pt x="0" y="3744"/>
                </a:cubicBezTo>
                <a:lnTo>
                  <a:pt x="0" y="3744"/>
                </a:lnTo>
                <a:cubicBezTo>
                  <a:pt x="7" y="3836"/>
                  <a:pt x="15" y="3927"/>
                  <a:pt x="22" y="4019"/>
                </a:cubicBezTo>
                <a:cubicBezTo>
                  <a:pt x="45" y="4102"/>
                  <a:pt x="67" y="4185"/>
                  <a:pt x="90" y="4268"/>
                </a:cubicBezTo>
                <a:lnTo>
                  <a:pt x="180" y="4517"/>
                </a:lnTo>
                <a:cubicBezTo>
                  <a:pt x="202" y="4554"/>
                  <a:pt x="225" y="4592"/>
                  <a:pt x="247" y="4629"/>
                </a:cubicBezTo>
                <a:lnTo>
                  <a:pt x="337" y="4749"/>
                </a:lnTo>
                <a:lnTo>
                  <a:pt x="427" y="4869"/>
                </a:lnTo>
                <a:lnTo>
                  <a:pt x="562" y="4989"/>
                </a:lnTo>
                <a:lnTo>
                  <a:pt x="831" y="5243"/>
                </a:lnTo>
                <a:lnTo>
                  <a:pt x="1191" y="5509"/>
                </a:lnTo>
                <a:lnTo>
                  <a:pt x="1618" y="5801"/>
                </a:lnTo>
                <a:lnTo>
                  <a:pt x="2135" y="6119"/>
                </a:lnTo>
                <a:lnTo>
                  <a:pt x="2764" y="6471"/>
                </a:lnTo>
                <a:lnTo>
                  <a:pt x="3483" y="6874"/>
                </a:lnTo>
                <a:lnTo>
                  <a:pt x="4292" y="7329"/>
                </a:lnTo>
                <a:lnTo>
                  <a:pt x="6292" y="8420"/>
                </a:lnTo>
                <a:lnTo>
                  <a:pt x="8809" y="9794"/>
                </a:lnTo>
                <a:lnTo>
                  <a:pt x="8809" y="9794"/>
                </a:lnTo>
                <a:lnTo>
                  <a:pt x="8921" y="9845"/>
                </a:lnTo>
                <a:lnTo>
                  <a:pt x="9056" y="9897"/>
                </a:lnTo>
                <a:lnTo>
                  <a:pt x="9191" y="9931"/>
                </a:lnTo>
                <a:lnTo>
                  <a:pt x="9348" y="9957"/>
                </a:lnTo>
                <a:lnTo>
                  <a:pt x="9506" y="9983"/>
                </a:lnTo>
                <a:lnTo>
                  <a:pt x="9663" y="9991"/>
                </a:lnTo>
                <a:lnTo>
                  <a:pt x="9843" y="10000"/>
                </a:lnTo>
                <a:lnTo>
                  <a:pt x="10000" y="99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 i="0" spc="16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8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lnSpc>
                <a:spcPts val="2000"/>
              </a:lnSpc>
              <a:defRPr sz="2400" i="1" spc="1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5565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sz="1400" b="0" i="0" spc="160" baseline="0">
                <a:solidFill>
                  <a:schemeClr val="accent1"/>
                </a:solidFill>
                <a:latin typeface="+mj-lt"/>
                <a:ea typeface="Cambria" panose="02040503050406030204" pitchFamily="18" charset="0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+mj-lt"/>
                <a:ea typeface="Cambria" panose="02040503050406030204" pitchFamily="18" charset="0"/>
              </a:defRPr>
            </a:lvl2pPr>
            <a:lvl3pPr marL="288000" indent="-17145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200" baseline="0">
                <a:solidFill>
                  <a:schemeClr val="tx1"/>
                </a:solidFill>
              </a:defRPr>
            </a:lvl3pPr>
            <a:lvl4pPr marL="288000" indent="0" algn="just">
              <a:lnSpc>
                <a:spcPts val="1080"/>
              </a:lnSpc>
              <a:buFontTx/>
              <a:buNone/>
              <a:defRPr sz="1000">
                <a:solidFill>
                  <a:schemeClr val="tx1"/>
                </a:solidFill>
              </a:defRPr>
            </a:lvl4pPr>
            <a:lvl5pPr marL="756000" indent="0">
              <a:buFontTx/>
              <a:buNone/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8748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lang="fr-FR" sz="1400" b="0" i="0" kern="1200" spc="160" baseline="0" noProof="0" dirty="0" smtClean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+mn-cs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fr-FR" sz="1200" b="0" i="0" kern="1200" noProof="0" dirty="0" smtClean="0">
                <a:solidFill>
                  <a:schemeClr val="tx1"/>
                </a:solidFill>
                <a:latin typeface="+mj-lt"/>
                <a:ea typeface="Cambria" panose="02040503050406030204" pitchFamily="18" charset="0"/>
                <a:cs typeface="+mn-cs"/>
              </a:defRPr>
            </a:lvl2pPr>
            <a:lvl3pPr marL="0" indent="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ct val="100000"/>
              <a:buFontTx/>
              <a:buNone/>
              <a:defRPr lang="fr-FR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0" algn="just">
              <a:lnSpc>
                <a:spcPts val="1080"/>
              </a:lnSpc>
              <a:buFontTx/>
              <a:buNone/>
              <a:defRPr lang="fr-FR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0">
              <a:buFontTx/>
              <a:buNone/>
              <a:defRPr/>
            </a:lvl5pPr>
          </a:lstStyle>
          <a:p>
            <a:pPr marL="0" lvl="0" indent="0" algn="just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</a:pPr>
            <a:r>
              <a:rPr lang="fr-FR" dirty="0"/>
              <a:t>Texte de niveau 1</a:t>
            </a:r>
          </a:p>
          <a:p>
            <a:pPr marL="0" lvl="1" indent="0" algn="just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</a:pPr>
            <a:r>
              <a:rPr lang="fr-FR" dirty="0"/>
              <a:t>Texte de niveau 2</a:t>
            </a:r>
          </a:p>
          <a:p>
            <a:pPr marL="288000" lvl="2" indent="-171450" algn="just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dirty="0"/>
              <a:t>Texte de niveau 3</a:t>
            </a:r>
          </a:p>
          <a:p>
            <a:pPr marL="288000" lvl="3" indent="0" algn="just" defTabSz="914400" rtl="0" eaLnBrk="1" latinLnBrk="0" hangingPunct="1">
              <a:lnSpc>
                <a:spcPts val="108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</a:pPr>
            <a:r>
              <a:rPr lang="fr-FR" dirty="0"/>
              <a:t>Texte de niveau 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sp>
        <p:nvSpPr>
          <p:cNvPr id="11" name="Freeform 18"/>
          <p:cNvSpPr>
            <a:spLocks/>
          </p:cNvSpPr>
          <p:nvPr userDrawn="1"/>
        </p:nvSpPr>
        <p:spPr bwMode="auto">
          <a:xfrm>
            <a:off x="8964613" y="3674435"/>
            <a:ext cx="181875" cy="800871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100" fmla="*/ 10000 w 10000"/>
              <a:gd name="connsiteY100" fmla="*/ 5311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393 w 10000"/>
              <a:gd name="connsiteY3" fmla="*/ 5303 h 10000"/>
              <a:gd name="connsiteX4" fmla="*/ 8989 w 10000"/>
              <a:gd name="connsiteY4" fmla="*/ 5277 h 10000"/>
              <a:gd name="connsiteX5" fmla="*/ 8607 w 10000"/>
              <a:gd name="connsiteY5" fmla="*/ 5243 h 10000"/>
              <a:gd name="connsiteX6" fmla="*/ 8225 w 10000"/>
              <a:gd name="connsiteY6" fmla="*/ 5191 h 10000"/>
              <a:gd name="connsiteX7" fmla="*/ 7865 w 10000"/>
              <a:gd name="connsiteY7" fmla="*/ 5122 h 10000"/>
              <a:gd name="connsiteX8" fmla="*/ 7528 w 10000"/>
              <a:gd name="connsiteY8" fmla="*/ 5045 h 10000"/>
              <a:gd name="connsiteX9" fmla="*/ 7213 w 10000"/>
              <a:gd name="connsiteY9" fmla="*/ 4955 h 10000"/>
              <a:gd name="connsiteX10" fmla="*/ 6921 w 10000"/>
              <a:gd name="connsiteY10" fmla="*/ 4852 h 10000"/>
              <a:gd name="connsiteX11" fmla="*/ 6652 w 10000"/>
              <a:gd name="connsiteY11" fmla="*/ 4740 h 10000"/>
              <a:gd name="connsiteX12" fmla="*/ 6427 w 10000"/>
              <a:gd name="connsiteY12" fmla="*/ 4620 h 10000"/>
              <a:gd name="connsiteX13" fmla="*/ 6225 w 10000"/>
              <a:gd name="connsiteY13" fmla="*/ 4491 h 10000"/>
              <a:gd name="connsiteX14" fmla="*/ 6045 w 10000"/>
              <a:gd name="connsiteY14" fmla="*/ 4354 h 10000"/>
              <a:gd name="connsiteX15" fmla="*/ 5910 w 10000"/>
              <a:gd name="connsiteY15" fmla="*/ 4208 h 10000"/>
              <a:gd name="connsiteX16" fmla="*/ 5820 w 10000"/>
              <a:gd name="connsiteY16" fmla="*/ 4062 h 10000"/>
              <a:gd name="connsiteX17" fmla="*/ 5753 w 10000"/>
              <a:gd name="connsiteY17" fmla="*/ 3907 h 10000"/>
              <a:gd name="connsiteX18" fmla="*/ 5730 w 10000"/>
              <a:gd name="connsiteY18" fmla="*/ 3744 h 10000"/>
              <a:gd name="connsiteX19" fmla="*/ 5730 w 10000"/>
              <a:gd name="connsiteY19" fmla="*/ 3744 h 10000"/>
              <a:gd name="connsiteX20" fmla="*/ 5753 w 10000"/>
              <a:gd name="connsiteY20" fmla="*/ 3590 h 10000"/>
              <a:gd name="connsiteX21" fmla="*/ 5820 w 10000"/>
              <a:gd name="connsiteY21" fmla="*/ 3435 h 10000"/>
              <a:gd name="connsiteX22" fmla="*/ 5910 w 10000"/>
              <a:gd name="connsiteY22" fmla="*/ 3280 h 10000"/>
              <a:gd name="connsiteX23" fmla="*/ 6045 w 10000"/>
              <a:gd name="connsiteY23" fmla="*/ 3143 h 10000"/>
              <a:gd name="connsiteX24" fmla="*/ 6225 w 10000"/>
              <a:gd name="connsiteY24" fmla="*/ 3006 h 10000"/>
              <a:gd name="connsiteX25" fmla="*/ 6427 w 10000"/>
              <a:gd name="connsiteY25" fmla="*/ 2877 h 10000"/>
              <a:gd name="connsiteX26" fmla="*/ 6652 w 10000"/>
              <a:gd name="connsiteY26" fmla="*/ 2757 h 10000"/>
              <a:gd name="connsiteX27" fmla="*/ 6921 w 10000"/>
              <a:gd name="connsiteY27" fmla="*/ 2645 h 10000"/>
              <a:gd name="connsiteX28" fmla="*/ 7213 w 10000"/>
              <a:gd name="connsiteY28" fmla="*/ 2542 h 10000"/>
              <a:gd name="connsiteX29" fmla="*/ 7528 w 10000"/>
              <a:gd name="connsiteY29" fmla="*/ 2456 h 10000"/>
              <a:gd name="connsiteX30" fmla="*/ 7865 w 10000"/>
              <a:gd name="connsiteY30" fmla="*/ 2370 h 10000"/>
              <a:gd name="connsiteX31" fmla="*/ 8225 w 10000"/>
              <a:gd name="connsiteY31" fmla="*/ 2310 h 10000"/>
              <a:gd name="connsiteX32" fmla="*/ 8607 w 10000"/>
              <a:gd name="connsiteY32" fmla="*/ 2258 h 10000"/>
              <a:gd name="connsiteX33" fmla="*/ 8989 w 10000"/>
              <a:gd name="connsiteY33" fmla="*/ 2216 h 10000"/>
              <a:gd name="connsiteX34" fmla="*/ 9393 w 10000"/>
              <a:gd name="connsiteY34" fmla="*/ 2190 h 10000"/>
              <a:gd name="connsiteX35" fmla="*/ 9820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393 w 10000"/>
              <a:gd name="connsiteY2" fmla="*/ 5303 h 10000"/>
              <a:gd name="connsiteX3" fmla="*/ 8989 w 10000"/>
              <a:gd name="connsiteY3" fmla="*/ 5277 h 10000"/>
              <a:gd name="connsiteX4" fmla="*/ 8607 w 10000"/>
              <a:gd name="connsiteY4" fmla="*/ 5243 h 10000"/>
              <a:gd name="connsiteX5" fmla="*/ 8225 w 10000"/>
              <a:gd name="connsiteY5" fmla="*/ 5191 h 10000"/>
              <a:gd name="connsiteX6" fmla="*/ 7865 w 10000"/>
              <a:gd name="connsiteY6" fmla="*/ 5122 h 10000"/>
              <a:gd name="connsiteX7" fmla="*/ 7528 w 10000"/>
              <a:gd name="connsiteY7" fmla="*/ 5045 h 10000"/>
              <a:gd name="connsiteX8" fmla="*/ 7213 w 10000"/>
              <a:gd name="connsiteY8" fmla="*/ 4955 h 10000"/>
              <a:gd name="connsiteX9" fmla="*/ 6921 w 10000"/>
              <a:gd name="connsiteY9" fmla="*/ 4852 h 10000"/>
              <a:gd name="connsiteX10" fmla="*/ 6652 w 10000"/>
              <a:gd name="connsiteY10" fmla="*/ 4740 h 10000"/>
              <a:gd name="connsiteX11" fmla="*/ 6427 w 10000"/>
              <a:gd name="connsiteY11" fmla="*/ 4620 h 10000"/>
              <a:gd name="connsiteX12" fmla="*/ 6225 w 10000"/>
              <a:gd name="connsiteY12" fmla="*/ 4491 h 10000"/>
              <a:gd name="connsiteX13" fmla="*/ 6045 w 10000"/>
              <a:gd name="connsiteY13" fmla="*/ 4354 h 10000"/>
              <a:gd name="connsiteX14" fmla="*/ 5910 w 10000"/>
              <a:gd name="connsiteY14" fmla="*/ 4208 h 10000"/>
              <a:gd name="connsiteX15" fmla="*/ 5820 w 10000"/>
              <a:gd name="connsiteY15" fmla="*/ 4062 h 10000"/>
              <a:gd name="connsiteX16" fmla="*/ 5753 w 10000"/>
              <a:gd name="connsiteY16" fmla="*/ 3907 h 10000"/>
              <a:gd name="connsiteX17" fmla="*/ 5730 w 10000"/>
              <a:gd name="connsiteY17" fmla="*/ 3744 h 10000"/>
              <a:gd name="connsiteX18" fmla="*/ 5730 w 10000"/>
              <a:gd name="connsiteY18" fmla="*/ 3744 h 10000"/>
              <a:gd name="connsiteX19" fmla="*/ 5753 w 10000"/>
              <a:gd name="connsiteY19" fmla="*/ 3590 h 10000"/>
              <a:gd name="connsiteX20" fmla="*/ 5820 w 10000"/>
              <a:gd name="connsiteY20" fmla="*/ 3435 h 10000"/>
              <a:gd name="connsiteX21" fmla="*/ 5910 w 10000"/>
              <a:gd name="connsiteY21" fmla="*/ 3280 h 10000"/>
              <a:gd name="connsiteX22" fmla="*/ 6045 w 10000"/>
              <a:gd name="connsiteY22" fmla="*/ 3143 h 10000"/>
              <a:gd name="connsiteX23" fmla="*/ 6225 w 10000"/>
              <a:gd name="connsiteY23" fmla="*/ 3006 h 10000"/>
              <a:gd name="connsiteX24" fmla="*/ 6427 w 10000"/>
              <a:gd name="connsiteY24" fmla="*/ 2877 h 10000"/>
              <a:gd name="connsiteX25" fmla="*/ 6652 w 10000"/>
              <a:gd name="connsiteY25" fmla="*/ 2757 h 10000"/>
              <a:gd name="connsiteX26" fmla="*/ 6921 w 10000"/>
              <a:gd name="connsiteY26" fmla="*/ 2645 h 10000"/>
              <a:gd name="connsiteX27" fmla="*/ 7213 w 10000"/>
              <a:gd name="connsiteY27" fmla="*/ 2542 h 10000"/>
              <a:gd name="connsiteX28" fmla="*/ 7528 w 10000"/>
              <a:gd name="connsiteY28" fmla="*/ 2456 h 10000"/>
              <a:gd name="connsiteX29" fmla="*/ 7865 w 10000"/>
              <a:gd name="connsiteY29" fmla="*/ 2370 h 10000"/>
              <a:gd name="connsiteX30" fmla="*/ 8225 w 10000"/>
              <a:gd name="connsiteY30" fmla="*/ 2310 h 10000"/>
              <a:gd name="connsiteX31" fmla="*/ 8607 w 10000"/>
              <a:gd name="connsiteY31" fmla="*/ 2258 h 10000"/>
              <a:gd name="connsiteX32" fmla="*/ 8989 w 10000"/>
              <a:gd name="connsiteY32" fmla="*/ 2216 h 10000"/>
              <a:gd name="connsiteX33" fmla="*/ 9393 w 10000"/>
              <a:gd name="connsiteY33" fmla="*/ 2190 h 10000"/>
              <a:gd name="connsiteX34" fmla="*/ 9820 w 10000"/>
              <a:gd name="connsiteY34" fmla="*/ 2190 h 10000"/>
              <a:gd name="connsiteX35" fmla="*/ 9820 w 10000"/>
              <a:gd name="connsiteY35" fmla="*/ 2190 h 10000"/>
              <a:gd name="connsiteX36" fmla="*/ 1000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989 w 10000"/>
              <a:gd name="connsiteY2" fmla="*/ 5277 h 10000"/>
              <a:gd name="connsiteX3" fmla="*/ 8607 w 10000"/>
              <a:gd name="connsiteY3" fmla="*/ 5243 h 10000"/>
              <a:gd name="connsiteX4" fmla="*/ 8225 w 10000"/>
              <a:gd name="connsiteY4" fmla="*/ 5191 h 10000"/>
              <a:gd name="connsiteX5" fmla="*/ 7865 w 10000"/>
              <a:gd name="connsiteY5" fmla="*/ 5122 h 10000"/>
              <a:gd name="connsiteX6" fmla="*/ 7528 w 10000"/>
              <a:gd name="connsiteY6" fmla="*/ 5045 h 10000"/>
              <a:gd name="connsiteX7" fmla="*/ 7213 w 10000"/>
              <a:gd name="connsiteY7" fmla="*/ 4955 h 10000"/>
              <a:gd name="connsiteX8" fmla="*/ 6921 w 10000"/>
              <a:gd name="connsiteY8" fmla="*/ 4852 h 10000"/>
              <a:gd name="connsiteX9" fmla="*/ 6652 w 10000"/>
              <a:gd name="connsiteY9" fmla="*/ 4740 h 10000"/>
              <a:gd name="connsiteX10" fmla="*/ 6427 w 10000"/>
              <a:gd name="connsiteY10" fmla="*/ 4620 h 10000"/>
              <a:gd name="connsiteX11" fmla="*/ 6225 w 10000"/>
              <a:gd name="connsiteY11" fmla="*/ 4491 h 10000"/>
              <a:gd name="connsiteX12" fmla="*/ 6045 w 10000"/>
              <a:gd name="connsiteY12" fmla="*/ 4354 h 10000"/>
              <a:gd name="connsiteX13" fmla="*/ 5910 w 10000"/>
              <a:gd name="connsiteY13" fmla="*/ 4208 h 10000"/>
              <a:gd name="connsiteX14" fmla="*/ 5820 w 10000"/>
              <a:gd name="connsiteY14" fmla="*/ 4062 h 10000"/>
              <a:gd name="connsiteX15" fmla="*/ 5753 w 10000"/>
              <a:gd name="connsiteY15" fmla="*/ 3907 h 10000"/>
              <a:gd name="connsiteX16" fmla="*/ 5730 w 10000"/>
              <a:gd name="connsiteY16" fmla="*/ 3744 h 10000"/>
              <a:gd name="connsiteX17" fmla="*/ 5730 w 10000"/>
              <a:gd name="connsiteY17" fmla="*/ 3744 h 10000"/>
              <a:gd name="connsiteX18" fmla="*/ 5753 w 10000"/>
              <a:gd name="connsiteY18" fmla="*/ 3590 h 10000"/>
              <a:gd name="connsiteX19" fmla="*/ 5820 w 10000"/>
              <a:gd name="connsiteY19" fmla="*/ 3435 h 10000"/>
              <a:gd name="connsiteX20" fmla="*/ 5910 w 10000"/>
              <a:gd name="connsiteY20" fmla="*/ 3280 h 10000"/>
              <a:gd name="connsiteX21" fmla="*/ 6045 w 10000"/>
              <a:gd name="connsiteY21" fmla="*/ 3143 h 10000"/>
              <a:gd name="connsiteX22" fmla="*/ 6225 w 10000"/>
              <a:gd name="connsiteY22" fmla="*/ 3006 h 10000"/>
              <a:gd name="connsiteX23" fmla="*/ 6427 w 10000"/>
              <a:gd name="connsiteY23" fmla="*/ 2877 h 10000"/>
              <a:gd name="connsiteX24" fmla="*/ 6652 w 10000"/>
              <a:gd name="connsiteY24" fmla="*/ 2757 h 10000"/>
              <a:gd name="connsiteX25" fmla="*/ 6921 w 10000"/>
              <a:gd name="connsiteY25" fmla="*/ 2645 h 10000"/>
              <a:gd name="connsiteX26" fmla="*/ 7213 w 10000"/>
              <a:gd name="connsiteY26" fmla="*/ 2542 h 10000"/>
              <a:gd name="connsiteX27" fmla="*/ 7528 w 10000"/>
              <a:gd name="connsiteY27" fmla="*/ 2456 h 10000"/>
              <a:gd name="connsiteX28" fmla="*/ 7865 w 10000"/>
              <a:gd name="connsiteY28" fmla="*/ 2370 h 10000"/>
              <a:gd name="connsiteX29" fmla="*/ 8225 w 10000"/>
              <a:gd name="connsiteY29" fmla="*/ 2310 h 10000"/>
              <a:gd name="connsiteX30" fmla="*/ 8607 w 10000"/>
              <a:gd name="connsiteY30" fmla="*/ 2258 h 10000"/>
              <a:gd name="connsiteX31" fmla="*/ 8989 w 10000"/>
              <a:gd name="connsiteY31" fmla="*/ 2216 h 10000"/>
              <a:gd name="connsiteX32" fmla="*/ 9393 w 10000"/>
              <a:gd name="connsiteY32" fmla="*/ 2190 h 10000"/>
              <a:gd name="connsiteX33" fmla="*/ 9820 w 10000"/>
              <a:gd name="connsiteY33" fmla="*/ 2190 h 10000"/>
              <a:gd name="connsiteX34" fmla="*/ 9820 w 10000"/>
              <a:gd name="connsiteY34" fmla="*/ 2190 h 10000"/>
              <a:gd name="connsiteX35" fmla="*/ 10000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607 w 10000"/>
              <a:gd name="connsiteY2" fmla="*/ 5243 h 10000"/>
              <a:gd name="connsiteX3" fmla="*/ 8225 w 10000"/>
              <a:gd name="connsiteY3" fmla="*/ 5191 h 10000"/>
              <a:gd name="connsiteX4" fmla="*/ 7865 w 10000"/>
              <a:gd name="connsiteY4" fmla="*/ 5122 h 10000"/>
              <a:gd name="connsiteX5" fmla="*/ 7528 w 10000"/>
              <a:gd name="connsiteY5" fmla="*/ 5045 h 10000"/>
              <a:gd name="connsiteX6" fmla="*/ 7213 w 10000"/>
              <a:gd name="connsiteY6" fmla="*/ 4955 h 10000"/>
              <a:gd name="connsiteX7" fmla="*/ 6921 w 10000"/>
              <a:gd name="connsiteY7" fmla="*/ 4852 h 10000"/>
              <a:gd name="connsiteX8" fmla="*/ 6652 w 10000"/>
              <a:gd name="connsiteY8" fmla="*/ 4740 h 10000"/>
              <a:gd name="connsiteX9" fmla="*/ 6427 w 10000"/>
              <a:gd name="connsiteY9" fmla="*/ 4620 h 10000"/>
              <a:gd name="connsiteX10" fmla="*/ 6225 w 10000"/>
              <a:gd name="connsiteY10" fmla="*/ 4491 h 10000"/>
              <a:gd name="connsiteX11" fmla="*/ 6045 w 10000"/>
              <a:gd name="connsiteY11" fmla="*/ 4354 h 10000"/>
              <a:gd name="connsiteX12" fmla="*/ 5910 w 10000"/>
              <a:gd name="connsiteY12" fmla="*/ 4208 h 10000"/>
              <a:gd name="connsiteX13" fmla="*/ 5820 w 10000"/>
              <a:gd name="connsiteY13" fmla="*/ 4062 h 10000"/>
              <a:gd name="connsiteX14" fmla="*/ 5753 w 10000"/>
              <a:gd name="connsiteY14" fmla="*/ 3907 h 10000"/>
              <a:gd name="connsiteX15" fmla="*/ 5730 w 10000"/>
              <a:gd name="connsiteY15" fmla="*/ 3744 h 10000"/>
              <a:gd name="connsiteX16" fmla="*/ 5730 w 10000"/>
              <a:gd name="connsiteY16" fmla="*/ 3744 h 10000"/>
              <a:gd name="connsiteX17" fmla="*/ 5753 w 10000"/>
              <a:gd name="connsiteY17" fmla="*/ 3590 h 10000"/>
              <a:gd name="connsiteX18" fmla="*/ 5820 w 10000"/>
              <a:gd name="connsiteY18" fmla="*/ 3435 h 10000"/>
              <a:gd name="connsiteX19" fmla="*/ 5910 w 10000"/>
              <a:gd name="connsiteY19" fmla="*/ 3280 h 10000"/>
              <a:gd name="connsiteX20" fmla="*/ 6045 w 10000"/>
              <a:gd name="connsiteY20" fmla="*/ 3143 h 10000"/>
              <a:gd name="connsiteX21" fmla="*/ 6225 w 10000"/>
              <a:gd name="connsiteY21" fmla="*/ 3006 h 10000"/>
              <a:gd name="connsiteX22" fmla="*/ 6427 w 10000"/>
              <a:gd name="connsiteY22" fmla="*/ 2877 h 10000"/>
              <a:gd name="connsiteX23" fmla="*/ 6652 w 10000"/>
              <a:gd name="connsiteY23" fmla="*/ 2757 h 10000"/>
              <a:gd name="connsiteX24" fmla="*/ 6921 w 10000"/>
              <a:gd name="connsiteY24" fmla="*/ 2645 h 10000"/>
              <a:gd name="connsiteX25" fmla="*/ 7213 w 10000"/>
              <a:gd name="connsiteY25" fmla="*/ 2542 h 10000"/>
              <a:gd name="connsiteX26" fmla="*/ 7528 w 10000"/>
              <a:gd name="connsiteY26" fmla="*/ 2456 h 10000"/>
              <a:gd name="connsiteX27" fmla="*/ 7865 w 10000"/>
              <a:gd name="connsiteY27" fmla="*/ 2370 h 10000"/>
              <a:gd name="connsiteX28" fmla="*/ 8225 w 10000"/>
              <a:gd name="connsiteY28" fmla="*/ 2310 h 10000"/>
              <a:gd name="connsiteX29" fmla="*/ 8607 w 10000"/>
              <a:gd name="connsiteY29" fmla="*/ 2258 h 10000"/>
              <a:gd name="connsiteX30" fmla="*/ 8989 w 10000"/>
              <a:gd name="connsiteY30" fmla="*/ 2216 h 10000"/>
              <a:gd name="connsiteX31" fmla="*/ 9393 w 10000"/>
              <a:gd name="connsiteY31" fmla="*/ 2190 h 10000"/>
              <a:gd name="connsiteX32" fmla="*/ 9820 w 10000"/>
              <a:gd name="connsiteY32" fmla="*/ 2190 h 10000"/>
              <a:gd name="connsiteX33" fmla="*/ 9820 w 10000"/>
              <a:gd name="connsiteY33" fmla="*/ 2190 h 10000"/>
              <a:gd name="connsiteX34" fmla="*/ 10000 w 10000"/>
              <a:gd name="connsiteY34" fmla="*/ 2190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8225 w 10000"/>
              <a:gd name="connsiteY2" fmla="*/ 5191 h 10000"/>
              <a:gd name="connsiteX3" fmla="*/ 7865 w 10000"/>
              <a:gd name="connsiteY3" fmla="*/ 5122 h 10000"/>
              <a:gd name="connsiteX4" fmla="*/ 7528 w 10000"/>
              <a:gd name="connsiteY4" fmla="*/ 5045 h 10000"/>
              <a:gd name="connsiteX5" fmla="*/ 7213 w 10000"/>
              <a:gd name="connsiteY5" fmla="*/ 4955 h 10000"/>
              <a:gd name="connsiteX6" fmla="*/ 6921 w 10000"/>
              <a:gd name="connsiteY6" fmla="*/ 4852 h 10000"/>
              <a:gd name="connsiteX7" fmla="*/ 6652 w 10000"/>
              <a:gd name="connsiteY7" fmla="*/ 4740 h 10000"/>
              <a:gd name="connsiteX8" fmla="*/ 6427 w 10000"/>
              <a:gd name="connsiteY8" fmla="*/ 4620 h 10000"/>
              <a:gd name="connsiteX9" fmla="*/ 6225 w 10000"/>
              <a:gd name="connsiteY9" fmla="*/ 4491 h 10000"/>
              <a:gd name="connsiteX10" fmla="*/ 6045 w 10000"/>
              <a:gd name="connsiteY10" fmla="*/ 4354 h 10000"/>
              <a:gd name="connsiteX11" fmla="*/ 5910 w 10000"/>
              <a:gd name="connsiteY11" fmla="*/ 4208 h 10000"/>
              <a:gd name="connsiteX12" fmla="*/ 5820 w 10000"/>
              <a:gd name="connsiteY12" fmla="*/ 4062 h 10000"/>
              <a:gd name="connsiteX13" fmla="*/ 5753 w 10000"/>
              <a:gd name="connsiteY13" fmla="*/ 3907 h 10000"/>
              <a:gd name="connsiteX14" fmla="*/ 5730 w 10000"/>
              <a:gd name="connsiteY14" fmla="*/ 3744 h 10000"/>
              <a:gd name="connsiteX15" fmla="*/ 5730 w 10000"/>
              <a:gd name="connsiteY15" fmla="*/ 3744 h 10000"/>
              <a:gd name="connsiteX16" fmla="*/ 5753 w 10000"/>
              <a:gd name="connsiteY16" fmla="*/ 3590 h 10000"/>
              <a:gd name="connsiteX17" fmla="*/ 5820 w 10000"/>
              <a:gd name="connsiteY17" fmla="*/ 3435 h 10000"/>
              <a:gd name="connsiteX18" fmla="*/ 5910 w 10000"/>
              <a:gd name="connsiteY18" fmla="*/ 3280 h 10000"/>
              <a:gd name="connsiteX19" fmla="*/ 6045 w 10000"/>
              <a:gd name="connsiteY19" fmla="*/ 3143 h 10000"/>
              <a:gd name="connsiteX20" fmla="*/ 6225 w 10000"/>
              <a:gd name="connsiteY20" fmla="*/ 3006 h 10000"/>
              <a:gd name="connsiteX21" fmla="*/ 6427 w 10000"/>
              <a:gd name="connsiteY21" fmla="*/ 2877 h 10000"/>
              <a:gd name="connsiteX22" fmla="*/ 6652 w 10000"/>
              <a:gd name="connsiteY22" fmla="*/ 2757 h 10000"/>
              <a:gd name="connsiteX23" fmla="*/ 6921 w 10000"/>
              <a:gd name="connsiteY23" fmla="*/ 2645 h 10000"/>
              <a:gd name="connsiteX24" fmla="*/ 7213 w 10000"/>
              <a:gd name="connsiteY24" fmla="*/ 2542 h 10000"/>
              <a:gd name="connsiteX25" fmla="*/ 7528 w 10000"/>
              <a:gd name="connsiteY25" fmla="*/ 2456 h 10000"/>
              <a:gd name="connsiteX26" fmla="*/ 7865 w 10000"/>
              <a:gd name="connsiteY26" fmla="*/ 2370 h 10000"/>
              <a:gd name="connsiteX27" fmla="*/ 8225 w 10000"/>
              <a:gd name="connsiteY27" fmla="*/ 2310 h 10000"/>
              <a:gd name="connsiteX28" fmla="*/ 8607 w 10000"/>
              <a:gd name="connsiteY28" fmla="*/ 2258 h 10000"/>
              <a:gd name="connsiteX29" fmla="*/ 8989 w 10000"/>
              <a:gd name="connsiteY29" fmla="*/ 2216 h 10000"/>
              <a:gd name="connsiteX30" fmla="*/ 9393 w 10000"/>
              <a:gd name="connsiteY30" fmla="*/ 2190 h 10000"/>
              <a:gd name="connsiteX31" fmla="*/ 9820 w 10000"/>
              <a:gd name="connsiteY31" fmla="*/ 2190 h 10000"/>
              <a:gd name="connsiteX32" fmla="*/ 9820 w 10000"/>
              <a:gd name="connsiteY32" fmla="*/ 2190 h 10000"/>
              <a:gd name="connsiteX33" fmla="*/ 10000 w 10000"/>
              <a:gd name="connsiteY33" fmla="*/ 2190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7865 w 10000"/>
              <a:gd name="connsiteY2" fmla="*/ 5122 h 10000"/>
              <a:gd name="connsiteX3" fmla="*/ 7528 w 10000"/>
              <a:gd name="connsiteY3" fmla="*/ 5045 h 10000"/>
              <a:gd name="connsiteX4" fmla="*/ 7213 w 10000"/>
              <a:gd name="connsiteY4" fmla="*/ 4955 h 10000"/>
              <a:gd name="connsiteX5" fmla="*/ 6921 w 10000"/>
              <a:gd name="connsiteY5" fmla="*/ 4852 h 10000"/>
              <a:gd name="connsiteX6" fmla="*/ 6652 w 10000"/>
              <a:gd name="connsiteY6" fmla="*/ 4740 h 10000"/>
              <a:gd name="connsiteX7" fmla="*/ 6427 w 10000"/>
              <a:gd name="connsiteY7" fmla="*/ 4620 h 10000"/>
              <a:gd name="connsiteX8" fmla="*/ 6225 w 10000"/>
              <a:gd name="connsiteY8" fmla="*/ 4491 h 10000"/>
              <a:gd name="connsiteX9" fmla="*/ 6045 w 10000"/>
              <a:gd name="connsiteY9" fmla="*/ 4354 h 10000"/>
              <a:gd name="connsiteX10" fmla="*/ 5910 w 10000"/>
              <a:gd name="connsiteY10" fmla="*/ 4208 h 10000"/>
              <a:gd name="connsiteX11" fmla="*/ 5820 w 10000"/>
              <a:gd name="connsiteY11" fmla="*/ 4062 h 10000"/>
              <a:gd name="connsiteX12" fmla="*/ 5753 w 10000"/>
              <a:gd name="connsiteY12" fmla="*/ 3907 h 10000"/>
              <a:gd name="connsiteX13" fmla="*/ 5730 w 10000"/>
              <a:gd name="connsiteY13" fmla="*/ 3744 h 10000"/>
              <a:gd name="connsiteX14" fmla="*/ 5730 w 10000"/>
              <a:gd name="connsiteY14" fmla="*/ 3744 h 10000"/>
              <a:gd name="connsiteX15" fmla="*/ 5753 w 10000"/>
              <a:gd name="connsiteY15" fmla="*/ 3590 h 10000"/>
              <a:gd name="connsiteX16" fmla="*/ 5820 w 10000"/>
              <a:gd name="connsiteY16" fmla="*/ 3435 h 10000"/>
              <a:gd name="connsiteX17" fmla="*/ 5910 w 10000"/>
              <a:gd name="connsiteY17" fmla="*/ 3280 h 10000"/>
              <a:gd name="connsiteX18" fmla="*/ 6045 w 10000"/>
              <a:gd name="connsiteY18" fmla="*/ 3143 h 10000"/>
              <a:gd name="connsiteX19" fmla="*/ 6225 w 10000"/>
              <a:gd name="connsiteY19" fmla="*/ 3006 h 10000"/>
              <a:gd name="connsiteX20" fmla="*/ 6427 w 10000"/>
              <a:gd name="connsiteY20" fmla="*/ 2877 h 10000"/>
              <a:gd name="connsiteX21" fmla="*/ 6652 w 10000"/>
              <a:gd name="connsiteY21" fmla="*/ 2757 h 10000"/>
              <a:gd name="connsiteX22" fmla="*/ 6921 w 10000"/>
              <a:gd name="connsiteY22" fmla="*/ 2645 h 10000"/>
              <a:gd name="connsiteX23" fmla="*/ 7213 w 10000"/>
              <a:gd name="connsiteY23" fmla="*/ 2542 h 10000"/>
              <a:gd name="connsiteX24" fmla="*/ 7528 w 10000"/>
              <a:gd name="connsiteY24" fmla="*/ 2456 h 10000"/>
              <a:gd name="connsiteX25" fmla="*/ 7865 w 10000"/>
              <a:gd name="connsiteY25" fmla="*/ 2370 h 10000"/>
              <a:gd name="connsiteX26" fmla="*/ 8225 w 10000"/>
              <a:gd name="connsiteY26" fmla="*/ 2310 h 10000"/>
              <a:gd name="connsiteX27" fmla="*/ 8607 w 10000"/>
              <a:gd name="connsiteY27" fmla="*/ 2258 h 10000"/>
              <a:gd name="connsiteX28" fmla="*/ 8989 w 10000"/>
              <a:gd name="connsiteY28" fmla="*/ 2216 h 10000"/>
              <a:gd name="connsiteX29" fmla="*/ 9393 w 10000"/>
              <a:gd name="connsiteY29" fmla="*/ 2190 h 10000"/>
              <a:gd name="connsiteX30" fmla="*/ 9820 w 10000"/>
              <a:gd name="connsiteY30" fmla="*/ 2190 h 10000"/>
              <a:gd name="connsiteX31" fmla="*/ 9820 w 10000"/>
              <a:gd name="connsiteY31" fmla="*/ 2190 h 10000"/>
              <a:gd name="connsiteX32" fmla="*/ 10000 w 10000"/>
              <a:gd name="connsiteY32" fmla="*/ 219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528 w 10000"/>
              <a:gd name="connsiteY2" fmla="*/ 5045 h 10000"/>
              <a:gd name="connsiteX3" fmla="*/ 7213 w 10000"/>
              <a:gd name="connsiteY3" fmla="*/ 4955 h 10000"/>
              <a:gd name="connsiteX4" fmla="*/ 6921 w 10000"/>
              <a:gd name="connsiteY4" fmla="*/ 4852 h 10000"/>
              <a:gd name="connsiteX5" fmla="*/ 6652 w 10000"/>
              <a:gd name="connsiteY5" fmla="*/ 4740 h 10000"/>
              <a:gd name="connsiteX6" fmla="*/ 6427 w 10000"/>
              <a:gd name="connsiteY6" fmla="*/ 4620 h 10000"/>
              <a:gd name="connsiteX7" fmla="*/ 6225 w 10000"/>
              <a:gd name="connsiteY7" fmla="*/ 4491 h 10000"/>
              <a:gd name="connsiteX8" fmla="*/ 6045 w 10000"/>
              <a:gd name="connsiteY8" fmla="*/ 4354 h 10000"/>
              <a:gd name="connsiteX9" fmla="*/ 5910 w 10000"/>
              <a:gd name="connsiteY9" fmla="*/ 4208 h 10000"/>
              <a:gd name="connsiteX10" fmla="*/ 5820 w 10000"/>
              <a:gd name="connsiteY10" fmla="*/ 4062 h 10000"/>
              <a:gd name="connsiteX11" fmla="*/ 5753 w 10000"/>
              <a:gd name="connsiteY11" fmla="*/ 3907 h 10000"/>
              <a:gd name="connsiteX12" fmla="*/ 5730 w 10000"/>
              <a:gd name="connsiteY12" fmla="*/ 3744 h 10000"/>
              <a:gd name="connsiteX13" fmla="*/ 5730 w 10000"/>
              <a:gd name="connsiteY13" fmla="*/ 3744 h 10000"/>
              <a:gd name="connsiteX14" fmla="*/ 5753 w 10000"/>
              <a:gd name="connsiteY14" fmla="*/ 3590 h 10000"/>
              <a:gd name="connsiteX15" fmla="*/ 5820 w 10000"/>
              <a:gd name="connsiteY15" fmla="*/ 3435 h 10000"/>
              <a:gd name="connsiteX16" fmla="*/ 5910 w 10000"/>
              <a:gd name="connsiteY16" fmla="*/ 3280 h 10000"/>
              <a:gd name="connsiteX17" fmla="*/ 6045 w 10000"/>
              <a:gd name="connsiteY17" fmla="*/ 3143 h 10000"/>
              <a:gd name="connsiteX18" fmla="*/ 6225 w 10000"/>
              <a:gd name="connsiteY18" fmla="*/ 3006 h 10000"/>
              <a:gd name="connsiteX19" fmla="*/ 6427 w 10000"/>
              <a:gd name="connsiteY19" fmla="*/ 2877 h 10000"/>
              <a:gd name="connsiteX20" fmla="*/ 6652 w 10000"/>
              <a:gd name="connsiteY20" fmla="*/ 2757 h 10000"/>
              <a:gd name="connsiteX21" fmla="*/ 6921 w 10000"/>
              <a:gd name="connsiteY21" fmla="*/ 2645 h 10000"/>
              <a:gd name="connsiteX22" fmla="*/ 7213 w 10000"/>
              <a:gd name="connsiteY22" fmla="*/ 2542 h 10000"/>
              <a:gd name="connsiteX23" fmla="*/ 7528 w 10000"/>
              <a:gd name="connsiteY23" fmla="*/ 2456 h 10000"/>
              <a:gd name="connsiteX24" fmla="*/ 7865 w 10000"/>
              <a:gd name="connsiteY24" fmla="*/ 2370 h 10000"/>
              <a:gd name="connsiteX25" fmla="*/ 8225 w 10000"/>
              <a:gd name="connsiteY25" fmla="*/ 2310 h 10000"/>
              <a:gd name="connsiteX26" fmla="*/ 8607 w 10000"/>
              <a:gd name="connsiteY26" fmla="*/ 2258 h 10000"/>
              <a:gd name="connsiteX27" fmla="*/ 8989 w 10000"/>
              <a:gd name="connsiteY27" fmla="*/ 2216 h 10000"/>
              <a:gd name="connsiteX28" fmla="*/ 9393 w 10000"/>
              <a:gd name="connsiteY28" fmla="*/ 2190 h 10000"/>
              <a:gd name="connsiteX29" fmla="*/ 9820 w 10000"/>
              <a:gd name="connsiteY29" fmla="*/ 2190 h 10000"/>
              <a:gd name="connsiteX30" fmla="*/ 9820 w 10000"/>
              <a:gd name="connsiteY30" fmla="*/ 2190 h 10000"/>
              <a:gd name="connsiteX31" fmla="*/ 10000 w 10000"/>
              <a:gd name="connsiteY31" fmla="*/ 219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213 w 10000"/>
              <a:gd name="connsiteY2" fmla="*/ 4955 h 10000"/>
              <a:gd name="connsiteX3" fmla="*/ 6921 w 10000"/>
              <a:gd name="connsiteY3" fmla="*/ 4852 h 10000"/>
              <a:gd name="connsiteX4" fmla="*/ 6652 w 10000"/>
              <a:gd name="connsiteY4" fmla="*/ 4740 h 10000"/>
              <a:gd name="connsiteX5" fmla="*/ 6427 w 10000"/>
              <a:gd name="connsiteY5" fmla="*/ 4620 h 10000"/>
              <a:gd name="connsiteX6" fmla="*/ 6225 w 10000"/>
              <a:gd name="connsiteY6" fmla="*/ 4491 h 10000"/>
              <a:gd name="connsiteX7" fmla="*/ 6045 w 10000"/>
              <a:gd name="connsiteY7" fmla="*/ 4354 h 10000"/>
              <a:gd name="connsiteX8" fmla="*/ 5910 w 10000"/>
              <a:gd name="connsiteY8" fmla="*/ 4208 h 10000"/>
              <a:gd name="connsiteX9" fmla="*/ 5820 w 10000"/>
              <a:gd name="connsiteY9" fmla="*/ 4062 h 10000"/>
              <a:gd name="connsiteX10" fmla="*/ 5753 w 10000"/>
              <a:gd name="connsiteY10" fmla="*/ 3907 h 10000"/>
              <a:gd name="connsiteX11" fmla="*/ 5730 w 10000"/>
              <a:gd name="connsiteY11" fmla="*/ 3744 h 10000"/>
              <a:gd name="connsiteX12" fmla="*/ 5730 w 10000"/>
              <a:gd name="connsiteY12" fmla="*/ 3744 h 10000"/>
              <a:gd name="connsiteX13" fmla="*/ 5753 w 10000"/>
              <a:gd name="connsiteY13" fmla="*/ 3590 h 10000"/>
              <a:gd name="connsiteX14" fmla="*/ 5820 w 10000"/>
              <a:gd name="connsiteY14" fmla="*/ 3435 h 10000"/>
              <a:gd name="connsiteX15" fmla="*/ 5910 w 10000"/>
              <a:gd name="connsiteY15" fmla="*/ 3280 h 10000"/>
              <a:gd name="connsiteX16" fmla="*/ 6045 w 10000"/>
              <a:gd name="connsiteY16" fmla="*/ 3143 h 10000"/>
              <a:gd name="connsiteX17" fmla="*/ 6225 w 10000"/>
              <a:gd name="connsiteY17" fmla="*/ 3006 h 10000"/>
              <a:gd name="connsiteX18" fmla="*/ 6427 w 10000"/>
              <a:gd name="connsiteY18" fmla="*/ 2877 h 10000"/>
              <a:gd name="connsiteX19" fmla="*/ 6652 w 10000"/>
              <a:gd name="connsiteY19" fmla="*/ 2757 h 10000"/>
              <a:gd name="connsiteX20" fmla="*/ 6921 w 10000"/>
              <a:gd name="connsiteY20" fmla="*/ 2645 h 10000"/>
              <a:gd name="connsiteX21" fmla="*/ 7213 w 10000"/>
              <a:gd name="connsiteY21" fmla="*/ 2542 h 10000"/>
              <a:gd name="connsiteX22" fmla="*/ 7528 w 10000"/>
              <a:gd name="connsiteY22" fmla="*/ 2456 h 10000"/>
              <a:gd name="connsiteX23" fmla="*/ 7865 w 10000"/>
              <a:gd name="connsiteY23" fmla="*/ 2370 h 10000"/>
              <a:gd name="connsiteX24" fmla="*/ 8225 w 10000"/>
              <a:gd name="connsiteY24" fmla="*/ 2310 h 10000"/>
              <a:gd name="connsiteX25" fmla="*/ 8607 w 10000"/>
              <a:gd name="connsiteY25" fmla="*/ 2258 h 10000"/>
              <a:gd name="connsiteX26" fmla="*/ 8989 w 10000"/>
              <a:gd name="connsiteY26" fmla="*/ 2216 h 10000"/>
              <a:gd name="connsiteX27" fmla="*/ 9393 w 10000"/>
              <a:gd name="connsiteY27" fmla="*/ 2190 h 10000"/>
              <a:gd name="connsiteX28" fmla="*/ 9820 w 10000"/>
              <a:gd name="connsiteY28" fmla="*/ 2190 h 10000"/>
              <a:gd name="connsiteX29" fmla="*/ 9820 w 10000"/>
              <a:gd name="connsiteY29" fmla="*/ 2190 h 10000"/>
              <a:gd name="connsiteX30" fmla="*/ 10000 w 10000"/>
              <a:gd name="connsiteY30" fmla="*/ 2190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652 w 10000"/>
              <a:gd name="connsiteY2" fmla="*/ 4740 h 10000"/>
              <a:gd name="connsiteX3" fmla="*/ 6427 w 10000"/>
              <a:gd name="connsiteY3" fmla="*/ 4620 h 10000"/>
              <a:gd name="connsiteX4" fmla="*/ 6225 w 10000"/>
              <a:gd name="connsiteY4" fmla="*/ 4491 h 10000"/>
              <a:gd name="connsiteX5" fmla="*/ 6045 w 10000"/>
              <a:gd name="connsiteY5" fmla="*/ 4354 h 10000"/>
              <a:gd name="connsiteX6" fmla="*/ 5910 w 10000"/>
              <a:gd name="connsiteY6" fmla="*/ 4208 h 10000"/>
              <a:gd name="connsiteX7" fmla="*/ 5820 w 10000"/>
              <a:gd name="connsiteY7" fmla="*/ 4062 h 10000"/>
              <a:gd name="connsiteX8" fmla="*/ 5753 w 10000"/>
              <a:gd name="connsiteY8" fmla="*/ 3907 h 10000"/>
              <a:gd name="connsiteX9" fmla="*/ 5730 w 10000"/>
              <a:gd name="connsiteY9" fmla="*/ 3744 h 10000"/>
              <a:gd name="connsiteX10" fmla="*/ 5730 w 10000"/>
              <a:gd name="connsiteY10" fmla="*/ 3744 h 10000"/>
              <a:gd name="connsiteX11" fmla="*/ 5753 w 10000"/>
              <a:gd name="connsiteY11" fmla="*/ 3590 h 10000"/>
              <a:gd name="connsiteX12" fmla="*/ 5820 w 10000"/>
              <a:gd name="connsiteY12" fmla="*/ 3435 h 10000"/>
              <a:gd name="connsiteX13" fmla="*/ 5910 w 10000"/>
              <a:gd name="connsiteY13" fmla="*/ 3280 h 10000"/>
              <a:gd name="connsiteX14" fmla="*/ 6045 w 10000"/>
              <a:gd name="connsiteY14" fmla="*/ 3143 h 10000"/>
              <a:gd name="connsiteX15" fmla="*/ 6225 w 10000"/>
              <a:gd name="connsiteY15" fmla="*/ 3006 h 10000"/>
              <a:gd name="connsiteX16" fmla="*/ 6427 w 10000"/>
              <a:gd name="connsiteY16" fmla="*/ 2877 h 10000"/>
              <a:gd name="connsiteX17" fmla="*/ 6652 w 10000"/>
              <a:gd name="connsiteY17" fmla="*/ 2757 h 10000"/>
              <a:gd name="connsiteX18" fmla="*/ 6921 w 10000"/>
              <a:gd name="connsiteY18" fmla="*/ 2645 h 10000"/>
              <a:gd name="connsiteX19" fmla="*/ 7213 w 10000"/>
              <a:gd name="connsiteY19" fmla="*/ 2542 h 10000"/>
              <a:gd name="connsiteX20" fmla="*/ 7528 w 10000"/>
              <a:gd name="connsiteY20" fmla="*/ 2456 h 10000"/>
              <a:gd name="connsiteX21" fmla="*/ 7865 w 10000"/>
              <a:gd name="connsiteY21" fmla="*/ 2370 h 10000"/>
              <a:gd name="connsiteX22" fmla="*/ 8225 w 10000"/>
              <a:gd name="connsiteY22" fmla="*/ 2310 h 10000"/>
              <a:gd name="connsiteX23" fmla="*/ 8607 w 10000"/>
              <a:gd name="connsiteY23" fmla="*/ 2258 h 10000"/>
              <a:gd name="connsiteX24" fmla="*/ 8989 w 10000"/>
              <a:gd name="connsiteY24" fmla="*/ 2216 h 10000"/>
              <a:gd name="connsiteX25" fmla="*/ 9393 w 10000"/>
              <a:gd name="connsiteY25" fmla="*/ 2190 h 10000"/>
              <a:gd name="connsiteX26" fmla="*/ 9820 w 10000"/>
              <a:gd name="connsiteY26" fmla="*/ 2190 h 10000"/>
              <a:gd name="connsiteX27" fmla="*/ 9820 w 10000"/>
              <a:gd name="connsiteY27" fmla="*/ 2190 h 10000"/>
              <a:gd name="connsiteX28" fmla="*/ 10000 w 10000"/>
              <a:gd name="connsiteY28" fmla="*/ 2190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0" fmla="*/ 9843 w 10000"/>
              <a:gd name="connsiteY0" fmla="*/ 10000 h 10000"/>
              <a:gd name="connsiteX1" fmla="*/ 6652 w 10000"/>
              <a:gd name="connsiteY1" fmla="*/ 4740 h 10000"/>
              <a:gd name="connsiteX2" fmla="*/ 6427 w 10000"/>
              <a:gd name="connsiteY2" fmla="*/ 4620 h 10000"/>
              <a:gd name="connsiteX3" fmla="*/ 6225 w 10000"/>
              <a:gd name="connsiteY3" fmla="*/ 4491 h 10000"/>
              <a:gd name="connsiteX4" fmla="*/ 6045 w 10000"/>
              <a:gd name="connsiteY4" fmla="*/ 4354 h 10000"/>
              <a:gd name="connsiteX5" fmla="*/ 5910 w 10000"/>
              <a:gd name="connsiteY5" fmla="*/ 4208 h 10000"/>
              <a:gd name="connsiteX6" fmla="*/ 5820 w 10000"/>
              <a:gd name="connsiteY6" fmla="*/ 4062 h 10000"/>
              <a:gd name="connsiteX7" fmla="*/ 5753 w 10000"/>
              <a:gd name="connsiteY7" fmla="*/ 3907 h 10000"/>
              <a:gd name="connsiteX8" fmla="*/ 5730 w 10000"/>
              <a:gd name="connsiteY8" fmla="*/ 3744 h 10000"/>
              <a:gd name="connsiteX9" fmla="*/ 5730 w 10000"/>
              <a:gd name="connsiteY9" fmla="*/ 3744 h 10000"/>
              <a:gd name="connsiteX10" fmla="*/ 5753 w 10000"/>
              <a:gd name="connsiteY10" fmla="*/ 3590 h 10000"/>
              <a:gd name="connsiteX11" fmla="*/ 5820 w 10000"/>
              <a:gd name="connsiteY11" fmla="*/ 3435 h 10000"/>
              <a:gd name="connsiteX12" fmla="*/ 5910 w 10000"/>
              <a:gd name="connsiteY12" fmla="*/ 3280 h 10000"/>
              <a:gd name="connsiteX13" fmla="*/ 6045 w 10000"/>
              <a:gd name="connsiteY13" fmla="*/ 3143 h 10000"/>
              <a:gd name="connsiteX14" fmla="*/ 6225 w 10000"/>
              <a:gd name="connsiteY14" fmla="*/ 3006 h 10000"/>
              <a:gd name="connsiteX15" fmla="*/ 6427 w 10000"/>
              <a:gd name="connsiteY15" fmla="*/ 2877 h 10000"/>
              <a:gd name="connsiteX16" fmla="*/ 6652 w 10000"/>
              <a:gd name="connsiteY16" fmla="*/ 2757 h 10000"/>
              <a:gd name="connsiteX17" fmla="*/ 6921 w 10000"/>
              <a:gd name="connsiteY17" fmla="*/ 2645 h 10000"/>
              <a:gd name="connsiteX18" fmla="*/ 7213 w 10000"/>
              <a:gd name="connsiteY18" fmla="*/ 2542 h 10000"/>
              <a:gd name="connsiteX19" fmla="*/ 7528 w 10000"/>
              <a:gd name="connsiteY19" fmla="*/ 2456 h 10000"/>
              <a:gd name="connsiteX20" fmla="*/ 7865 w 10000"/>
              <a:gd name="connsiteY20" fmla="*/ 2370 h 10000"/>
              <a:gd name="connsiteX21" fmla="*/ 8225 w 10000"/>
              <a:gd name="connsiteY21" fmla="*/ 2310 h 10000"/>
              <a:gd name="connsiteX22" fmla="*/ 8607 w 10000"/>
              <a:gd name="connsiteY22" fmla="*/ 2258 h 10000"/>
              <a:gd name="connsiteX23" fmla="*/ 8989 w 10000"/>
              <a:gd name="connsiteY23" fmla="*/ 2216 h 10000"/>
              <a:gd name="connsiteX24" fmla="*/ 9393 w 10000"/>
              <a:gd name="connsiteY24" fmla="*/ 2190 h 10000"/>
              <a:gd name="connsiteX25" fmla="*/ 9820 w 10000"/>
              <a:gd name="connsiteY25" fmla="*/ 2190 h 10000"/>
              <a:gd name="connsiteX26" fmla="*/ 9820 w 10000"/>
              <a:gd name="connsiteY26" fmla="*/ 2190 h 10000"/>
              <a:gd name="connsiteX27" fmla="*/ 10000 w 10000"/>
              <a:gd name="connsiteY27" fmla="*/ 2190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225 w 10000"/>
              <a:gd name="connsiteY2" fmla="*/ 4491 h 10000"/>
              <a:gd name="connsiteX3" fmla="*/ 6045 w 10000"/>
              <a:gd name="connsiteY3" fmla="*/ 4354 h 10000"/>
              <a:gd name="connsiteX4" fmla="*/ 5910 w 10000"/>
              <a:gd name="connsiteY4" fmla="*/ 4208 h 10000"/>
              <a:gd name="connsiteX5" fmla="*/ 5820 w 10000"/>
              <a:gd name="connsiteY5" fmla="*/ 4062 h 10000"/>
              <a:gd name="connsiteX6" fmla="*/ 5753 w 10000"/>
              <a:gd name="connsiteY6" fmla="*/ 3907 h 10000"/>
              <a:gd name="connsiteX7" fmla="*/ 5730 w 10000"/>
              <a:gd name="connsiteY7" fmla="*/ 3744 h 10000"/>
              <a:gd name="connsiteX8" fmla="*/ 5730 w 10000"/>
              <a:gd name="connsiteY8" fmla="*/ 3744 h 10000"/>
              <a:gd name="connsiteX9" fmla="*/ 5753 w 10000"/>
              <a:gd name="connsiteY9" fmla="*/ 3590 h 10000"/>
              <a:gd name="connsiteX10" fmla="*/ 5820 w 10000"/>
              <a:gd name="connsiteY10" fmla="*/ 3435 h 10000"/>
              <a:gd name="connsiteX11" fmla="*/ 5910 w 10000"/>
              <a:gd name="connsiteY11" fmla="*/ 3280 h 10000"/>
              <a:gd name="connsiteX12" fmla="*/ 6045 w 10000"/>
              <a:gd name="connsiteY12" fmla="*/ 3143 h 10000"/>
              <a:gd name="connsiteX13" fmla="*/ 6225 w 10000"/>
              <a:gd name="connsiteY13" fmla="*/ 3006 h 10000"/>
              <a:gd name="connsiteX14" fmla="*/ 6427 w 10000"/>
              <a:gd name="connsiteY14" fmla="*/ 2877 h 10000"/>
              <a:gd name="connsiteX15" fmla="*/ 6652 w 10000"/>
              <a:gd name="connsiteY15" fmla="*/ 2757 h 10000"/>
              <a:gd name="connsiteX16" fmla="*/ 6921 w 10000"/>
              <a:gd name="connsiteY16" fmla="*/ 2645 h 10000"/>
              <a:gd name="connsiteX17" fmla="*/ 7213 w 10000"/>
              <a:gd name="connsiteY17" fmla="*/ 2542 h 10000"/>
              <a:gd name="connsiteX18" fmla="*/ 7528 w 10000"/>
              <a:gd name="connsiteY18" fmla="*/ 2456 h 10000"/>
              <a:gd name="connsiteX19" fmla="*/ 7865 w 10000"/>
              <a:gd name="connsiteY19" fmla="*/ 2370 h 10000"/>
              <a:gd name="connsiteX20" fmla="*/ 8225 w 10000"/>
              <a:gd name="connsiteY20" fmla="*/ 2310 h 10000"/>
              <a:gd name="connsiteX21" fmla="*/ 8607 w 10000"/>
              <a:gd name="connsiteY21" fmla="*/ 2258 h 10000"/>
              <a:gd name="connsiteX22" fmla="*/ 8989 w 10000"/>
              <a:gd name="connsiteY22" fmla="*/ 2216 h 10000"/>
              <a:gd name="connsiteX23" fmla="*/ 9393 w 10000"/>
              <a:gd name="connsiteY23" fmla="*/ 2190 h 10000"/>
              <a:gd name="connsiteX24" fmla="*/ 9820 w 10000"/>
              <a:gd name="connsiteY24" fmla="*/ 2190 h 10000"/>
              <a:gd name="connsiteX25" fmla="*/ 9820 w 10000"/>
              <a:gd name="connsiteY25" fmla="*/ 2190 h 10000"/>
              <a:gd name="connsiteX26" fmla="*/ 10000 w 10000"/>
              <a:gd name="connsiteY26" fmla="*/ 2190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045 w 10000"/>
              <a:gd name="connsiteY2" fmla="*/ 4354 h 10000"/>
              <a:gd name="connsiteX3" fmla="*/ 5910 w 10000"/>
              <a:gd name="connsiteY3" fmla="*/ 4208 h 10000"/>
              <a:gd name="connsiteX4" fmla="*/ 5820 w 10000"/>
              <a:gd name="connsiteY4" fmla="*/ 4062 h 10000"/>
              <a:gd name="connsiteX5" fmla="*/ 5753 w 10000"/>
              <a:gd name="connsiteY5" fmla="*/ 3907 h 10000"/>
              <a:gd name="connsiteX6" fmla="*/ 5730 w 10000"/>
              <a:gd name="connsiteY6" fmla="*/ 3744 h 10000"/>
              <a:gd name="connsiteX7" fmla="*/ 5730 w 10000"/>
              <a:gd name="connsiteY7" fmla="*/ 3744 h 10000"/>
              <a:gd name="connsiteX8" fmla="*/ 5753 w 10000"/>
              <a:gd name="connsiteY8" fmla="*/ 3590 h 10000"/>
              <a:gd name="connsiteX9" fmla="*/ 5820 w 10000"/>
              <a:gd name="connsiteY9" fmla="*/ 3435 h 10000"/>
              <a:gd name="connsiteX10" fmla="*/ 5910 w 10000"/>
              <a:gd name="connsiteY10" fmla="*/ 3280 h 10000"/>
              <a:gd name="connsiteX11" fmla="*/ 6045 w 10000"/>
              <a:gd name="connsiteY11" fmla="*/ 3143 h 10000"/>
              <a:gd name="connsiteX12" fmla="*/ 6225 w 10000"/>
              <a:gd name="connsiteY12" fmla="*/ 3006 h 10000"/>
              <a:gd name="connsiteX13" fmla="*/ 6427 w 10000"/>
              <a:gd name="connsiteY13" fmla="*/ 2877 h 10000"/>
              <a:gd name="connsiteX14" fmla="*/ 6652 w 10000"/>
              <a:gd name="connsiteY14" fmla="*/ 2757 h 10000"/>
              <a:gd name="connsiteX15" fmla="*/ 6921 w 10000"/>
              <a:gd name="connsiteY15" fmla="*/ 2645 h 10000"/>
              <a:gd name="connsiteX16" fmla="*/ 7213 w 10000"/>
              <a:gd name="connsiteY16" fmla="*/ 2542 h 10000"/>
              <a:gd name="connsiteX17" fmla="*/ 7528 w 10000"/>
              <a:gd name="connsiteY17" fmla="*/ 2456 h 10000"/>
              <a:gd name="connsiteX18" fmla="*/ 7865 w 10000"/>
              <a:gd name="connsiteY18" fmla="*/ 2370 h 10000"/>
              <a:gd name="connsiteX19" fmla="*/ 8225 w 10000"/>
              <a:gd name="connsiteY19" fmla="*/ 2310 h 10000"/>
              <a:gd name="connsiteX20" fmla="*/ 8607 w 10000"/>
              <a:gd name="connsiteY20" fmla="*/ 2258 h 10000"/>
              <a:gd name="connsiteX21" fmla="*/ 8989 w 10000"/>
              <a:gd name="connsiteY21" fmla="*/ 2216 h 10000"/>
              <a:gd name="connsiteX22" fmla="*/ 9393 w 10000"/>
              <a:gd name="connsiteY22" fmla="*/ 2190 h 10000"/>
              <a:gd name="connsiteX23" fmla="*/ 9820 w 10000"/>
              <a:gd name="connsiteY23" fmla="*/ 2190 h 10000"/>
              <a:gd name="connsiteX24" fmla="*/ 9820 w 10000"/>
              <a:gd name="connsiteY24" fmla="*/ 2190 h 10000"/>
              <a:gd name="connsiteX25" fmla="*/ 10000 w 10000"/>
              <a:gd name="connsiteY25" fmla="*/ 2190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0" fmla="*/ 9843 w 10000"/>
              <a:gd name="connsiteY0" fmla="*/ 10000 h 10000"/>
              <a:gd name="connsiteX1" fmla="*/ 6045 w 10000"/>
              <a:gd name="connsiteY1" fmla="*/ 4354 h 10000"/>
              <a:gd name="connsiteX2" fmla="*/ 5910 w 10000"/>
              <a:gd name="connsiteY2" fmla="*/ 4208 h 10000"/>
              <a:gd name="connsiteX3" fmla="*/ 5820 w 10000"/>
              <a:gd name="connsiteY3" fmla="*/ 4062 h 10000"/>
              <a:gd name="connsiteX4" fmla="*/ 5753 w 10000"/>
              <a:gd name="connsiteY4" fmla="*/ 3907 h 10000"/>
              <a:gd name="connsiteX5" fmla="*/ 5730 w 10000"/>
              <a:gd name="connsiteY5" fmla="*/ 3744 h 10000"/>
              <a:gd name="connsiteX6" fmla="*/ 5730 w 10000"/>
              <a:gd name="connsiteY6" fmla="*/ 3744 h 10000"/>
              <a:gd name="connsiteX7" fmla="*/ 5753 w 10000"/>
              <a:gd name="connsiteY7" fmla="*/ 3590 h 10000"/>
              <a:gd name="connsiteX8" fmla="*/ 5820 w 10000"/>
              <a:gd name="connsiteY8" fmla="*/ 3435 h 10000"/>
              <a:gd name="connsiteX9" fmla="*/ 5910 w 10000"/>
              <a:gd name="connsiteY9" fmla="*/ 3280 h 10000"/>
              <a:gd name="connsiteX10" fmla="*/ 6045 w 10000"/>
              <a:gd name="connsiteY10" fmla="*/ 3143 h 10000"/>
              <a:gd name="connsiteX11" fmla="*/ 6225 w 10000"/>
              <a:gd name="connsiteY11" fmla="*/ 3006 h 10000"/>
              <a:gd name="connsiteX12" fmla="*/ 6427 w 10000"/>
              <a:gd name="connsiteY12" fmla="*/ 2877 h 10000"/>
              <a:gd name="connsiteX13" fmla="*/ 6652 w 10000"/>
              <a:gd name="connsiteY13" fmla="*/ 2757 h 10000"/>
              <a:gd name="connsiteX14" fmla="*/ 6921 w 10000"/>
              <a:gd name="connsiteY14" fmla="*/ 2645 h 10000"/>
              <a:gd name="connsiteX15" fmla="*/ 7213 w 10000"/>
              <a:gd name="connsiteY15" fmla="*/ 2542 h 10000"/>
              <a:gd name="connsiteX16" fmla="*/ 7528 w 10000"/>
              <a:gd name="connsiteY16" fmla="*/ 2456 h 10000"/>
              <a:gd name="connsiteX17" fmla="*/ 7865 w 10000"/>
              <a:gd name="connsiteY17" fmla="*/ 2370 h 10000"/>
              <a:gd name="connsiteX18" fmla="*/ 8225 w 10000"/>
              <a:gd name="connsiteY18" fmla="*/ 2310 h 10000"/>
              <a:gd name="connsiteX19" fmla="*/ 8607 w 10000"/>
              <a:gd name="connsiteY19" fmla="*/ 2258 h 10000"/>
              <a:gd name="connsiteX20" fmla="*/ 8989 w 10000"/>
              <a:gd name="connsiteY20" fmla="*/ 2216 h 10000"/>
              <a:gd name="connsiteX21" fmla="*/ 9393 w 10000"/>
              <a:gd name="connsiteY21" fmla="*/ 2190 h 10000"/>
              <a:gd name="connsiteX22" fmla="*/ 9820 w 10000"/>
              <a:gd name="connsiteY22" fmla="*/ 2190 h 10000"/>
              <a:gd name="connsiteX23" fmla="*/ 9820 w 10000"/>
              <a:gd name="connsiteY23" fmla="*/ 2190 h 10000"/>
              <a:gd name="connsiteX24" fmla="*/ 10000 w 10000"/>
              <a:gd name="connsiteY24" fmla="*/ 2190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219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6707 w 10000"/>
              <a:gd name="connsiteY14" fmla="*/ 2605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820 w 10000"/>
              <a:gd name="connsiteY4" fmla="*/ 0 h 10000"/>
              <a:gd name="connsiteX5" fmla="*/ 9303 w 10000"/>
              <a:gd name="connsiteY5" fmla="*/ 9 h 10000"/>
              <a:gd name="connsiteX6" fmla="*/ 8809 w 10000"/>
              <a:gd name="connsiteY6" fmla="*/ 17 h 10000"/>
              <a:gd name="connsiteX7" fmla="*/ 8315 w 10000"/>
              <a:gd name="connsiteY7" fmla="*/ 43 h 10000"/>
              <a:gd name="connsiteX8" fmla="*/ 7843 w 10000"/>
              <a:gd name="connsiteY8" fmla="*/ 77 h 10000"/>
              <a:gd name="connsiteX9" fmla="*/ 7371 w 10000"/>
              <a:gd name="connsiteY9" fmla="*/ 120 h 10000"/>
              <a:gd name="connsiteX10" fmla="*/ 6899 w 10000"/>
              <a:gd name="connsiteY10" fmla="*/ 172 h 10000"/>
              <a:gd name="connsiteX11" fmla="*/ 6449 w 10000"/>
              <a:gd name="connsiteY11" fmla="*/ 223 h 10000"/>
              <a:gd name="connsiteX12" fmla="*/ 6000 w 10000"/>
              <a:gd name="connsiteY12" fmla="*/ 292 h 10000"/>
              <a:gd name="connsiteX13" fmla="*/ 5551 w 10000"/>
              <a:gd name="connsiteY13" fmla="*/ 369 h 10000"/>
              <a:gd name="connsiteX14" fmla="*/ 5146 w 10000"/>
              <a:gd name="connsiteY14" fmla="*/ 455 h 10000"/>
              <a:gd name="connsiteX15" fmla="*/ 4719 w 10000"/>
              <a:gd name="connsiteY15" fmla="*/ 541 h 10000"/>
              <a:gd name="connsiteX16" fmla="*/ 4337 w 10000"/>
              <a:gd name="connsiteY16" fmla="*/ 644 h 10000"/>
              <a:gd name="connsiteX17" fmla="*/ 3955 w 10000"/>
              <a:gd name="connsiteY17" fmla="*/ 747 h 10000"/>
              <a:gd name="connsiteX18" fmla="*/ 3573 w 10000"/>
              <a:gd name="connsiteY18" fmla="*/ 859 h 10000"/>
              <a:gd name="connsiteX19" fmla="*/ 3213 w 10000"/>
              <a:gd name="connsiteY19" fmla="*/ 970 h 10000"/>
              <a:gd name="connsiteX20" fmla="*/ 2876 w 10000"/>
              <a:gd name="connsiteY20" fmla="*/ 1099 h 10000"/>
              <a:gd name="connsiteX21" fmla="*/ 2562 w 10000"/>
              <a:gd name="connsiteY21" fmla="*/ 1228 h 10000"/>
              <a:gd name="connsiteX22" fmla="*/ 2247 w 10000"/>
              <a:gd name="connsiteY22" fmla="*/ 1365 h 10000"/>
              <a:gd name="connsiteX23" fmla="*/ 1955 w 10000"/>
              <a:gd name="connsiteY23" fmla="*/ 1503 h 10000"/>
              <a:gd name="connsiteX24" fmla="*/ 1685 w 10000"/>
              <a:gd name="connsiteY24" fmla="*/ 1649 h 10000"/>
              <a:gd name="connsiteX25" fmla="*/ 1416 w 10000"/>
              <a:gd name="connsiteY25" fmla="*/ 1803 h 10000"/>
              <a:gd name="connsiteX26" fmla="*/ 1191 w 10000"/>
              <a:gd name="connsiteY26" fmla="*/ 1958 h 10000"/>
              <a:gd name="connsiteX27" fmla="*/ 966 w 10000"/>
              <a:gd name="connsiteY27" fmla="*/ 2121 h 10000"/>
              <a:gd name="connsiteX28" fmla="*/ 787 w 10000"/>
              <a:gd name="connsiteY28" fmla="*/ 2293 h 10000"/>
              <a:gd name="connsiteX29" fmla="*/ 607 w 10000"/>
              <a:gd name="connsiteY29" fmla="*/ 2456 h 10000"/>
              <a:gd name="connsiteX30" fmla="*/ 449 w 10000"/>
              <a:gd name="connsiteY30" fmla="*/ 2636 h 10000"/>
              <a:gd name="connsiteX31" fmla="*/ 315 w 10000"/>
              <a:gd name="connsiteY31" fmla="*/ 2808 h 10000"/>
              <a:gd name="connsiteX32" fmla="*/ 202 w 10000"/>
              <a:gd name="connsiteY32" fmla="*/ 2988 h 10000"/>
              <a:gd name="connsiteX33" fmla="*/ 112 w 10000"/>
              <a:gd name="connsiteY33" fmla="*/ 3177 h 10000"/>
              <a:gd name="connsiteX34" fmla="*/ 67 w 10000"/>
              <a:gd name="connsiteY34" fmla="*/ 3366 h 10000"/>
              <a:gd name="connsiteX35" fmla="*/ 22 w 10000"/>
              <a:gd name="connsiteY35" fmla="*/ 3555 h 10000"/>
              <a:gd name="connsiteX36" fmla="*/ 0 w 10000"/>
              <a:gd name="connsiteY36" fmla="*/ 3744 h 10000"/>
              <a:gd name="connsiteX37" fmla="*/ 0 w 10000"/>
              <a:gd name="connsiteY37" fmla="*/ 3744 h 10000"/>
              <a:gd name="connsiteX38" fmla="*/ 22 w 10000"/>
              <a:gd name="connsiteY38" fmla="*/ 4019 h 10000"/>
              <a:gd name="connsiteX39" fmla="*/ 90 w 10000"/>
              <a:gd name="connsiteY39" fmla="*/ 4268 h 10000"/>
              <a:gd name="connsiteX40" fmla="*/ 180 w 10000"/>
              <a:gd name="connsiteY40" fmla="*/ 4517 h 10000"/>
              <a:gd name="connsiteX41" fmla="*/ 247 w 10000"/>
              <a:gd name="connsiteY41" fmla="*/ 4629 h 10000"/>
              <a:gd name="connsiteX42" fmla="*/ 337 w 10000"/>
              <a:gd name="connsiteY42" fmla="*/ 4749 h 10000"/>
              <a:gd name="connsiteX43" fmla="*/ 427 w 10000"/>
              <a:gd name="connsiteY43" fmla="*/ 4869 h 10000"/>
              <a:gd name="connsiteX44" fmla="*/ 562 w 10000"/>
              <a:gd name="connsiteY44" fmla="*/ 4989 h 10000"/>
              <a:gd name="connsiteX45" fmla="*/ 831 w 10000"/>
              <a:gd name="connsiteY45" fmla="*/ 5243 h 10000"/>
              <a:gd name="connsiteX46" fmla="*/ 1191 w 10000"/>
              <a:gd name="connsiteY46" fmla="*/ 5509 h 10000"/>
              <a:gd name="connsiteX47" fmla="*/ 1618 w 10000"/>
              <a:gd name="connsiteY47" fmla="*/ 5801 h 10000"/>
              <a:gd name="connsiteX48" fmla="*/ 2135 w 10000"/>
              <a:gd name="connsiteY48" fmla="*/ 6119 h 10000"/>
              <a:gd name="connsiteX49" fmla="*/ 2764 w 10000"/>
              <a:gd name="connsiteY49" fmla="*/ 6471 h 10000"/>
              <a:gd name="connsiteX50" fmla="*/ 3483 w 10000"/>
              <a:gd name="connsiteY50" fmla="*/ 6874 h 10000"/>
              <a:gd name="connsiteX51" fmla="*/ 4292 w 10000"/>
              <a:gd name="connsiteY51" fmla="*/ 7329 h 10000"/>
              <a:gd name="connsiteX52" fmla="*/ 6292 w 10000"/>
              <a:gd name="connsiteY52" fmla="*/ 8420 h 10000"/>
              <a:gd name="connsiteX53" fmla="*/ 8809 w 10000"/>
              <a:gd name="connsiteY53" fmla="*/ 9794 h 10000"/>
              <a:gd name="connsiteX54" fmla="*/ 8809 w 10000"/>
              <a:gd name="connsiteY54" fmla="*/ 9794 h 10000"/>
              <a:gd name="connsiteX55" fmla="*/ 8921 w 10000"/>
              <a:gd name="connsiteY55" fmla="*/ 9845 h 10000"/>
              <a:gd name="connsiteX56" fmla="*/ 9056 w 10000"/>
              <a:gd name="connsiteY56" fmla="*/ 9897 h 10000"/>
              <a:gd name="connsiteX57" fmla="*/ 9191 w 10000"/>
              <a:gd name="connsiteY57" fmla="*/ 9931 h 10000"/>
              <a:gd name="connsiteX58" fmla="*/ 9348 w 10000"/>
              <a:gd name="connsiteY58" fmla="*/ 9957 h 10000"/>
              <a:gd name="connsiteX59" fmla="*/ 9506 w 10000"/>
              <a:gd name="connsiteY59" fmla="*/ 9983 h 10000"/>
              <a:gd name="connsiteX60" fmla="*/ 9663 w 10000"/>
              <a:gd name="connsiteY60" fmla="*/ 9991 h 10000"/>
              <a:gd name="connsiteX61" fmla="*/ 9843 w 10000"/>
              <a:gd name="connsiteY61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303 w 10000"/>
              <a:gd name="connsiteY4" fmla="*/ 9 h 10000"/>
              <a:gd name="connsiteX5" fmla="*/ 8809 w 10000"/>
              <a:gd name="connsiteY5" fmla="*/ 17 h 10000"/>
              <a:gd name="connsiteX6" fmla="*/ 8315 w 10000"/>
              <a:gd name="connsiteY6" fmla="*/ 43 h 10000"/>
              <a:gd name="connsiteX7" fmla="*/ 7843 w 10000"/>
              <a:gd name="connsiteY7" fmla="*/ 77 h 10000"/>
              <a:gd name="connsiteX8" fmla="*/ 7371 w 10000"/>
              <a:gd name="connsiteY8" fmla="*/ 120 h 10000"/>
              <a:gd name="connsiteX9" fmla="*/ 6899 w 10000"/>
              <a:gd name="connsiteY9" fmla="*/ 172 h 10000"/>
              <a:gd name="connsiteX10" fmla="*/ 6449 w 10000"/>
              <a:gd name="connsiteY10" fmla="*/ 223 h 10000"/>
              <a:gd name="connsiteX11" fmla="*/ 6000 w 10000"/>
              <a:gd name="connsiteY11" fmla="*/ 292 h 10000"/>
              <a:gd name="connsiteX12" fmla="*/ 5551 w 10000"/>
              <a:gd name="connsiteY12" fmla="*/ 369 h 10000"/>
              <a:gd name="connsiteX13" fmla="*/ 5146 w 10000"/>
              <a:gd name="connsiteY13" fmla="*/ 455 h 10000"/>
              <a:gd name="connsiteX14" fmla="*/ 4719 w 10000"/>
              <a:gd name="connsiteY14" fmla="*/ 541 h 10000"/>
              <a:gd name="connsiteX15" fmla="*/ 4337 w 10000"/>
              <a:gd name="connsiteY15" fmla="*/ 644 h 10000"/>
              <a:gd name="connsiteX16" fmla="*/ 3955 w 10000"/>
              <a:gd name="connsiteY16" fmla="*/ 747 h 10000"/>
              <a:gd name="connsiteX17" fmla="*/ 3573 w 10000"/>
              <a:gd name="connsiteY17" fmla="*/ 859 h 10000"/>
              <a:gd name="connsiteX18" fmla="*/ 3213 w 10000"/>
              <a:gd name="connsiteY18" fmla="*/ 970 h 10000"/>
              <a:gd name="connsiteX19" fmla="*/ 2876 w 10000"/>
              <a:gd name="connsiteY19" fmla="*/ 1099 h 10000"/>
              <a:gd name="connsiteX20" fmla="*/ 2562 w 10000"/>
              <a:gd name="connsiteY20" fmla="*/ 1228 h 10000"/>
              <a:gd name="connsiteX21" fmla="*/ 2247 w 10000"/>
              <a:gd name="connsiteY21" fmla="*/ 1365 h 10000"/>
              <a:gd name="connsiteX22" fmla="*/ 1955 w 10000"/>
              <a:gd name="connsiteY22" fmla="*/ 1503 h 10000"/>
              <a:gd name="connsiteX23" fmla="*/ 1685 w 10000"/>
              <a:gd name="connsiteY23" fmla="*/ 1649 h 10000"/>
              <a:gd name="connsiteX24" fmla="*/ 1416 w 10000"/>
              <a:gd name="connsiteY24" fmla="*/ 1803 h 10000"/>
              <a:gd name="connsiteX25" fmla="*/ 1191 w 10000"/>
              <a:gd name="connsiteY25" fmla="*/ 1958 h 10000"/>
              <a:gd name="connsiteX26" fmla="*/ 966 w 10000"/>
              <a:gd name="connsiteY26" fmla="*/ 2121 h 10000"/>
              <a:gd name="connsiteX27" fmla="*/ 787 w 10000"/>
              <a:gd name="connsiteY27" fmla="*/ 2293 h 10000"/>
              <a:gd name="connsiteX28" fmla="*/ 607 w 10000"/>
              <a:gd name="connsiteY28" fmla="*/ 2456 h 10000"/>
              <a:gd name="connsiteX29" fmla="*/ 449 w 10000"/>
              <a:gd name="connsiteY29" fmla="*/ 2636 h 10000"/>
              <a:gd name="connsiteX30" fmla="*/ 315 w 10000"/>
              <a:gd name="connsiteY30" fmla="*/ 2808 h 10000"/>
              <a:gd name="connsiteX31" fmla="*/ 202 w 10000"/>
              <a:gd name="connsiteY31" fmla="*/ 2988 h 10000"/>
              <a:gd name="connsiteX32" fmla="*/ 112 w 10000"/>
              <a:gd name="connsiteY32" fmla="*/ 3177 h 10000"/>
              <a:gd name="connsiteX33" fmla="*/ 67 w 10000"/>
              <a:gd name="connsiteY33" fmla="*/ 3366 h 10000"/>
              <a:gd name="connsiteX34" fmla="*/ 22 w 10000"/>
              <a:gd name="connsiteY34" fmla="*/ 3555 h 10000"/>
              <a:gd name="connsiteX35" fmla="*/ 0 w 10000"/>
              <a:gd name="connsiteY35" fmla="*/ 3744 h 10000"/>
              <a:gd name="connsiteX36" fmla="*/ 0 w 10000"/>
              <a:gd name="connsiteY36" fmla="*/ 3744 h 10000"/>
              <a:gd name="connsiteX37" fmla="*/ 22 w 10000"/>
              <a:gd name="connsiteY37" fmla="*/ 4019 h 10000"/>
              <a:gd name="connsiteX38" fmla="*/ 90 w 10000"/>
              <a:gd name="connsiteY38" fmla="*/ 4268 h 10000"/>
              <a:gd name="connsiteX39" fmla="*/ 180 w 10000"/>
              <a:gd name="connsiteY39" fmla="*/ 4517 h 10000"/>
              <a:gd name="connsiteX40" fmla="*/ 247 w 10000"/>
              <a:gd name="connsiteY40" fmla="*/ 4629 h 10000"/>
              <a:gd name="connsiteX41" fmla="*/ 337 w 10000"/>
              <a:gd name="connsiteY41" fmla="*/ 4749 h 10000"/>
              <a:gd name="connsiteX42" fmla="*/ 427 w 10000"/>
              <a:gd name="connsiteY42" fmla="*/ 4869 h 10000"/>
              <a:gd name="connsiteX43" fmla="*/ 562 w 10000"/>
              <a:gd name="connsiteY43" fmla="*/ 4989 h 10000"/>
              <a:gd name="connsiteX44" fmla="*/ 831 w 10000"/>
              <a:gd name="connsiteY44" fmla="*/ 5243 h 10000"/>
              <a:gd name="connsiteX45" fmla="*/ 1191 w 10000"/>
              <a:gd name="connsiteY45" fmla="*/ 5509 h 10000"/>
              <a:gd name="connsiteX46" fmla="*/ 1618 w 10000"/>
              <a:gd name="connsiteY46" fmla="*/ 5801 h 10000"/>
              <a:gd name="connsiteX47" fmla="*/ 2135 w 10000"/>
              <a:gd name="connsiteY47" fmla="*/ 6119 h 10000"/>
              <a:gd name="connsiteX48" fmla="*/ 2764 w 10000"/>
              <a:gd name="connsiteY48" fmla="*/ 6471 h 10000"/>
              <a:gd name="connsiteX49" fmla="*/ 3483 w 10000"/>
              <a:gd name="connsiteY49" fmla="*/ 6874 h 10000"/>
              <a:gd name="connsiteX50" fmla="*/ 4292 w 10000"/>
              <a:gd name="connsiteY50" fmla="*/ 7329 h 10000"/>
              <a:gd name="connsiteX51" fmla="*/ 6292 w 10000"/>
              <a:gd name="connsiteY51" fmla="*/ 8420 h 10000"/>
              <a:gd name="connsiteX52" fmla="*/ 8809 w 10000"/>
              <a:gd name="connsiteY52" fmla="*/ 9794 h 10000"/>
              <a:gd name="connsiteX53" fmla="*/ 8809 w 10000"/>
              <a:gd name="connsiteY53" fmla="*/ 9794 h 10000"/>
              <a:gd name="connsiteX54" fmla="*/ 8921 w 10000"/>
              <a:gd name="connsiteY54" fmla="*/ 9845 h 10000"/>
              <a:gd name="connsiteX55" fmla="*/ 9056 w 10000"/>
              <a:gd name="connsiteY55" fmla="*/ 9897 h 10000"/>
              <a:gd name="connsiteX56" fmla="*/ 9191 w 10000"/>
              <a:gd name="connsiteY56" fmla="*/ 9931 h 10000"/>
              <a:gd name="connsiteX57" fmla="*/ 9348 w 10000"/>
              <a:gd name="connsiteY57" fmla="*/ 9957 h 10000"/>
              <a:gd name="connsiteX58" fmla="*/ 9506 w 10000"/>
              <a:gd name="connsiteY58" fmla="*/ 9983 h 10000"/>
              <a:gd name="connsiteX59" fmla="*/ 9663 w 10000"/>
              <a:gd name="connsiteY59" fmla="*/ 9991 h 10000"/>
              <a:gd name="connsiteX60" fmla="*/ 9843 w 10000"/>
              <a:gd name="connsiteY60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303 w 10000"/>
              <a:gd name="connsiteY3" fmla="*/ 9 h 10000"/>
              <a:gd name="connsiteX4" fmla="*/ 8809 w 10000"/>
              <a:gd name="connsiteY4" fmla="*/ 17 h 10000"/>
              <a:gd name="connsiteX5" fmla="*/ 8315 w 10000"/>
              <a:gd name="connsiteY5" fmla="*/ 43 h 10000"/>
              <a:gd name="connsiteX6" fmla="*/ 7843 w 10000"/>
              <a:gd name="connsiteY6" fmla="*/ 77 h 10000"/>
              <a:gd name="connsiteX7" fmla="*/ 7371 w 10000"/>
              <a:gd name="connsiteY7" fmla="*/ 120 h 10000"/>
              <a:gd name="connsiteX8" fmla="*/ 6899 w 10000"/>
              <a:gd name="connsiteY8" fmla="*/ 172 h 10000"/>
              <a:gd name="connsiteX9" fmla="*/ 6449 w 10000"/>
              <a:gd name="connsiteY9" fmla="*/ 223 h 10000"/>
              <a:gd name="connsiteX10" fmla="*/ 6000 w 10000"/>
              <a:gd name="connsiteY10" fmla="*/ 292 h 10000"/>
              <a:gd name="connsiteX11" fmla="*/ 5551 w 10000"/>
              <a:gd name="connsiteY11" fmla="*/ 369 h 10000"/>
              <a:gd name="connsiteX12" fmla="*/ 5146 w 10000"/>
              <a:gd name="connsiteY12" fmla="*/ 455 h 10000"/>
              <a:gd name="connsiteX13" fmla="*/ 4719 w 10000"/>
              <a:gd name="connsiteY13" fmla="*/ 541 h 10000"/>
              <a:gd name="connsiteX14" fmla="*/ 4337 w 10000"/>
              <a:gd name="connsiteY14" fmla="*/ 644 h 10000"/>
              <a:gd name="connsiteX15" fmla="*/ 3955 w 10000"/>
              <a:gd name="connsiteY15" fmla="*/ 747 h 10000"/>
              <a:gd name="connsiteX16" fmla="*/ 3573 w 10000"/>
              <a:gd name="connsiteY16" fmla="*/ 859 h 10000"/>
              <a:gd name="connsiteX17" fmla="*/ 3213 w 10000"/>
              <a:gd name="connsiteY17" fmla="*/ 970 h 10000"/>
              <a:gd name="connsiteX18" fmla="*/ 2876 w 10000"/>
              <a:gd name="connsiteY18" fmla="*/ 1099 h 10000"/>
              <a:gd name="connsiteX19" fmla="*/ 2562 w 10000"/>
              <a:gd name="connsiteY19" fmla="*/ 1228 h 10000"/>
              <a:gd name="connsiteX20" fmla="*/ 2247 w 10000"/>
              <a:gd name="connsiteY20" fmla="*/ 1365 h 10000"/>
              <a:gd name="connsiteX21" fmla="*/ 1955 w 10000"/>
              <a:gd name="connsiteY21" fmla="*/ 1503 h 10000"/>
              <a:gd name="connsiteX22" fmla="*/ 1685 w 10000"/>
              <a:gd name="connsiteY22" fmla="*/ 1649 h 10000"/>
              <a:gd name="connsiteX23" fmla="*/ 1416 w 10000"/>
              <a:gd name="connsiteY23" fmla="*/ 1803 h 10000"/>
              <a:gd name="connsiteX24" fmla="*/ 1191 w 10000"/>
              <a:gd name="connsiteY24" fmla="*/ 1958 h 10000"/>
              <a:gd name="connsiteX25" fmla="*/ 966 w 10000"/>
              <a:gd name="connsiteY25" fmla="*/ 2121 h 10000"/>
              <a:gd name="connsiteX26" fmla="*/ 787 w 10000"/>
              <a:gd name="connsiteY26" fmla="*/ 2293 h 10000"/>
              <a:gd name="connsiteX27" fmla="*/ 607 w 10000"/>
              <a:gd name="connsiteY27" fmla="*/ 2456 h 10000"/>
              <a:gd name="connsiteX28" fmla="*/ 449 w 10000"/>
              <a:gd name="connsiteY28" fmla="*/ 2636 h 10000"/>
              <a:gd name="connsiteX29" fmla="*/ 315 w 10000"/>
              <a:gd name="connsiteY29" fmla="*/ 2808 h 10000"/>
              <a:gd name="connsiteX30" fmla="*/ 202 w 10000"/>
              <a:gd name="connsiteY30" fmla="*/ 2988 h 10000"/>
              <a:gd name="connsiteX31" fmla="*/ 112 w 10000"/>
              <a:gd name="connsiteY31" fmla="*/ 3177 h 10000"/>
              <a:gd name="connsiteX32" fmla="*/ 67 w 10000"/>
              <a:gd name="connsiteY32" fmla="*/ 3366 h 10000"/>
              <a:gd name="connsiteX33" fmla="*/ 22 w 10000"/>
              <a:gd name="connsiteY33" fmla="*/ 3555 h 10000"/>
              <a:gd name="connsiteX34" fmla="*/ 0 w 10000"/>
              <a:gd name="connsiteY34" fmla="*/ 3744 h 10000"/>
              <a:gd name="connsiteX35" fmla="*/ 0 w 10000"/>
              <a:gd name="connsiteY35" fmla="*/ 3744 h 10000"/>
              <a:gd name="connsiteX36" fmla="*/ 22 w 10000"/>
              <a:gd name="connsiteY36" fmla="*/ 4019 h 10000"/>
              <a:gd name="connsiteX37" fmla="*/ 90 w 10000"/>
              <a:gd name="connsiteY37" fmla="*/ 4268 h 10000"/>
              <a:gd name="connsiteX38" fmla="*/ 180 w 10000"/>
              <a:gd name="connsiteY38" fmla="*/ 4517 h 10000"/>
              <a:gd name="connsiteX39" fmla="*/ 247 w 10000"/>
              <a:gd name="connsiteY39" fmla="*/ 4629 h 10000"/>
              <a:gd name="connsiteX40" fmla="*/ 337 w 10000"/>
              <a:gd name="connsiteY40" fmla="*/ 4749 h 10000"/>
              <a:gd name="connsiteX41" fmla="*/ 427 w 10000"/>
              <a:gd name="connsiteY41" fmla="*/ 4869 h 10000"/>
              <a:gd name="connsiteX42" fmla="*/ 562 w 10000"/>
              <a:gd name="connsiteY42" fmla="*/ 4989 h 10000"/>
              <a:gd name="connsiteX43" fmla="*/ 831 w 10000"/>
              <a:gd name="connsiteY43" fmla="*/ 5243 h 10000"/>
              <a:gd name="connsiteX44" fmla="*/ 1191 w 10000"/>
              <a:gd name="connsiteY44" fmla="*/ 5509 h 10000"/>
              <a:gd name="connsiteX45" fmla="*/ 1618 w 10000"/>
              <a:gd name="connsiteY45" fmla="*/ 5801 h 10000"/>
              <a:gd name="connsiteX46" fmla="*/ 2135 w 10000"/>
              <a:gd name="connsiteY46" fmla="*/ 6119 h 10000"/>
              <a:gd name="connsiteX47" fmla="*/ 2764 w 10000"/>
              <a:gd name="connsiteY47" fmla="*/ 6471 h 10000"/>
              <a:gd name="connsiteX48" fmla="*/ 3483 w 10000"/>
              <a:gd name="connsiteY48" fmla="*/ 6874 h 10000"/>
              <a:gd name="connsiteX49" fmla="*/ 4292 w 10000"/>
              <a:gd name="connsiteY49" fmla="*/ 7329 h 10000"/>
              <a:gd name="connsiteX50" fmla="*/ 6292 w 10000"/>
              <a:gd name="connsiteY50" fmla="*/ 8420 h 10000"/>
              <a:gd name="connsiteX51" fmla="*/ 8809 w 10000"/>
              <a:gd name="connsiteY51" fmla="*/ 9794 h 10000"/>
              <a:gd name="connsiteX52" fmla="*/ 8809 w 10000"/>
              <a:gd name="connsiteY52" fmla="*/ 9794 h 10000"/>
              <a:gd name="connsiteX53" fmla="*/ 8921 w 10000"/>
              <a:gd name="connsiteY53" fmla="*/ 9845 h 10000"/>
              <a:gd name="connsiteX54" fmla="*/ 9056 w 10000"/>
              <a:gd name="connsiteY54" fmla="*/ 9897 h 10000"/>
              <a:gd name="connsiteX55" fmla="*/ 9191 w 10000"/>
              <a:gd name="connsiteY55" fmla="*/ 9931 h 10000"/>
              <a:gd name="connsiteX56" fmla="*/ 9348 w 10000"/>
              <a:gd name="connsiteY56" fmla="*/ 9957 h 10000"/>
              <a:gd name="connsiteX57" fmla="*/ 9506 w 10000"/>
              <a:gd name="connsiteY57" fmla="*/ 9983 h 10000"/>
              <a:gd name="connsiteX58" fmla="*/ 9663 w 10000"/>
              <a:gd name="connsiteY58" fmla="*/ 9991 h 10000"/>
              <a:gd name="connsiteX59" fmla="*/ 9843 w 10000"/>
              <a:gd name="connsiteY59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9303 w 10000"/>
              <a:gd name="connsiteY2" fmla="*/ 9 h 10000"/>
              <a:gd name="connsiteX3" fmla="*/ 8809 w 10000"/>
              <a:gd name="connsiteY3" fmla="*/ 17 h 10000"/>
              <a:gd name="connsiteX4" fmla="*/ 8315 w 10000"/>
              <a:gd name="connsiteY4" fmla="*/ 43 h 10000"/>
              <a:gd name="connsiteX5" fmla="*/ 7843 w 10000"/>
              <a:gd name="connsiteY5" fmla="*/ 77 h 10000"/>
              <a:gd name="connsiteX6" fmla="*/ 7371 w 10000"/>
              <a:gd name="connsiteY6" fmla="*/ 120 h 10000"/>
              <a:gd name="connsiteX7" fmla="*/ 6899 w 10000"/>
              <a:gd name="connsiteY7" fmla="*/ 172 h 10000"/>
              <a:gd name="connsiteX8" fmla="*/ 6449 w 10000"/>
              <a:gd name="connsiteY8" fmla="*/ 223 h 10000"/>
              <a:gd name="connsiteX9" fmla="*/ 6000 w 10000"/>
              <a:gd name="connsiteY9" fmla="*/ 292 h 10000"/>
              <a:gd name="connsiteX10" fmla="*/ 5551 w 10000"/>
              <a:gd name="connsiteY10" fmla="*/ 369 h 10000"/>
              <a:gd name="connsiteX11" fmla="*/ 5146 w 10000"/>
              <a:gd name="connsiteY11" fmla="*/ 455 h 10000"/>
              <a:gd name="connsiteX12" fmla="*/ 4719 w 10000"/>
              <a:gd name="connsiteY12" fmla="*/ 541 h 10000"/>
              <a:gd name="connsiteX13" fmla="*/ 4337 w 10000"/>
              <a:gd name="connsiteY13" fmla="*/ 644 h 10000"/>
              <a:gd name="connsiteX14" fmla="*/ 3955 w 10000"/>
              <a:gd name="connsiteY14" fmla="*/ 747 h 10000"/>
              <a:gd name="connsiteX15" fmla="*/ 3573 w 10000"/>
              <a:gd name="connsiteY15" fmla="*/ 859 h 10000"/>
              <a:gd name="connsiteX16" fmla="*/ 3213 w 10000"/>
              <a:gd name="connsiteY16" fmla="*/ 970 h 10000"/>
              <a:gd name="connsiteX17" fmla="*/ 2876 w 10000"/>
              <a:gd name="connsiteY17" fmla="*/ 1099 h 10000"/>
              <a:gd name="connsiteX18" fmla="*/ 2562 w 10000"/>
              <a:gd name="connsiteY18" fmla="*/ 1228 h 10000"/>
              <a:gd name="connsiteX19" fmla="*/ 2247 w 10000"/>
              <a:gd name="connsiteY19" fmla="*/ 1365 h 10000"/>
              <a:gd name="connsiteX20" fmla="*/ 1955 w 10000"/>
              <a:gd name="connsiteY20" fmla="*/ 1503 h 10000"/>
              <a:gd name="connsiteX21" fmla="*/ 1685 w 10000"/>
              <a:gd name="connsiteY21" fmla="*/ 1649 h 10000"/>
              <a:gd name="connsiteX22" fmla="*/ 1416 w 10000"/>
              <a:gd name="connsiteY22" fmla="*/ 1803 h 10000"/>
              <a:gd name="connsiteX23" fmla="*/ 1191 w 10000"/>
              <a:gd name="connsiteY23" fmla="*/ 1958 h 10000"/>
              <a:gd name="connsiteX24" fmla="*/ 966 w 10000"/>
              <a:gd name="connsiteY24" fmla="*/ 2121 h 10000"/>
              <a:gd name="connsiteX25" fmla="*/ 787 w 10000"/>
              <a:gd name="connsiteY25" fmla="*/ 2293 h 10000"/>
              <a:gd name="connsiteX26" fmla="*/ 607 w 10000"/>
              <a:gd name="connsiteY26" fmla="*/ 2456 h 10000"/>
              <a:gd name="connsiteX27" fmla="*/ 449 w 10000"/>
              <a:gd name="connsiteY27" fmla="*/ 2636 h 10000"/>
              <a:gd name="connsiteX28" fmla="*/ 315 w 10000"/>
              <a:gd name="connsiteY28" fmla="*/ 2808 h 10000"/>
              <a:gd name="connsiteX29" fmla="*/ 202 w 10000"/>
              <a:gd name="connsiteY29" fmla="*/ 2988 h 10000"/>
              <a:gd name="connsiteX30" fmla="*/ 112 w 10000"/>
              <a:gd name="connsiteY30" fmla="*/ 3177 h 10000"/>
              <a:gd name="connsiteX31" fmla="*/ 67 w 10000"/>
              <a:gd name="connsiteY31" fmla="*/ 3366 h 10000"/>
              <a:gd name="connsiteX32" fmla="*/ 22 w 10000"/>
              <a:gd name="connsiteY32" fmla="*/ 3555 h 10000"/>
              <a:gd name="connsiteX33" fmla="*/ 0 w 10000"/>
              <a:gd name="connsiteY33" fmla="*/ 3744 h 10000"/>
              <a:gd name="connsiteX34" fmla="*/ 0 w 10000"/>
              <a:gd name="connsiteY34" fmla="*/ 3744 h 10000"/>
              <a:gd name="connsiteX35" fmla="*/ 22 w 10000"/>
              <a:gd name="connsiteY35" fmla="*/ 4019 h 10000"/>
              <a:gd name="connsiteX36" fmla="*/ 90 w 10000"/>
              <a:gd name="connsiteY36" fmla="*/ 4268 h 10000"/>
              <a:gd name="connsiteX37" fmla="*/ 180 w 10000"/>
              <a:gd name="connsiteY37" fmla="*/ 4517 h 10000"/>
              <a:gd name="connsiteX38" fmla="*/ 247 w 10000"/>
              <a:gd name="connsiteY38" fmla="*/ 4629 h 10000"/>
              <a:gd name="connsiteX39" fmla="*/ 337 w 10000"/>
              <a:gd name="connsiteY39" fmla="*/ 4749 h 10000"/>
              <a:gd name="connsiteX40" fmla="*/ 427 w 10000"/>
              <a:gd name="connsiteY40" fmla="*/ 4869 h 10000"/>
              <a:gd name="connsiteX41" fmla="*/ 562 w 10000"/>
              <a:gd name="connsiteY41" fmla="*/ 4989 h 10000"/>
              <a:gd name="connsiteX42" fmla="*/ 831 w 10000"/>
              <a:gd name="connsiteY42" fmla="*/ 5243 h 10000"/>
              <a:gd name="connsiteX43" fmla="*/ 1191 w 10000"/>
              <a:gd name="connsiteY43" fmla="*/ 5509 h 10000"/>
              <a:gd name="connsiteX44" fmla="*/ 1618 w 10000"/>
              <a:gd name="connsiteY44" fmla="*/ 5801 h 10000"/>
              <a:gd name="connsiteX45" fmla="*/ 2135 w 10000"/>
              <a:gd name="connsiteY45" fmla="*/ 6119 h 10000"/>
              <a:gd name="connsiteX46" fmla="*/ 2764 w 10000"/>
              <a:gd name="connsiteY46" fmla="*/ 6471 h 10000"/>
              <a:gd name="connsiteX47" fmla="*/ 3483 w 10000"/>
              <a:gd name="connsiteY47" fmla="*/ 6874 h 10000"/>
              <a:gd name="connsiteX48" fmla="*/ 4292 w 10000"/>
              <a:gd name="connsiteY48" fmla="*/ 7329 h 10000"/>
              <a:gd name="connsiteX49" fmla="*/ 6292 w 10000"/>
              <a:gd name="connsiteY49" fmla="*/ 8420 h 10000"/>
              <a:gd name="connsiteX50" fmla="*/ 8809 w 10000"/>
              <a:gd name="connsiteY50" fmla="*/ 9794 h 10000"/>
              <a:gd name="connsiteX51" fmla="*/ 8809 w 10000"/>
              <a:gd name="connsiteY51" fmla="*/ 9794 h 10000"/>
              <a:gd name="connsiteX52" fmla="*/ 8921 w 10000"/>
              <a:gd name="connsiteY52" fmla="*/ 9845 h 10000"/>
              <a:gd name="connsiteX53" fmla="*/ 9056 w 10000"/>
              <a:gd name="connsiteY53" fmla="*/ 9897 h 10000"/>
              <a:gd name="connsiteX54" fmla="*/ 9191 w 10000"/>
              <a:gd name="connsiteY54" fmla="*/ 9931 h 10000"/>
              <a:gd name="connsiteX55" fmla="*/ 9348 w 10000"/>
              <a:gd name="connsiteY55" fmla="*/ 9957 h 10000"/>
              <a:gd name="connsiteX56" fmla="*/ 9506 w 10000"/>
              <a:gd name="connsiteY56" fmla="*/ 9983 h 10000"/>
              <a:gd name="connsiteX57" fmla="*/ 9663 w 10000"/>
              <a:gd name="connsiteY57" fmla="*/ 9991 h 10000"/>
              <a:gd name="connsiteX58" fmla="*/ 9843 w 10000"/>
              <a:gd name="connsiteY58" fmla="*/ 10000 h 10000"/>
              <a:gd name="connsiteX0" fmla="*/ 9843 w 9843"/>
              <a:gd name="connsiteY0" fmla="*/ 9991 h 9991"/>
              <a:gd name="connsiteX1" fmla="*/ 9303 w 9843"/>
              <a:gd name="connsiteY1" fmla="*/ 0 h 9991"/>
              <a:gd name="connsiteX2" fmla="*/ 8809 w 9843"/>
              <a:gd name="connsiteY2" fmla="*/ 8 h 9991"/>
              <a:gd name="connsiteX3" fmla="*/ 8315 w 9843"/>
              <a:gd name="connsiteY3" fmla="*/ 34 h 9991"/>
              <a:gd name="connsiteX4" fmla="*/ 7843 w 9843"/>
              <a:gd name="connsiteY4" fmla="*/ 68 h 9991"/>
              <a:gd name="connsiteX5" fmla="*/ 7371 w 9843"/>
              <a:gd name="connsiteY5" fmla="*/ 111 h 9991"/>
              <a:gd name="connsiteX6" fmla="*/ 6899 w 9843"/>
              <a:gd name="connsiteY6" fmla="*/ 163 h 9991"/>
              <a:gd name="connsiteX7" fmla="*/ 6449 w 9843"/>
              <a:gd name="connsiteY7" fmla="*/ 214 h 9991"/>
              <a:gd name="connsiteX8" fmla="*/ 6000 w 9843"/>
              <a:gd name="connsiteY8" fmla="*/ 283 h 9991"/>
              <a:gd name="connsiteX9" fmla="*/ 5551 w 9843"/>
              <a:gd name="connsiteY9" fmla="*/ 360 h 9991"/>
              <a:gd name="connsiteX10" fmla="*/ 5146 w 9843"/>
              <a:gd name="connsiteY10" fmla="*/ 446 h 9991"/>
              <a:gd name="connsiteX11" fmla="*/ 4719 w 9843"/>
              <a:gd name="connsiteY11" fmla="*/ 532 h 9991"/>
              <a:gd name="connsiteX12" fmla="*/ 4337 w 9843"/>
              <a:gd name="connsiteY12" fmla="*/ 635 h 9991"/>
              <a:gd name="connsiteX13" fmla="*/ 3955 w 9843"/>
              <a:gd name="connsiteY13" fmla="*/ 738 h 9991"/>
              <a:gd name="connsiteX14" fmla="*/ 3573 w 9843"/>
              <a:gd name="connsiteY14" fmla="*/ 850 h 9991"/>
              <a:gd name="connsiteX15" fmla="*/ 3213 w 9843"/>
              <a:gd name="connsiteY15" fmla="*/ 961 h 9991"/>
              <a:gd name="connsiteX16" fmla="*/ 2876 w 9843"/>
              <a:gd name="connsiteY16" fmla="*/ 1090 h 9991"/>
              <a:gd name="connsiteX17" fmla="*/ 2562 w 9843"/>
              <a:gd name="connsiteY17" fmla="*/ 1219 h 9991"/>
              <a:gd name="connsiteX18" fmla="*/ 2247 w 9843"/>
              <a:gd name="connsiteY18" fmla="*/ 1356 h 9991"/>
              <a:gd name="connsiteX19" fmla="*/ 1955 w 9843"/>
              <a:gd name="connsiteY19" fmla="*/ 1494 h 9991"/>
              <a:gd name="connsiteX20" fmla="*/ 1685 w 9843"/>
              <a:gd name="connsiteY20" fmla="*/ 1640 h 9991"/>
              <a:gd name="connsiteX21" fmla="*/ 1416 w 9843"/>
              <a:gd name="connsiteY21" fmla="*/ 1794 h 9991"/>
              <a:gd name="connsiteX22" fmla="*/ 1191 w 9843"/>
              <a:gd name="connsiteY22" fmla="*/ 1949 h 9991"/>
              <a:gd name="connsiteX23" fmla="*/ 966 w 9843"/>
              <a:gd name="connsiteY23" fmla="*/ 2112 h 9991"/>
              <a:gd name="connsiteX24" fmla="*/ 787 w 9843"/>
              <a:gd name="connsiteY24" fmla="*/ 2284 h 9991"/>
              <a:gd name="connsiteX25" fmla="*/ 607 w 9843"/>
              <a:gd name="connsiteY25" fmla="*/ 2447 h 9991"/>
              <a:gd name="connsiteX26" fmla="*/ 449 w 9843"/>
              <a:gd name="connsiteY26" fmla="*/ 2627 h 9991"/>
              <a:gd name="connsiteX27" fmla="*/ 315 w 9843"/>
              <a:gd name="connsiteY27" fmla="*/ 2799 h 9991"/>
              <a:gd name="connsiteX28" fmla="*/ 202 w 9843"/>
              <a:gd name="connsiteY28" fmla="*/ 2979 h 9991"/>
              <a:gd name="connsiteX29" fmla="*/ 112 w 9843"/>
              <a:gd name="connsiteY29" fmla="*/ 3168 h 9991"/>
              <a:gd name="connsiteX30" fmla="*/ 67 w 9843"/>
              <a:gd name="connsiteY30" fmla="*/ 3357 h 9991"/>
              <a:gd name="connsiteX31" fmla="*/ 22 w 9843"/>
              <a:gd name="connsiteY31" fmla="*/ 3546 h 9991"/>
              <a:gd name="connsiteX32" fmla="*/ 0 w 9843"/>
              <a:gd name="connsiteY32" fmla="*/ 3735 h 9991"/>
              <a:gd name="connsiteX33" fmla="*/ 0 w 9843"/>
              <a:gd name="connsiteY33" fmla="*/ 3735 h 9991"/>
              <a:gd name="connsiteX34" fmla="*/ 22 w 9843"/>
              <a:gd name="connsiteY34" fmla="*/ 4010 h 9991"/>
              <a:gd name="connsiteX35" fmla="*/ 90 w 9843"/>
              <a:gd name="connsiteY35" fmla="*/ 4259 h 9991"/>
              <a:gd name="connsiteX36" fmla="*/ 180 w 9843"/>
              <a:gd name="connsiteY36" fmla="*/ 4508 h 9991"/>
              <a:gd name="connsiteX37" fmla="*/ 247 w 9843"/>
              <a:gd name="connsiteY37" fmla="*/ 4620 h 9991"/>
              <a:gd name="connsiteX38" fmla="*/ 337 w 9843"/>
              <a:gd name="connsiteY38" fmla="*/ 4740 h 9991"/>
              <a:gd name="connsiteX39" fmla="*/ 427 w 9843"/>
              <a:gd name="connsiteY39" fmla="*/ 4860 h 9991"/>
              <a:gd name="connsiteX40" fmla="*/ 562 w 9843"/>
              <a:gd name="connsiteY40" fmla="*/ 4980 h 9991"/>
              <a:gd name="connsiteX41" fmla="*/ 831 w 9843"/>
              <a:gd name="connsiteY41" fmla="*/ 5234 h 9991"/>
              <a:gd name="connsiteX42" fmla="*/ 1191 w 9843"/>
              <a:gd name="connsiteY42" fmla="*/ 5500 h 9991"/>
              <a:gd name="connsiteX43" fmla="*/ 1618 w 9843"/>
              <a:gd name="connsiteY43" fmla="*/ 5792 h 9991"/>
              <a:gd name="connsiteX44" fmla="*/ 2135 w 9843"/>
              <a:gd name="connsiteY44" fmla="*/ 6110 h 9991"/>
              <a:gd name="connsiteX45" fmla="*/ 2764 w 9843"/>
              <a:gd name="connsiteY45" fmla="*/ 6462 h 9991"/>
              <a:gd name="connsiteX46" fmla="*/ 3483 w 9843"/>
              <a:gd name="connsiteY46" fmla="*/ 6865 h 9991"/>
              <a:gd name="connsiteX47" fmla="*/ 4292 w 9843"/>
              <a:gd name="connsiteY47" fmla="*/ 7320 h 9991"/>
              <a:gd name="connsiteX48" fmla="*/ 6292 w 9843"/>
              <a:gd name="connsiteY48" fmla="*/ 8411 h 9991"/>
              <a:gd name="connsiteX49" fmla="*/ 8809 w 9843"/>
              <a:gd name="connsiteY49" fmla="*/ 9785 h 9991"/>
              <a:gd name="connsiteX50" fmla="*/ 8809 w 9843"/>
              <a:gd name="connsiteY50" fmla="*/ 9785 h 9991"/>
              <a:gd name="connsiteX51" fmla="*/ 8921 w 9843"/>
              <a:gd name="connsiteY51" fmla="*/ 9836 h 9991"/>
              <a:gd name="connsiteX52" fmla="*/ 9056 w 9843"/>
              <a:gd name="connsiteY52" fmla="*/ 9888 h 9991"/>
              <a:gd name="connsiteX53" fmla="*/ 9191 w 9843"/>
              <a:gd name="connsiteY53" fmla="*/ 9922 h 9991"/>
              <a:gd name="connsiteX54" fmla="*/ 9348 w 9843"/>
              <a:gd name="connsiteY54" fmla="*/ 9948 h 9991"/>
              <a:gd name="connsiteX55" fmla="*/ 9506 w 9843"/>
              <a:gd name="connsiteY55" fmla="*/ 9974 h 9991"/>
              <a:gd name="connsiteX56" fmla="*/ 9663 w 9843"/>
              <a:gd name="connsiteY56" fmla="*/ 9982 h 9991"/>
              <a:gd name="connsiteX57" fmla="*/ 9843 w 9843"/>
              <a:gd name="connsiteY57" fmla="*/ 9991 h 9991"/>
              <a:gd name="connsiteX0" fmla="*/ 10000 w 10000"/>
              <a:gd name="connsiteY0" fmla="*/ 9992 h 9992"/>
              <a:gd name="connsiteX1" fmla="*/ 8950 w 10000"/>
              <a:gd name="connsiteY1" fmla="*/ 0 h 9992"/>
              <a:gd name="connsiteX2" fmla="*/ 8448 w 10000"/>
              <a:gd name="connsiteY2" fmla="*/ 26 h 9992"/>
              <a:gd name="connsiteX3" fmla="*/ 7968 w 10000"/>
              <a:gd name="connsiteY3" fmla="*/ 60 h 9992"/>
              <a:gd name="connsiteX4" fmla="*/ 7489 w 10000"/>
              <a:gd name="connsiteY4" fmla="*/ 103 h 9992"/>
              <a:gd name="connsiteX5" fmla="*/ 7009 w 10000"/>
              <a:gd name="connsiteY5" fmla="*/ 155 h 9992"/>
              <a:gd name="connsiteX6" fmla="*/ 6552 w 10000"/>
              <a:gd name="connsiteY6" fmla="*/ 206 h 9992"/>
              <a:gd name="connsiteX7" fmla="*/ 6096 w 10000"/>
              <a:gd name="connsiteY7" fmla="*/ 275 h 9992"/>
              <a:gd name="connsiteX8" fmla="*/ 5640 w 10000"/>
              <a:gd name="connsiteY8" fmla="*/ 352 h 9992"/>
              <a:gd name="connsiteX9" fmla="*/ 5228 w 10000"/>
              <a:gd name="connsiteY9" fmla="*/ 438 h 9992"/>
              <a:gd name="connsiteX10" fmla="*/ 4794 w 10000"/>
              <a:gd name="connsiteY10" fmla="*/ 524 h 9992"/>
              <a:gd name="connsiteX11" fmla="*/ 4406 w 10000"/>
              <a:gd name="connsiteY11" fmla="*/ 628 h 9992"/>
              <a:gd name="connsiteX12" fmla="*/ 4018 w 10000"/>
              <a:gd name="connsiteY12" fmla="*/ 731 h 9992"/>
              <a:gd name="connsiteX13" fmla="*/ 3630 w 10000"/>
              <a:gd name="connsiteY13" fmla="*/ 843 h 9992"/>
              <a:gd name="connsiteX14" fmla="*/ 3264 w 10000"/>
              <a:gd name="connsiteY14" fmla="*/ 954 h 9992"/>
              <a:gd name="connsiteX15" fmla="*/ 2922 w 10000"/>
              <a:gd name="connsiteY15" fmla="*/ 1083 h 9992"/>
              <a:gd name="connsiteX16" fmla="*/ 2603 w 10000"/>
              <a:gd name="connsiteY16" fmla="*/ 1212 h 9992"/>
              <a:gd name="connsiteX17" fmla="*/ 2283 w 10000"/>
              <a:gd name="connsiteY17" fmla="*/ 1349 h 9992"/>
              <a:gd name="connsiteX18" fmla="*/ 1986 w 10000"/>
              <a:gd name="connsiteY18" fmla="*/ 1487 h 9992"/>
              <a:gd name="connsiteX19" fmla="*/ 1712 w 10000"/>
              <a:gd name="connsiteY19" fmla="*/ 1633 h 9992"/>
              <a:gd name="connsiteX20" fmla="*/ 1439 w 10000"/>
              <a:gd name="connsiteY20" fmla="*/ 1788 h 9992"/>
              <a:gd name="connsiteX21" fmla="*/ 1210 w 10000"/>
              <a:gd name="connsiteY21" fmla="*/ 1943 h 9992"/>
              <a:gd name="connsiteX22" fmla="*/ 981 w 10000"/>
              <a:gd name="connsiteY22" fmla="*/ 2106 h 9992"/>
              <a:gd name="connsiteX23" fmla="*/ 800 w 10000"/>
              <a:gd name="connsiteY23" fmla="*/ 2278 h 9992"/>
              <a:gd name="connsiteX24" fmla="*/ 617 w 10000"/>
              <a:gd name="connsiteY24" fmla="*/ 2441 h 9992"/>
              <a:gd name="connsiteX25" fmla="*/ 456 w 10000"/>
              <a:gd name="connsiteY25" fmla="*/ 2621 h 9992"/>
              <a:gd name="connsiteX26" fmla="*/ 320 w 10000"/>
              <a:gd name="connsiteY26" fmla="*/ 2794 h 9992"/>
              <a:gd name="connsiteX27" fmla="*/ 205 w 10000"/>
              <a:gd name="connsiteY27" fmla="*/ 2974 h 9992"/>
              <a:gd name="connsiteX28" fmla="*/ 114 w 10000"/>
              <a:gd name="connsiteY28" fmla="*/ 3163 h 9992"/>
              <a:gd name="connsiteX29" fmla="*/ 68 w 10000"/>
              <a:gd name="connsiteY29" fmla="*/ 3352 h 9992"/>
              <a:gd name="connsiteX30" fmla="*/ 22 w 10000"/>
              <a:gd name="connsiteY30" fmla="*/ 3541 h 9992"/>
              <a:gd name="connsiteX31" fmla="*/ 0 w 10000"/>
              <a:gd name="connsiteY31" fmla="*/ 3730 h 9992"/>
              <a:gd name="connsiteX32" fmla="*/ 0 w 10000"/>
              <a:gd name="connsiteY32" fmla="*/ 3730 h 9992"/>
              <a:gd name="connsiteX33" fmla="*/ 22 w 10000"/>
              <a:gd name="connsiteY33" fmla="*/ 4006 h 9992"/>
              <a:gd name="connsiteX34" fmla="*/ 91 w 10000"/>
              <a:gd name="connsiteY34" fmla="*/ 4255 h 9992"/>
              <a:gd name="connsiteX35" fmla="*/ 183 w 10000"/>
              <a:gd name="connsiteY35" fmla="*/ 4504 h 9992"/>
              <a:gd name="connsiteX36" fmla="*/ 251 w 10000"/>
              <a:gd name="connsiteY36" fmla="*/ 4616 h 9992"/>
              <a:gd name="connsiteX37" fmla="*/ 342 w 10000"/>
              <a:gd name="connsiteY37" fmla="*/ 4736 h 9992"/>
              <a:gd name="connsiteX38" fmla="*/ 434 w 10000"/>
              <a:gd name="connsiteY38" fmla="*/ 4856 h 9992"/>
              <a:gd name="connsiteX39" fmla="*/ 571 w 10000"/>
              <a:gd name="connsiteY39" fmla="*/ 4976 h 9992"/>
              <a:gd name="connsiteX40" fmla="*/ 844 w 10000"/>
              <a:gd name="connsiteY40" fmla="*/ 5231 h 9992"/>
              <a:gd name="connsiteX41" fmla="*/ 1210 w 10000"/>
              <a:gd name="connsiteY41" fmla="*/ 5497 h 9992"/>
              <a:gd name="connsiteX42" fmla="*/ 1644 w 10000"/>
              <a:gd name="connsiteY42" fmla="*/ 5789 h 9992"/>
              <a:gd name="connsiteX43" fmla="*/ 2169 w 10000"/>
              <a:gd name="connsiteY43" fmla="*/ 6108 h 9992"/>
              <a:gd name="connsiteX44" fmla="*/ 2808 w 10000"/>
              <a:gd name="connsiteY44" fmla="*/ 6460 h 9992"/>
              <a:gd name="connsiteX45" fmla="*/ 3539 w 10000"/>
              <a:gd name="connsiteY45" fmla="*/ 6863 h 9992"/>
              <a:gd name="connsiteX46" fmla="*/ 4360 w 10000"/>
              <a:gd name="connsiteY46" fmla="*/ 7319 h 9992"/>
              <a:gd name="connsiteX47" fmla="*/ 6392 w 10000"/>
              <a:gd name="connsiteY47" fmla="*/ 8411 h 9992"/>
              <a:gd name="connsiteX48" fmla="*/ 8950 w 10000"/>
              <a:gd name="connsiteY48" fmla="*/ 9786 h 9992"/>
              <a:gd name="connsiteX49" fmla="*/ 8950 w 10000"/>
              <a:gd name="connsiteY49" fmla="*/ 9786 h 9992"/>
              <a:gd name="connsiteX50" fmla="*/ 9063 w 10000"/>
              <a:gd name="connsiteY50" fmla="*/ 9837 h 9992"/>
              <a:gd name="connsiteX51" fmla="*/ 9200 w 10000"/>
              <a:gd name="connsiteY51" fmla="*/ 9889 h 9992"/>
              <a:gd name="connsiteX52" fmla="*/ 9338 w 10000"/>
              <a:gd name="connsiteY52" fmla="*/ 9923 h 9992"/>
              <a:gd name="connsiteX53" fmla="*/ 9497 w 10000"/>
              <a:gd name="connsiteY53" fmla="*/ 9949 h 9992"/>
              <a:gd name="connsiteX54" fmla="*/ 9658 w 10000"/>
              <a:gd name="connsiteY54" fmla="*/ 9975 h 9992"/>
              <a:gd name="connsiteX55" fmla="*/ 9817 w 10000"/>
              <a:gd name="connsiteY55" fmla="*/ 9983 h 9992"/>
              <a:gd name="connsiteX56" fmla="*/ 10000 w 10000"/>
              <a:gd name="connsiteY56" fmla="*/ 9992 h 9992"/>
              <a:gd name="connsiteX0" fmla="*/ 10000 w 10000"/>
              <a:gd name="connsiteY0" fmla="*/ 10000 h 10000"/>
              <a:gd name="connsiteX1" fmla="*/ 8950 w 10000"/>
              <a:gd name="connsiteY1" fmla="*/ 0 h 10000"/>
              <a:gd name="connsiteX2" fmla="*/ 7968 w 10000"/>
              <a:gd name="connsiteY2" fmla="*/ 60 h 10000"/>
              <a:gd name="connsiteX3" fmla="*/ 7489 w 10000"/>
              <a:gd name="connsiteY3" fmla="*/ 103 h 10000"/>
              <a:gd name="connsiteX4" fmla="*/ 7009 w 10000"/>
              <a:gd name="connsiteY4" fmla="*/ 155 h 10000"/>
              <a:gd name="connsiteX5" fmla="*/ 6552 w 10000"/>
              <a:gd name="connsiteY5" fmla="*/ 206 h 10000"/>
              <a:gd name="connsiteX6" fmla="*/ 6096 w 10000"/>
              <a:gd name="connsiteY6" fmla="*/ 275 h 10000"/>
              <a:gd name="connsiteX7" fmla="*/ 5640 w 10000"/>
              <a:gd name="connsiteY7" fmla="*/ 352 h 10000"/>
              <a:gd name="connsiteX8" fmla="*/ 5228 w 10000"/>
              <a:gd name="connsiteY8" fmla="*/ 438 h 10000"/>
              <a:gd name="connsiteX9" fmla="*/ 4794 w 10000"/>
              <a:gd name="connsiteY9" fmla="*/ 524 h 10000"/>
              <a:gd name="connsiteX10" fmla="*/ 4406 w 10000"/>
              <a:gd name="connsiteY10" fmla="*/ 629 h 10000"/>
              <a:gd name="connsiteX11" fmla="*/ 4018 w 10000"/>
              <a:gd name="connsiteY11" fmla="*/ 732 h 10000"/>
              <a:gd name="connsiteX12" fmla="*/ 3630 w 10000"/>
              <a:gd name="connsiteY12" fmla="*/ 844 h 10000"/>
              <a:gd name="connsiteX13" fmla="*/ 3264 w 10000"/>
              <a:gd name="connsiteY13" fmla="*/ 955 h 10000"/>
              <a:gd name="connsiteX14" fmla="*/ 2922 w 10000"/>
              <a:gd name="connsiteY14" fmla="*/ 1084 h 10000"/>
              <a:gd name="connsiteX15" fmla="*/ 2603 w 10000"/>
              <a:gd name="connsiteY15" fmla="*/ 1213 h 10000"/>
              <a:gd name="connsiteX16" fmla="*/ 2283 w 10000"/>
              <a:gd name="connsiteY16" fmla="*/ 1350 h 10000"/>
              <a:gd name="connsiteX17" fmla="*/ 1986 w 10000"/>
              <a:gd name="connsiteY17" fmla="*/ 1488 h 10000"/>
              <a:gd name="connsiteX18" fmla="*/ 1712 w 10000"/>
              <a:gd name="connsiteY18" fmla="*/ 1634 h 10000"/>
              <a:gd name="connsiteX19" fmla="*/ 1439 w 10000"/>
              <a:gd name="connsiteY19" fmla="*/ 1789 h 10000"/>
              <a:gd name="connsiteX20" fmla="*/ 1210 w 10000"/>
              <a:gd name="connsiteY20" fmla="*/ 1945 h 10000"/>
              <a:gd name="connsiteX21" fmla="*/ 981 w 10000"/>
              <a:gd name="connsiteY21" fmla="*/ 2108 h 10000"/>
              <a:gd name="connsiteX22" fmla="*/ 800 w 10000"/>
              <a:gd name="connsiteY22" fmla="*/ 2280 h 10000"/>
              <a:gd name="connsiteX23" fmla="*/ 617 w 10000"/>
              <a:gd name="connsiteY23" fmla="*/ 2443 h 10000"/>
              <a:gd name="connsiteX24" fmla="*/ 456 w 10000"/>
              <a:gd name="connsiteY24" fmla="*/ 2623 h 10000"/>
              <a:gd name="connsiteX25" fmla="*/ 320 w 10000"/>
              <a:gd name="connsiteY25" fmla="*/ 2796 h 10000"/>
              <a:gd name="connsiteX26" fmla="*/ 205 w 10000"/>
              <a:gd name="connsiteY26" fmla="*/ 2976 h 10000"/>
              <a:gd name="connsiteX27" fmla="*/ 114 w 10000"/>
              <a:gd name="connsiteY27" fmla="*/ 3166 h 10000"/>
              <a:gd name="connsiteX28" fmla="*/ 68 w 10000"/>
              <a:gd name="connsiteY28" fmla="*/ 3355 h 10000"/>
              <a:gd name="connsiteX29" fmla="*/ 22 w 10000"/>
              <a:gd name="connsiteY29" fmla="*/ 3544 h 10000"/>
              <a:gd name="connsiteX30" fmla="*/ 0 w 10000"/>
              <a:gd name="connsiteY30" fmla="*/ 3733 h 10000"/>
              <a:gd name="connsiteX31" fmla="*/ 0 w 10000"/>
              <a:gd name="connsiteY31" fmla="*/ 3733 h 10000"/>
              <a:gd name="connsiteX32" fmla="*/ 22 w 10000"/>
              <a:gd name="connsiteY32" fmla="*/ 4009 h 10000"/>
              <a:gd name="connsiteX33" fmla="*/ 91 w 10000"/>
              <a:gd name="connsiteY33" fmla="*/ 4258 h 10000"/>
              <a:gd name="connsiteX34" fmla="*/ 183 w 10000"/>
              <a:gd name="connsiteY34" fmla="*/ 4508 h 10000"/>
              <a:gd name="connsiteX35" fmla="*/ 251 w 10000"/>
              <a:gd name="connsiteY35" fmla="*/ 4620 h 10000"/>
              <a:gd name="connsiteX36" fmla="*/ 342 w 10000"/>
              <a:gd name="connsiteY36" fmla="*/ 4740 h 10000"/>
              <a:gd name="connsiteX37" fmla="*/ 434 w 10000"/>
              <a:gd name="connsiteY37" fmla="*/ 4860 h 10000"/>
              <a:gd name="connsiteX38" fmla="*/ 571 w 10000"/>
              <a:gd name="connsiteY38" fmla="*/ 4980 h 10000"/>
              <a:gd name="connsiteX39" fmla="*/ 844 w 10000"/>
              <a:gd name="connsiteY39" fmla="*/ 5235 h 10000"/>
              <a:gd name="connsiteX40" fmla="*/ 1210 w 10000"/>
              <a:gd name="connsiteY40" fmla="*/ 5501 h 10000"/>
              <a:gd name="connsiteX41" fmla="*/ 1644 w 10000"/>
              <a:gd name="connsiteY41" fmla="*/ 5794 h 10000"/>
              <a:gd name="connsiteX42" fmla="*/ 2169 w 10000"/>
              <a:gd name="connsiteY42" fmla="*/ 6113 h 10000"/>
              <a:gd name="connsiteX43" fmla="*/ 2808 w 10000"/>
              <a:gd name="connsiteY43" fmla="*/ 6465 h 10000"/>
              <a:gd name="connsiteX44" fmla="*/ 3539 w 10000"/>
              <a:gd name="connsiteY44" fmla="*/ 6868 h 10000"/>
              <a:gd name="connsiteX45" fmla="*/ 4360 w 10000"/>
              <a:gd name="connsiteY45" fmla="*/ 7325 h 10000"/>
              <a:gd name="connsiteX46" fmla="*/ 6392 w 10000"/>
              <a:gd name="connsiteY46" fmla="*/ 8418 h 10000"/>
              <a:gd name="connsiteX47" fmla="*/ 8950 w 10000"/>
              <a:gd name="connsiteY47" fmla="*/ 9794 h 10000"/>
              <a:gd name="connsiteX48" fmla="*/ 8950 w 10000"/>
              <a:gd name="connsiteY48" fmla="*/ 9794 h 10000"/>
              <a:gd name="connsiteX49" fmla="*/ 9063 w 10000"/>
              <a:gd name="connsiteY49" fmla="*/ 9845 h 10000"/>
              <a:gd name="connsiteX50" fmla="*/ 9200 w 10000"/>
              <a:gd name="connsiteY50" fmla="*/ 9897 h 10000"/>
              <a:gd name="connsiteX51" fmla="*/ 9338 w 10000"/>
              <a:gd name="connsiteY51" fmla="*/ 9931 h 10000"/>
              <a:gd name="connsiteX52" fmla="*/ 9497 w 10000"/>
              <a:gd name="connsiteY52" fmla="*/ 9957 h 10000"/>
              <a:gd name="connsiteX53" fmla="*/ 9658 w 10000"/>
              <a:gd name="connsiteY53" fmla="*/ 9983 h 10000"/>
              <a:gd name="connsiteX54" fmla="*/ 9817 w 10000"/>
              <a:gd name="connsiteY54" fmla="*/ 9991 h 10000"/>
              <a:gd name="connsiteX55" fmla="*/ 10000 w 10000"/>
              <a:gd name="connsiteY55" fmla="*/ 10000 h 10000"/>
              <a:gd name="connsiteX0" fmla="*/ 10000 w 10000"/>
              <a:gd name="connsiteY0" fmla="*/ 10665 h 10665"/>
              <a:gd name="connsiteX1" fmla="*/ 7968 w 10000"/>
              <a:gd name="connsiteY1" fmla="*/ 725 h 10665"/>
              <a:gd name="connsiteX2" fmla="*/ 7489 w 10000"/>
              <a:gd name="connsiteY2" fmla="*/ 768 h 10665"/>
              <a:gd name="connsiteX3" fmla="*/ 7009 w 10000"/>
              <a:gd name="connsiteY3" fmla="*/ 820 h 10665"/>
              <a:gd name="connsiteX4" fmla="*/ 6552 w 10000"/>
              <a:gd name="connsiteY4" fmla="*/ 871 h 10665"/>
              <a:gd name="connsiteX5" fmla="*/ 6096 w 10000"/>
              <a:gd name="connsiteY5" fmla="*/ 940 h 10665"/>
              <a:gd name="connsiteX6" fmla="*/ 5640 w 10000"/>
              <a:gd name="connsiteY6" fmla="*/ 1017 h 10665"/>
              <a:gd name="connsiteX7" fmla="*/ 5228 w 10000"/>
              <a:gd name="connsiteY7" fmla="*/ 1103 h 10665"/>
              <a:gd name="connsiteX8" fmla="*/ 4794 w 10000"/>
              <a:gd name="connsiteY8" fmla="*/ 1189 h 10665"/>
              <a:gd name="connsiteX9" fmla="*/ 4406 w 10000"/>
              <a:gd name="connsiteY9" fmla="*/ 1294 h 10665"/>
              <a:gd name="connsiteX10" fmla="*/ 4018 w 10000"/>
              <a:gd name="connsiteY10" fmla="*/ 1397 h 10665"/>
              <a:gd name="connsiteX11" fmla="*/ 3630 w 10000"/>
              <a:gd name="connsiteY11" fmla="*/ 1509 h 10665"/>
              <a:gd name="connsiteX12" fmla="*/ 3264 w 10000"/>
              <a:gd name="connsiteY12" fmla="*/ 1620 h 10665"/>
              <a:gd name="connsiteX13" fmla="*/ 2922 w 10000"/>
              <a:gd name="connsiteY13" fmla="*/ 1749 h 10665"/>
              <a:gd name="connsiteX14" fmla="*/ 2603 w 10000"/>
              <a:gd name="connsiteY14" fmla="*/ 1878 h 10665"/>
              <a:gd name="connsiteX15" fmla="*/ 2283 w 10000"/>
              <a:gd name="connsiteY15" fmla="*/ 2015 h 10665"/>
              <a:gd name="connsiteX16" fmla="*/ 1986 w 10000"/>
              <a:gd name="connsiteY16" fmla="*/ 2153 h 10665"/>
              <a:gd name="connsiteX17" fmla="*/ 1712 w 10000"/>
              <a:gd name="connsiteY17" fmla="*/ 2299 h 10665"/>
              <a:gd name="connsiteX18" fmla="*/ 1439 w 10000"/>
              <a:gd name="connsiteY18" fmla="*/ 2454 h 10665"/>
              <a:gd name="connsiteX19" fmla="*/ 1210 w 10000"/>
              <a:gd name="connsiteY19" fmla="*/ 2610 h 10665"/>
              <a:gd name="connsiteX20" fmla="*/ 981 w 10000"/>
              <a:gd name="connsiteY20" fmla="*/ 2773 h 10665"/>
              <a:gd name="connsiteX21" fmla="*/ 800 w 10000"/>
              <a:gd name="connsiteY21" fmla="*/ 2945 h 10665"/>
              <a:gd name="connsiteX22" fmla="*/ 617 w 10000"/>
              <a:gd name="connsiteY22" fmla="*/ 3108 h 10665"/>
              <a:gd name="connsiteX23" fmla="*/ 456 w 10000"/>
              <a:gd name="connsiteY23" fmla="*/ 3288 h 10665"/>
              <a:gd name="connsiteX24" fmla="*/ 320 w 10000"/>
              <a:gd name="connsiteY24" fmla="*/ 3461 h 10665"/>
              <a:gd name="connsiteX25" fmla="*/ 205 w 10000"/>
              <a:gd name="connsiteY25" fmla="*/ 3641 h 10665"/>
              <a:gd name="connsiteX26" fmla="*/ 114 w 10000"/>
              <a:gd name="connsiteY26" fmla="*/ 3831 h 10665"/>
              <a:gd name="connsiteX27" fmla="*/ 68 w 10000"/>
              <a:gd name="connsiteY27" fmla="*/ 4020 h 10665"/>
              <a:gd name="connsiteX28" fmla="*/ 22 w 10000"/>
              <a:gd name="connsiteY28" fmla="*/ 4209 h 10665"/>
              <a:gd name="connsiteX29" fmla="*/ 0 w 10000"/>
              <a:gd name="connsiteY29" fmla="*/ 4398 h 10665"/>
              <a:gd name="connsiteX30" fmla="*/ 0 w 10000"/>
              <a:gd name="connsiteY30" fmla="*/ 4398 h 10665"/>
              <a:gd name="connsiteX31" fmla="*/ 22 w 10000"/>
              <a:gd name="connsiteY31" fmla="*/ 4674 h 10665"/>
              <a:gd name="connsiteX32" fmla="*/ 91 w 10000"/>
              <a:gd name="connsiteY32" fmla="*/ 4923 h 10665"/>
              <a:gd name="connsiteX33" fmla="*/ 183 w 10000"/>
              <a:gd name="connsiteY33" fmla="*/ 5173 h 10665"/>
              <a:gd name="connsiteX34" fmla="*/ 251 w 10000"/>
              <a:gd name="connsiteY34" fmla="*/ 5285 h 10665"/>
              <a:gd name="connsiteX35" fmla="*/ 342 w 10000"/>
              <a:gd name="connsiteY35" fmla="*/ 5405 h 10665"/>
              <a:gd name="connsiteX36" fmla="*/ 434 w 10000"/>
              <a:gd name="connsiteY36" fmla="*/ 5525 h 10665"/>
              <a:gd name="connsiteX37" fmla="*/ 571 w 10000"/>
              <a:gd name="connsiteY37" fmla="*/ 5645 h 10665"/>
              <a:gd name="connsiteX38" fmla="*/ 844 w 10000"/>
              <a:gd name="connsiteY38" fmla="*/ 5900 h 10665"/>
              <a:gd name="connsiteX39" fmla="*/ 1210 w 10000"/>
              <a:gd name="connsiteY39" fmla="*/ 6166 h 10665"/>
              <a:gd name="connsiteX40" fmla="*/ 1644 w 10000"/>
              <a:gd name="connsiteY40" fmla="*/ 6459 h 10665"/>
              <a:gd name="connsiteX41" fmla="*/ 2169 w 10000"/>
              <a:gd name="connsiteY41" fmla="*/ 6778 h 10665"/>
              <a:gd name="connsiteX42" fmla="*/ 2808 w 10000"/>
              <a:gd name="connsiteY42" fmla="*/ 7130 h 10665"/>
              <a:gd name="connsiteX43" fmla="*/ 3539 w 10000"/>
              <a:gd name="connsiteY43" fmla="*/ 7533 h 10665"/>
              <a:gd name="connsiteX44" fmla="*/ 4360 w 10000"/>
              <a:gd name="connsiteY44" fmla="*/ 7990 h 10665"/>
              <a:gd name="connsiteX45" fmla="*/ 6392 w 10000"/>
              <a:gd name="connsiteY45" fmla="*/ 9083 h 10665"/>
              <a:gd name="connsiteX46" fmla="*/ 8950 w 10000"/>
              <a:gd name="connsiteY46" fmla="*/ 10459 h 10665"/>
              <a:gd name="connsiteX47" fmla="*/ 8950 w 10000"/>
              <a:gd name="connsiteY47" fmla="*/ 10459 h 10665"/>
              <a:gd name="connsiteX48" fmla="*/ 9063 w 10000"/>
              <a:gd name="connsiteY48" fmla="*/ 10510 h 10665"/>
              <a:gd name="connsiteX49" fmla="*/ 9200 w 10000"/>
              <a:gd name="connsiteY49" fmla="*/ 10562 h 10665"/>
              <a:gd name="connsiteX50" fmla="*/ 9338 w 10000"/>
              <a:gd name="connsiteY50" fmla="*/ 10596 h 10665"/>
              <a:gd name="connsiteX51" fmla="*/ 9497 w 10000"/>
              <a:gd name="connsiteY51" fmla="*/ 10622 h 10665"/>
              <a:gd name="connsiteX52" fmla="*/ 9658 w 10000"/>
              <a:gd name="connsiteY52" fmla="*/ 10648 h 10665"/>
              <a:gd name="connsiteX53" fmla="*/ 9817 w 10000"/>
              <a:gd name="connsiteY53" fmla="*/ 10656 h 10665"/>
              <a:gd name="connsiteX54" fmla="*/ 10000 w 10000"/>
              <a:gd name="connsiteY54" fmla="*/ 10665 h 10665"/>
              <a:gd name="connsiteX0" fmla="*/ 10000 w 10000"/>
              <a:gd name="connsiteY0" fmla="*/ 10651 h 10651"/>
              <a:gd name="connsiteX1" fmla="*/ 7968 w 10000"/>
              <a:gd name="connsiteY1" fmla="*/ 711 h 10651"/>
              <a:gd name="connsiteX2" fmla="*/ 7009 w 10000"/>
              <a:gd name="connsiteY2" fmla="*/ 806 h 10651"/>
              <a:gd name="connsiteX3" fmla="*/ 6552 w 10000"/>
              <a:gd name="connsiteY3" fmla="*/ 857 h 10651"/>
              <a:gd name="connsiteX4" fmla="*/ 6096 w 10000"/>
              <a:gd name="connsiteY4" fmla="*/ 926 h 10651"/>
              <a:gd name="connsiteX5" fmla="*/ 5640 w 10000"/>
              <a:gd name="connsiteY5" fmla="*/ 1003 h 10651"/>
              <a:gd name="connsiteX6" fmla="*/ 5228 w 10000"/>
              <a:gd name="connsiteY6" fmla="*/ 1089 h 10651"/>
              <a:gd name="connsiteX7" fmla="*/ 4794 w 10000"/>
              <a:gd name="connsiteY7" fmla="*/ 1175 h 10651"/>
              <a:gd name="connsiteX8" fmla="*/ 4406 w 10000"/>
              <a:gd name="connsiteY8" fmla="*/ 1280 h 10651"/>
              <a:gd name="connsiteX9" fmla="*/ 4018 w 10000"/>
              <a:gd name="connsiteY9" fmla="*/ 1383 h 10651"/>
              <a:gd name="connsiteX10" fmla="*/ 3630 w 10000"/>
              <a:gd name="connsiteY10" fmla="*/ 1495 h 10651"/>
              <a:gd name="connsiteX11" fmla="*/ 3264 w 10000"/>
              <a:gd name="connsiteY11" fmla="*/ 1606 h 10651"/>
              <a:gd name="connsiteX12" fmla="*/ 2922 w 10000"/>
              <a:gd name="connsiteY12" fmla="*/ 1735 h 10651"/>
              <a:gd name="connsiteX13" fmla="*/ 2603 w 10000"/>
              <a:gd name="connsiteY13" fmla="*/ 1864 h 10651"/>
              <a:gd name="connsiteX14" fmla="*/ 2283 w 10000"/>
              <a:gd name="connsiteY14" fmla="*/ 2001 h 10651"/>
              <a:gd name="connsiteX15" fmla="*/ 1986 w 10000"/>
              <a:gd name="connsiteY15" fmla="*/ 2139 h 10651"/>
              <a:gd name="connsiteX16" fmla="*/ 1712 w 10000"/>
              <a:gd name="connsiteY16" fmla="*/ 2285 h 10651"/>
              <a:gd name="connsiteX17" fmla="*/ 1439 w 10000"/>
              <a:gd name="connsiteY17" fmla="*/ 2440 h 10651"/>
              <a:gd name="connsiteX18" fmla="*/ 1210 w 10000"/>
              <a:gd name="connsiteY18" fmla="*/ 2596 h 10651"/>
              <a:gd name="connsiteX19" fmla="*/ 981 w 10000"/>
              <a:gd name="connsiteY19" fmla="*/ 2759 h 10651"/>
              <a:gd name="connsiteX20" fmla="*/ 800 w 10000"/>
              <a:gd name="connsiteY20" fmla="*/ 2931 h 10651"/>
              <a:gd name="connsiteX21" fmla="*/ 617 w 10000"/>
              <a:gd name="connsiteY21" fmla="*/ 3094 h 10651"/>
              <a:gd name="connsiteX22" fmla="*/ 456 w 10000"/>
              <a:gd name="connsiteY22" fmla="*/ 3274 h 10651"/>
              <a:gd name="connsiteX23" fmla="*/ 320 w 10000"/>
              <a:gd name="connsiteY23" fmla="*/ 3447 h 10651"/>
              <a:gd name="connsiteX24" fmla="*/ 205 w 10000"/>
              <a:gd name="connsiteY24" fmla="*/ 3627 h 10651"/>
              <a:gd name="connsiteX25" fmla="*/ 114 w 10000"/>
              <a:gd name="connsiteY25" fmla="*/ 3817 h 10651"/>
              <a:gd name="connsiteX26" fmla="*/ 68 w 10000"/>
              <a:gd name="connsiteY26" fmla="*/ 4006 h 10651"/>
              <a:gd name="connsiteX27" fmla="*/ 22 w 10000"/>
              <a:gd name="connsiteY27" fmla="*/ 4195 h 10651"/>
              <a:gd name="connsiteX28" fmla="*/ 0 w 10000"/>
              <a:gd name="connsiteY28" fmla="*/ 4384 h 10651"/>
              <a:gd name="connsiteX29" fmla="*/ 0 w 10000"/>
              <a:gd name="connsiteY29" fmla="*/ 4384 h 10651"/>
              <a:gd name="connsiteX30" fmla="*/ 22 w 10000"/>
              <a:gd name="connsiteY30" fmla="*/ 4660 h 10651"/>
              <a:gd name="connsiteX31" fmla="*/ 91 w 10000"/>
              <a:gd name="connsiteY31" fmla="*/ 4909 h 10651"/>
              <a:gd name="connsiteX32" fmla="*/ 183 w 10000"/>
              <a:gd name="connsiteY32" fmla="*/ 5159 h 10651"/>
              <a:gd name="connsiteX33" fmla="*/ 251 w 10000"/>
              <a:gd name="connsiteY33" fmla="*/ 5271 h 10651"/>
              <a:gd name="connsiteX34" fmla="*/ 342 w 10000"/>
              <a:gd name="connsiteY34" fmla="*/ 5391 h 10651"/>
              <a:gd name="connsiteX35" fmla="*/ 434 w 10000"/>
              <a:gd name="connsiteY35" fmla="*/ 5511 h 10651"/>
              <a:gd name="connsiteX36" fmla="*/ 571 w 10000"/>
              <a:gd name="connsiteY36" fmla="*/ 5631 h 10651"/>
              <a:gd name="connsiteX37" fmla="*/ 844 w 10000"/>
              <a:gd name="connsiteY37" fmla="*/ 5886 h 10651"/>
              <a:gd name="connsiteX38" fmla="*/ 1210 w 10000"/>
              <a:gd name="connsiteY38" fmla="*/ 6152 h 10651"/>
              <a:gd name="connsiteX39" fmla="*/ 1644 w 10000"/>
              <a:gd name="connsiteY39" fmla="*/ 6445 h 10651"/>
              <a:gd name="connsiteX40" fmla="*/ 2169 w 10000"/>
              <a:gd name="connsiteY40" fmla="*/ 6764 h 10651"/>
              <a:gd name="connsiteX41" fmla="*/ 2808 w 10000"/>
              <a:gd name="connsiteY41" fmla="*/ 7116 h 10651"/>
              <a:gd name="connsiteX42" fmla="*/ 3539 w 10000"/>
              <a:gd name="connsiteY42" fmla="*/ 7519 h 10651"/>
              <a:gd name="connsiteX43" fmla="*/ 4360 w 10000"/>
              <a:gd name="connsiteY43" fmla="*/ 7976 h 10651"/>
              <a:gd name="connsiteX44" fmla="*/ 6392 w 10000"/>
              <a:gd name="connsiteY44" fmla="*/ 9069 h 10651"/>
              <a:gd name="connsiteX45" fmla="*/ 8950 w 10000"/>
              <a:gd name="connsiteY45" fmla="*/ 10445 h 10651"/>
              <a:gd name="connsiteX46" fmla="*/ 8950 w 10000"/>
              <a:gd name="connsiteY46" fmla="*/ 10445 h 10651"/>
              <a:gd name="connsiteX47" fmla="*/ 9063 w 10000"/>
              <a:gd name="connsiteY47" fmla="*/ 10496 h 10651"/>
              <a:gd name="connsiteX48" fmla="*/ 9200 w 10000"/>
              <a:gd name="connsiteY48" fmla="*/ 10548 h 10651"/>
              <a:gd name="connsiteX49" fmla="*/ 9338 w 10000"/>
              <a:gd name="connsiteY49" fmla="*/ 10582 h 10651"/>
              <a:gd name="connsiteX50" fmla="*/ 9497 w 10000"/>
              <a:gd name="connsiteY50" fmla="*/ 10608 h 10651"/>
              <a:gd name="connsiteX51" fmla="*/ 9658 w 10000"/>
              <a:gd name="connsiteY51" fmla="*/ 10634 h 10651"/>
              <a:gd name="connsiteX52" fmla="*/ 9817 w 10000"/>
              <a:gd name="connsiteY52" fmla="*/ 10642 h 10651"/>
              <a:gd name="connsiteX53" fmla="*/ 10000 w 10000"/>
              <a:gd name="connsiteY53" fmla="*/ 10651 h 10651"/>
              <a:gd name="connsiteX0" fmla="*/ 10000 w 10000"/>
              <a:gd name="connsiteY0" fmla="*/ 9845 h 9845"/>
              <a:gd name="connsiteX1" fmla="*/ 7009 w 10000"/>
              <a:gd name="connsiteY1" fmla="*/ 0 h 9845"/>
              <a:gd name="connsiteX2" fmla="*/ 6552 w 10000"/>
              <a:gd name="connsiteY2" fmla="*/ 51 h 9845"/>
              <a:gd name="connsiteX3" fmla="*/ 6096 w 10000"/>
              <a:gd name="connsiteY3" fmla="*/ 120 h 9845"/>
              <a:gd name="connsiteX4" fmla="*/ 5640 w 10000"/>
              <a:gd name="connsiteY4" fmla="*/ 197 h 9845"/>
              <a:gd name="connsiteX5" fmla="*/ 5228 w 10000"/>
              <a:gd name="connsiteY5" fmla="*/ 283 h 9845"/>
              <a:gd name="connsiteX6" fmla="*/ 4794 w 10000"/>
              <a:gd name="connsiteY6" fmla="*/ 369 h 9845"/>
              <a:gd name="connsiteX7" fmla="*/ 4406 w 10000"/>
              <a:gd name="connsiteY7" fmla="*/ 474 h 9845"/>
              <a:gd name="connsiteX8" fmla="*/ 4018 w 10000"/>
              <a:gd name="connsiteY8" fmla="*/ 577 h 9845"/>
              <a:gd name="connsiteX9" fmla="*/ 3630 w 10000"/>
              <a:gd name="connsiteY9" fmla="*/ 689 h 9845"/>
              <a:gd name="connsiteX10" fmla="*/ 3264 w 10000"/>
              <a:gd name="connsiteY10" fmla="*/ 800 h 9845"/>
              <a:gd name="connsiteX11" fmla="*/ 2922 w 10000"/>
              <a:gd name="connsiteY11" fmla="*/ 929 h 9845"/>
              <a:gd name="connsiteX12" fmla="*/ 2603 w 10000"/>
              <a:gd name="connsiteY12" fmla="*/ 1058 h 9845"/>
              <a:gd name="connsiteX13" fmla="*/ 2283 w 10000"/>
              <a:gd name="connsiteY13" fmla="*/ 1195 h 9845"/>
              <a:gd name="connsiteX14" fmla="*/ 1986 w 10000"/>
              <a:gd name="connsiteY14" fmla="*/ 1333 h 9845"/>
              <a:gd name="connsiteX15" fmla="*/ 1712 w 10000"/>
              <a:gd name="connsiteY15" fmla="*/ 1479 h 9845"/>
              <a:gd name="connsiteX16" fmla="*/ 1439 w 10000"/>
              <a:gd name="connsiteY16" fmla="*/ 1634 h 9845"/>
              <a:gd name="connsiteX17" fmla="*/ 1210 w 10000"/>
              <a:gd name="connsiteY17" fmla="*/ 1790 h 9845"/>
              <a:gd name="connsiteX18" fmla="*/ 981 w 10000"/>
              <a:gd name="connsiteY18" fmla="*/ 1953 h 9845"/>
              <a:gd name="connsiteX19" fmla="*/ 800 w 10000"/>
              <a:gd name="connsiteY19" fmla="*/ 2125 h 9845"/>
              <a:gd name="connsiteX20" fmla="*/ 617 w 10000"/>
              <a:gd name="connsiteY20" fmla="*/ 2288 h 9845"/>
              <a:gd name="connsiteX21" fmla="*/ 456 w 10000"/>
              <a:gd name="connsiteY21" fmla="*/ 2468 h 9845"/>
              <a:gd name="connsiteX22" fmla="*/ 320 w 10000"/>
              <a:gd name="connsiteY22" fmla="*/ 2641 h 9845"/>
              <a:gd name="connsiteX23" fmla="*/ 205 w 10000"/>
              <a:gd name="connsiteY23" fmla="*/ 2821 h 9845"/>
              <a:gd name="connsiteX24" fmla="*/ 114 w 10000"/>
              <a:gd name="connsiteY24" fmla="*/ 3011 h 9845"/>
              <a:gd name="connsiteX25" fmla="*/ 68 w 10000"/>
              <a:gd name="connsiteY25" fmla="*/ 3200 h 9845"/>
              <a:gd name="connsiteX26" fmla="*/ 22 w 10000"/>
              <a:gd name="connsiteY26" fmla="*/ 3389 h 9845"/>
              <a:gd name="connsiteX27" fmla="*/ 0 w 10000"/>
              <a:gd name="connsiteY27" fmla="*/ 3578 h 9845"/>
              <a:gd name="connsiteX28" fmla="*/ 0 w 10000"/>
              <a:gd name="connsiteY28" fmla="*/ 3578 h 9845"/>
              <a:gd name="connsiteX29" fmla="*/ 22 w 10000"/>
              <a:gd name="connsiteY29" fmla="*/ 3854 h 9845"/>
              <a:gd name="connsiteX30" fmla="*/ 91 w 10000"/>
              <a:gd name="connsiteY30" fmla="*/ 4103 h 9845"/>
              <a:gd name="connsiteX31" fmla="*/ 183 w 10000"/>
              <a:gd name="connsiteY31" fmla="*/ 4353 h 9845"/>
              <a:gd name="connsiteX32" fmla="*/ 251 w 10000"/>
              <a:gd name="connsiteY32" fmla="*/ 4465 h 9845"/>
              <a:gd name="connsiteX33" fmla="*/ 342 w 10000"/>
              <a:gd name="connsiteY33" fmla="*/ 4585 h 9845"/>
              <a:gd name="connsiteX34" fmla="*/ 434 w 10000"/>
              <a:gd name="connsiteY34" fmla="*/ 4705 h 9845"/>
              <a:gd name="connsiteX35" fmla="*/ 571 w 10000"/>
              <a:gd name="connsiteY35" fmla="*/ 4825 h 9845"/>
              <a:gd name="connsiteX36" fmla="*/ 844 w 10000"/>
              <a:gd name="connsiteY36" fmla="*/ 5080 h 9845"/>
              <a:gd name="connsiteX37" fmla="*/ 1210 w 10000"/>
              <a:gd name="connsiteY37" fmla="*/ 5346 h 9845"/>
              <a:gd name="connsiteX38" fmla="*/ 1644 w 10000"/>
              <a:gd name="connsiteY38" fmla="*/ 5639 h 9845"/>
              <a:gd name="connsiteX39" fmla="*/ 2169 w 10000"/>
              <a:gd name="connsiteY39" fmla="*/ 5958 h 9845"/>
              <a:gd name="connsiteX40" fmla="*/ 2808 w 10000"/>
              <a:gd name="connsiteY40" fmla="*/ 6310 h 9845"/>
              <a:gd name="connsiteX41" fmla="*/ 3539 w 10000"/>
              <a:gd name="connsiteY41" fmla="*/ 6713 h 9845"/>
              <a:gd name="connsiteX42" fmla="*/ 4360 w 10000"/>
              <a:gd name="connsiteY42" fmla="*/ 7170 h 9845"/>
              <a:gd name="connsiteX43" fmla="*/ 6392 w 10000"/>
              <a:gd name="connsiteY43" fmla="*/ 8263 h 9845"/>
              <a:gd name="connsiteX44" fmla="*/ 8950 w 10000"/>
              <a:gd name="connsiteY44" fmla="*/ 9639 h 9845"/>
              <a:gd name="connsiteX45" fmla="*/ 8950 w 10000"/>
              <a:gd name="connsiteY45" fmla="*/ 9639 h 9845"/>
              <a:gd name="connsiteX46" fmla="*/ 9063 w 10000"/>
              <a:gd name="connsiteY46" fmla="*/ 9690 h 9845"/>
              <a:gd name="connsiteX47" fmla="*/ 9200 w 10000"/>
              <a:gd name="connsiteY47" fmla="*/ 9742 h 9845"/>
              <a:gd name="connsiteX48" fmla="*/ 9338 w 10000"/>
              <a:gd name="connsiteY48" fmla="*/ 9776 h 9845"/>
              <a:gd name="connsiteX49" fmla="*/ 9497 w 10000"/>
              <a:gd name="connsiteY49" fmla="*/ 9802 h 9845"/>
              <a:gd name="connsiteX50" fmla="*/ 9658 w 10000"/>
              <a:gd name="connsiteY50" fmla="*/ 9828 h 9845"/>
              <a:gd name="connsiteX51" fmla="*/ 9817 w 10000"/>
              <a:gd name="connsiteY51" fmla="*/ 9836 h 9845"/>
              <a:gd name="connsiteX52" fmla="*/ 10000 w 10000"/>
              <a:gd name="connsiteY52" fmla="*/ 9845 h 9845"/>
              <a:gd name="connsiteX0" fmla="*/ 10000 w 10000"/>
              <a:gd name="connsiteY0" fmla="*/ 10000 h 10000"/>
              <a:gd name="connsiteX1" fmla="*/ 7009 w 10000"/>
              <a:gd name="connsiteY1" fmla="*/ 0 h 10000"/>
              <a:gd name="connsiteX2" fmla="*/ 6096 w 10000"/>
              <a:gd name="connsiteY2" fmla="*/ 122 h 10000"/>
              <a:gd name="connsiteX3" fmla="*/ 5640 w 10000"/>
              <a:gd name="connsiteY3" fmla="*/ 200 h 10000"/>
              <a:gd name="connsiteX4" fmla="*/ 5228 w 10000"/>
              <a:gd name="connsiteY4" fmla="*/ 287 h 10000"/>
              <a:gd name="connsiteX5" fmla="*/ 4794 w 10000"/>
              <a:gd name="connsiteY5" fmla="*/ 375 h 10000"/>
              <a:gd name="connsiteX6" fmla="*/ 4406 w 10000"/>
              <a:gd name="connsiteY6" fmla="*/ 481 h 10000"/>
              <a:gd name="connsiteX7" fmla="*/ 4018 w 10000"/>
              <a:gd name="connsiteY7" fmla="*/ 586 h 10000"/>
              <a:gd name="connsiteX8" fmla="*/ 3630 w 10000"/>
              <a:gd name="connsiteY8" fmla="*/ 700 h 10000"/>
              <a:gd name="connsiteX9" fmla="*/ 3264 w 10000"/>
              <a:gd name="connsiteY9" fmla="*/ 813 h 10000"/>
              <a:gd name="connsiteX10" fmla="*/ 2922 w 10000"/>
              <a:gd name="connsiteY10" fmla="*/ 944 h 10000"/>
              <a:gd name="connsiteX11" fmla="*/ 2603 w 10000"/>
              <a:gd name="connsiteY11" fmla="*/ 1075 h 10000"/>
              <a:gd name="connsiteX12" fmla="*/ 2283 w 10000"/>
              <a:gd name="connsiteY12" fmla="*/ 1214 h 10000"/>
              <a:gd name="connsiteX13" fmla="*/ 1986 w 10000"/>
              <a:gd name="connsiteY13" fmla="*/ 1354 h 10000"/>
              <a:gd name="connsiteX14" fmla="*/ 1712 w 10000"/>
              <a:gd name="connsiteY14" fmla="*/ 1502 h 10000"/>
              <a:gd name="connsiteX15" fmla="*/ 1439 w 10000"/>
              <a:gd name="connsiteY15" fmla="*/ 1660 h 10000"/>
              <a:gd name="connsiteX16" fmla="*/ 1210 w 10000"/>
              <a:gd name="connsiteY16" fmla="*/ 1818 h 10000"/>
              <a:gd name="connsiteX17" fmla="*/ 981 w 10000"/>
              <a:gd name="connsiteY17" fmla="*/ 1984 h 10000"/>
              <a:gd name="connsiteX18" fmla="*/ 800 w 10000"/>
              <a:gd name="connsiteY18" fmla="*/ 2158 h 10000"/>
              <a:gd name="connsiteX19" fmla="*/ 617 w 10000"/>
              <a:gd name="connsiteY19" fmla="*/ 2324 h 10000"/>
              <a:gd name="connsiteX20" fmla="*/ 456 w 10000"/>
              <a:gd name="connsiteY20" fmla="*/ 2507 h 10000"/>
              <a:gd name="connsiteX21" fmla="*/ 320 w 10000"/>
              <a:gd name="connsiteY21" fmla="*/ 2683 h 10000"/>
              <a:gd name="connsiteX22" fmla="*/ 205 w 10000"/>
              <a:gd name="connsiteY22" fmla="*/ 2865 h 10000"/>
              <a:gd name="connsiteX23" fmla="*/ 114 w 10000"/>
              <a:gd name="connsiteY23" fmla="*/ 3058 h 10000"/>
              <a:gd name="connsiteX24" fmla="*/ 68 w 10000"/>
              <a:gd name="connsiteY24" fmla="*/ 3250 h 10000"/>
              <a:gd name="connsiteX25" fmla="*/ 22 w 10000"/>
              <a:gd name="connsiteY25" fmla="*/ 3442 h 10000"/>
              <a:gd name="connsiteX26" fmla="*/ 0 w 10000"/>
              <a:gd name="connsiteY26" fmla="*/ 3634 h 10000"/>
              <a:gd name="connsiteX27" fmla="*/ 0 w 10000"/>
              <a:gd name="connsiteY27" fmla="*/ 3634 h 10000"/>
              <a:gd name="connsiteX28" fmla="*/ 22 w 10000"/>
              <a:gd name="connsiteY28" fmla="*/ 3915 h 10000"/>
              <a:gd name="connsiteX29" fmla="*/ 91 w 10000"/>
              <a:gd name="connsiteY29" fmla="*/ 4168 h 10000"/>
              <a:gd name="connsiteX30" fmla="*/ 183 w 10000"/>
              <a:gd name="connsiteY30" fmla="*/ 4422 h 10000"/>
              <a:gd name="connsiteX31" fmla="*/ 251 w 10000"/>
              <a:gd name="connsiteY31" fmla="*/ 4535 h 10000"/>
              <a:gd name="connsiteX32" fmla="*/ 342 w 10000"/>
              <a:gd name="connsiteY32" fmla="*/ 4657 h 10000"/>
              <a:gd name="connsiteX33" fmla="*/ 434 w 10000"/>
              <a:gd name="connsiteY33" fmla="*/ 4779 h 10000"/>
              <a:gd name="connsiteX34" fmla="*/ 571 w 10000"/>
              <a:gd name="connsiteY34" fmla="*/ 4901 h 10000"/>
              <a:gd name="connsiteX35" fmla="*/ 844 w 10000"/>
              <a:gd name="connsiteY35" fmla="*/ 5160 h 10000"/>
              <a:gd name="connsiteX36" fmla="*/ 1210 w 10000"/>
              <a:gd name="connsiteY36" fmla="*/ 5430 h 10000"/>
              <a:gd name="connsiteX37" fmla="*/ 1644 w 10000"/>
              <a:gd name="connsiteY37" fmla="*/ 5728 h 10000"/>
              <a:gd name="connsiteX38" fmla="*/ 2169 w 10000"/>
              <a:gd name="connsiteY38" fmla="*/ 6052 h 10000"/>
              <a:gd name="connsiteX39" fmla="*/ 2808 w 10000"/>
              <a:gd name="connsiteY39" fmla="*/ 6409 h 10000"/>
              <a:gd name="connsiteX40" fmla="*/ 3539 w 10000"/>
              <a:gd name="connsiteY40" fmla="*/ 6819 h 10000"/>
              <a:gd name="connsiteX41" fmla="*/ 4360 w 10000"/>
              <a:gd name="connsiteY41" fmla="*/ 7283 h 10000"/>
              <a:gd name="connsiteX42" fmla="*/ 6392 w 10000"/>
              <a:gd name="connsiteY42" fmla="*/ 8393 h 10000"/>
              <a:gd name="connsiteX43" fmla="*/ 8950 w 10000"/>
              <a:gd name="connsiteY43" fmla="*/ 9791 h 10000"/>
              <a:gd name="connsiteX44" fmla="*/ 8950 w 10000"/>
              <a:gd name="connsiteY44" fmla="*/ 9791 h 10000"/>
              <a:gd name="connsiteX45" fmla="*/ 9063 w 10000"/>
              <a:gd name="connsiteY45" fmla="*/ 9843 h 10000"/>
              <a:gd name="connsiteX46" fmla="*/ 9200 w 10000"/>
              <a:gd name="connsiteY46" fmla="*/ 9895 h 10000"/>
              <a:gd name="connsiteX47" fmla="*/ 9338 w 10000"/>
              <a:gd name="connsiteY47" fmla="*/ 9930 h 10000"/>
              <a:gd name="connsiteX48" fmla="*/ 9497 w 10000"/>
              <a:gd name="connsiteY48" fmla="*/ 9956 h 10000"/>
              <a:gd name="connsiteX49" fmla="*/ 9658 w 10000"/>
              <a:gd name="connsiteY49" fmla="*/ 9983 h 10000"/>
              <a:gd name="connsiteX50" fmla="*/ 9817 w 10000"/>
              <a:gd name="connsiteY50" fmla="*/ 9991 h 10000"/>
              <a:gd name="connsiteX51" fmla="*/ 10000 w 10000"/>
              <a:gd name="connsiteY51" fmla="*/ 10000 h 10000"/>
              <a:gd name="connsiteX0" fmla="*/ 10000 w 10000"/>
              <a:gd name="connsiteY0" fmla="*/ 9878 h 9878"/>
              <a:gd name="connsiteX1" fmla="*/ 6096 w 10000"/>
              <a:gd name="connsiteY1" fmla="*/ 0 h 9878"/>
              <a:gd name="connsiteX2" fmla="*/ 5640 w 10000"/>
              <a:gd name="connsiteY2" fmla="*/ 78 h 9878"/>
              <a:gd name="connsiteX3" fmla="*/ 5228 w 10000"/>
              <a:gd name="connsiteY3" fmla="*/ 165 h 9878"/>
              <a:gd name="connsiteX4" fmla="*/ 4794 w 10000"/>
              <a:gd name="connsiteY4" fmla="*/ 253 h 9878"/>
              <a:gd name="connsiteX5" fmla="*/ 4406 w 10000"/>
              <a:gd name="connsiteY5" fmla="*/ 359 h 9878"/>
              <a:gd name="connsiteX6" fmla="*/ 4018 w 10000"/>
              <a:gd name="connsiteY6" fmla="*/ 464 h 9878"/>
              <a:gd name="connsiteX7" fmla="*/ 3630 w 10000"/>
              <a:gd name="connsiteY7" fmla="*/ 578 h 9878"/>
              <a:gd name="connsiteX8" fmla="*/ 3264 w 10000"/>
              <a:gd name="connsiteY8" fmla="*/ 691 h 9878"/>
              <a:gd name="connsiteX9" fmla="*/ 2922 w 10000"/>
              <a:gd name="connsiteY9" fmla="*/ 822 h 9878"/>
              <a:gd name="connsiteX10" fmla="*/ 2603 w 10000"/>
              <a:gd name="connsiteY10" fmla="*/ 953 h 9878"/>
              <a:gd name="connsiteX11" fmla="*/ 2283 w 10000"/>
              <a:gd name="connsiteY11" fmla="*/ 1092 h 9878"/>
              <a:gd name="connsiteX12" fmla="*/ 1986 w 10000"/>
              <a:gd name="connsiteY12" fmla="*/ 1232 h 9878"/>
              <a:gd name="connsiteX13" fmla="*/ 1712 w 10000"/>
              <a:gd name="connsiteY13" fmla="*/ 1380 h 9878"/>
              <a:gd name="connsiteX14" fmla="*/ 1439 w 10000"/>
              <a:gd name="connsiteY14" fmla="*/ 1538 h 9878"/>
              <a:gd name="connsiteX15" fmla="*/ 1210 w 10000"/>
              <a:gd name="connsiteY15" fmla="*/ 1696 h 9878"/>
              <a:gd name="connsiteX16" fmla="*/ 981 w 10000"/>
              <a:gd name="connsiteY16" fmla="*/ 1862 h 9878"/>
              <a:gd name="connsiteX17" fmla="*/ 800 w 10000"/>
              <a:gd name="connsiteY17" fmla="*/ 2036 h 9878"/>
              <a:gd name="connsiteX18" fmla="*/ 617 w 10000"/>
              <a:gd name="connsiteY18" fmla="*/ 2202 h 9878"/>
              <a:gd name="connsiteX19" fmla="*/ 456 w 10000"/>
              <a:gd name="connsiteY19" fmla="*/ 2385 h 9878"/>
              <a:gd name="connsiteX20" fmla="*/ 320 w 10000"/>
              <a:gd name="connsiteY20" fmla="*/ 2561 h 9878"/>
              <a:gd name="connsiteX21" fmla="*/ 205 w 10000"/>
              <a:gd name="connsiteY21" fmla="*/ 2743 h 9878"/>
              <a:gd name="connsiteX22" fmla="*/ 114 w 10000"/>
              <a:gd name="connsiteY22" fmla="*/ 2936 h 9878"/>
              <a:gd name="connsiteX23" fmla="*/ 68 w 10000"/>
              <a:gd name="connsiteY23" fmla="*/ 3128 h 9878"/>
              <a:gd name="connsiteX24" fmla="*/ 22 w 10000"/>
              <a:gd name="connsiteY24" fmla="*/ 3320 h 9878"/>
              <a:gd name="connsiteX25" fmla="*/ 0 w 10000"/>
              <a:gd name="connsiteY25" fmla="*/ 3512 h 9878"/>
              <a:gd name="connsiteX26" fmla="*/ 0 w 10000"/>
              <a:gd name="connsiteY26" fmla="*/ 3512 h 9878"/>
              <a:gd name="connsiteX27" fmla="*/ 22 w 10000"/>
              <a:gd name="connsiteY27" fmla="*/ 3793 h 9878"/>
              <a:gd name="connsiteX28" fmla="*/ 91 w 10000"/>
              <a:gd name="connsiteY28" fmla="*/ 4046 h 9878"/>
              <a:gd name="connsiteX29" fmla="*/ 183 w 10000"/>
              <a:gd name="connsiteY29" fmla="*/ 4300 h 9878"/>
              <a:gd name="connsiteX30" fmla="*/ 251 w 10000"/>
              <a:gd name="connsiteY30" fmla="*/ 4413 h 9878"/>
              <a:gd name="connsiteX31" fmla="*/ 342 w 10000"/>
              <a:gd name="connsiteY31" fmla="*/ 4535 h 9878"/>
              <a:gd name="connsiteX32" fmla="*/ 434 w 10000"/>
              <a:gd name="connsiteY32" fmla="*/ 4657 h 9878"/>
              <a:gd name="connsiteX33" fmla="*/ 571 w 10000"/>
              <a:gd name="connsiteY33" fmla="*/ 4779 h 9878"/>
              <a:gd name="connsiteX34" fmla="*/ 844 w 10000"/>
              <a:gd name="connsiteY34" fmla="*/ 5038 h 9878"/>
              <a:gd name="connsiteX35" fmla="*/ 1210 w 10000"/>
              <a:gd name="connsiteY35" fmla="*/ 5308 h 9878"/>
              <a:gd name="connsiteX36" fmla="*/ 1644 w 10000"/>
              <a:gd name="connsiteY36" fmla="*/ 5606 h 9878"/>
              <a:gd name="connsiteX37" fmla="*/ 2169 w 10000"/>
              <a:gd name="connsiteY37" fmla="*/ 5930 h 9878"/>
              <a:gd name="connsiteX38" fmla="*/ 2808 w 10000"/>
              <a:gd name="connsiteY38" fmla="*/ 6287 h 9878"/>
              <a:gd name="connsiteX39" fmla="*/ 3539 w 10000"/>
              <a:gd name="connsiteY39" fmla="*/ 6697 h 9878"/>
              <a:gd name="connsiteX40" fmla="*/ 4360 w 10000"/>
              <a:gd name="connsiteY40" fmla="*/ 7161 h 9878"/>
              <a:gd name="connsiteX41" fmla="*/ 6392 w 10000"/>
              <a:gd name="connsiteY41" fmla="*/ 8271 h 9878"/>
              <a:gd name="connsiteX42" fmla="*/ 8950 w 10000"/>
              <a:gd name="connsiteY42" fmla="*/ 9669 h 9878"/>
              <a:gd name="connsiteX43" fmla="*/ 8950 w 10000"/>
              <a:gd name="connsiteY43" fmla="*/ 9669 h 9878"/>
              <a:gd name="connsiteX44" fmla="*/ 9063 w 10000"/>
              <a:gd name="connsiteY44" fmla="*/ 9721 h 9878"/>
              <a:gd name="connsiteX45" fmla="*/ 9200 w 10000"/>
              <a:gd name="connsiteY45" fmla="*/ 9773 h 9878"/>
              <a:gd name="connsiteX46" fmla="*/ 9338 w 10000"/>
              <a:gd name="connsiteY46" fmla="*/ 9808 h 9878"/>
              <a:gd name="connsiteX47" fmla="*/ 9497 w 10000"/>
              <a:gd name="connsiteY47" fmla="*/ 9834 h 9878"/>
              <a:gd name="connsiteX48" fmla="*/ 9658 w 10000"/>
              <a:gd name="connsiteY48" fmla="*/ 9861 h 9878"/>
              <a:gd name="connsiteX49" fmla="*/ 9817 w 10000"/>
              <a:gd name="connsiteY49" fmla="*/ 9869 h 9878"/>
              <a:gd name="connsiteX50" fmla="*/ 10000 w 10000"/>
              <a:gd name="connsiteY50" fmla="*/ 9878 h 9878"/>
              <a:gd name="connsiteX0" fmla="*/ 10000 w 10000"/>
              <a:gd name="connsiteY0" fmla="*/ 9921 h 9921"/>
              <a:gd name="connsiteX1" fmla="*/ 5640 w 10000"/>
              <a:gd name="connsiteY1" fmla="*/ 0 h 9921"/>
              <a:gd name="connsiteX2" fmla="*/ 5228 w 10000"/>
              <a:gd name="connsiteY2" fmla="*/ 88 h 9921"/>
              <a:gd name="connsiteX3" fmla="*/ 4794 w 10000"/>
              <a:gd name="connsiteY3" fmla="*/ 177 h 9921"/>
              <a:gd name="connsiteX4" fmla="*/ 4406 w 10000"/>
              <a:gd name="connsiteY4" fmla="*/ 284 h 9921"/>
              <a:gd name="connsiteX5" fmla="*/ 4018 w 10000"/>
              <a:gd name="connsiteY5" fmla="*/ 391 h 9921"/>
              <a:gd name="connsiteX6" fmla="*/ 3630 w 10000"/>
              <a:gd name="connsiteY6" fmla="*/ 506 h 9921"/>
              <a:gd name="connsiteX7" fmla="*/ 3264 w 10000"/>
              <a:gd name="connsiteY7" fmla="*/ 621 h 9921"/>
              <a:gd name="connsiteX8" fmla="*/ 2922 w 10000"/>
              <a:gd name="connsiteY8" fmla="*/ 753 h 9921"/>
              <a:gd name="connsiteX9" fmla="*/ 2603 w 10000"/>
              <a:gd name="connsiteY9" fmla="*/ 886 h 9921"/>
              <a:gd name="connsiteX10" fmla="*/ 2283 w 10000"/>
              <a:gd name="connsiteY10" fmla="*/ 1026 h 9921"/>
              <a:gd name="connsiteX11" fmla="*/ 1986 w 10000"/>
              <a:gd name="connsiteY11" fmla="*/ 1168 h 9921"/>
              <a:gd name="connsiteX12" fmla="*/ 1712 w 10000"/>
              <a:gd name="connsiteY12" fmla="*/ 1318 h 9921"/>
              <a:gd name="connsiteX13" fmla="*/ 1439 w 10000"/>
              <a:gd name="connsiteY13" fmla="*/ 1478 h 9921"/>
              <a:gd name="connsiteX14" fmla="*/ 1210 w 10000"/>
              <a:gd name="connsiteY14" fmla="*/ 1638 h 9921"/>
              <a:gd name="connsiteX15" fmla="*/ 981 w 10000"/>
              <a:gd name="connsiteY15" fmla="*/ 1806 h 9921"/>
              <a:gd name="connsiteX16" fmla="*/ 800 w 10000"/>
              <a:gd name="connsiteY16" fmla="*/ 1982 h 9921"/>
              <a:gd name="connsiteX17" fmla="*/ 617 w 10000"/>
              <a:gd name="connsiteY17" fmla="*/ 2150 h 9921"/>
              <a:gd name="connsiteX18" fmla="*/ 456 w 10000"/>
              <a:gd name="connsiteY18" fmla="*/ 2335 h 9921"/>
              <a:gd name="connsiteX19" fmla="*/ 320 w 10000"/>
              <a:gd name="connsiteY19" fmla="*/ 2514 h 9921"/>
              <a:gd name="connsiteX20" fmla="*/ 205 w 10000"/>
              <a:gd name="connsiteY20" fmla="*/ 2698 h 9921"/>
              <a:gd name="connsiteX21" fmla="*/ 114 w 10000"/>
              <a:gd name="connsiteY21" fmla="*/ 2893 h 9921"/>
              <a:gd name="connsiteX22" fmla="*/ 68 w 10000"/>
              <a:gd name="connsiteY22" fmla="*/ 3088 h 9921"/>
              <a:gd name="connsiteX23" fmla="*/ 22 w 10000"/>
              <a:gd name="connsiteY23" fmla="*/ 3282 h 9921"/>
              <a:gd name="connsiteX24" fmla="*/ 0 w 10000"/>
              <a:gd name="connsiteY24" fmla="*/ 3476 h 9921"/>
              <a:gd name="connsiteX25" fmla="*/ 0 w 10000"/>
              <a:gd name="connsiteY25" fmla="*/ 3476 h 9921"/>
              <a:gd name="connsiteX26" fmla="*/ 22 w 10000"/>
              <a:gd name="connsiteY26" fmla="*/ 3761 h 9921"/>
              <a:gd name="connsiteX27" fmla="*/ 91 w 10000"/>
              <a:gd name="connsiteY27" fmla="*/ 4017 h 9921"/>
              <a:gd name="connsiteX28" fmla="*/ 183 w 10000"/>
              <a:gd name="connsiteY28" fmla="*/ 4274 h 9921"/>
              <a:gd name="connsiteX29" fmla="*/ 251 w 10000"/>
              <a:gd name="connsiteY29" fmla="*/ 4389 h 9921"/>
              <a:gd name="connsiteX30" fmla="*/ 342 w 10000"/>
              <a:gd name="connsiteY30" fmla="*/ 4512 h 9921"/>
              <a:gd name="connsiteX31" fmla="*/ 434 w 10000"/>
              <a:gd name="connsiteY31" fmla="*/ 4636 h 9921"/>
              <a:gd name="connsiteX32" fmla="*/ 571 w 10000"/>
              <a:gd name="connsiteY32" fmla="*/ 4759 h 9921"/>
              <a:gd name="connsiteX33" fmla="*/ 844 w 10000"/>
              <a:gd name="connsiteY33" fmla="*/ 5021 h 9921"/>
              <a:gd name="connsiteX34" fmla="*/ 1210 w 10000"/>
              <a:gd name="connsiteY34" fmla="*/ 5295 h 9921"/>
              <a:gd name="connsiteX35" fmla="*/ 1644 w 10000"/>
              <a:gd name="connsiteY35" fmla="*/ 5596 h 9921"/>
              <a:gd name="connsiteX36" fmla="*/ 2169 w 10000"/>
              <a:gd name="connsiteY36" fmla="*/ 5924 h 9921"/>
              <a:gd name="connsiteX37" fmla="*/ 2808 w 10000"/>
              <a:gd name="connsiteY37" fmla="*/ 6286 h 9921"/>
              <a:gd name="connsiteX38" fmla="*/ 3539 w 10000"/>
              <a:gd name="connsiteY38" fmla="*/ 6701 h 9921"/>
              <a:gd name="connsiteX39" fmla="*/ 4360 w 10000"/>
              <a:gd name="connsiteY39" fmla="*/ 7170 h 9921"/>
              <a:gd name="connsiteX40" fmla="*/ 6392 w 10000"/>
              <a:gd name="connsiteY40" fmla="*/ 8294 h 9921"/>
              <a:gd name="connsiteX41" fmla="*/ 8950 w 10000"/>
              <a:gd name="connsiteY41" fmla="*/ 9709 h 9921"/>
              <a:gd name="connsiteX42" fmla="*/ 8950 w 10000"/>
              <a:gd name="connsiteY42" fmla="*/ 9709 h 9921"/>
              <a:gd name="connsiteX43" fmla="*/ 9063 w 10000"/>
              <a:gd name="connsiteY43" fmla="*/ 9762 h 9921"/>
              <a:gd name="connsiteX44" fmla="*/ 9200 w 10000"/>
              <a:gd name="connsiteY44" fmla="*/ 9815 h 9921"/>
              <a:gd name="connsiteX45" fmla="*/ 9338 w 10000"/>
              <a:gd name="connsiteY45" fmla="*/ 9850 h 9921"/>
              <a:gd name="connsiteX46" fmla="*/ 9497 w 10000"/>
              <a:gd name="connsiteY46" fmla="*/ 9876 h 9921"/>
              <a:gd name="connsiteX47" fmla="*/ 9658 w 10000"/>
              <a:gd name="connsiteY47" fmla="*/ 9904 h 9921"/>
              <a:gd name="connsiteX48" fmla="*/ 9817 w 10000"/>
              <a:gd name="connsiteY48" fmla="*/ 9912 h 9921"/>
              <a:gd name="connsiteX49" fmla="*/ 10000 w 10000"/>
              <a:gd name="connsiteY49" fmla="*/ 9921 h 9921"/>
              <a:gd name="connsiteX0" fmla="*/ 10000 w 10000"/>
              <a:gd name="connsiteY0" fmla="*/ 9911 h 9911"/>
              <a:gd name="connsiteX1" fmla="*/ 5228 w 10000"/>
              <a:gd name="connsiteY1" fmla="*/ 0 h 9911"/>
              <a:gd name="connsiteX2" fmla="*/ 4794 w 10000"/>
              <a:gd name="connsiteY2" fmla="*/ 89 h 9911"/>
              <a:gd name="connsiteX3" fmla="*/ 4406 w 10000"/>
              <a:gd name="connsiteY3" fmla="*/ 197 h 9911"/>
              <a:gd name="connsiteX4" fmla="*/ 4018 w 10000"/>
              <a:gd name="connsiteY4" fmla="*/ 305 h 9911"/>
              <a:gd name="connsiteX5" fmla="*/ 3630 w 10000"/>
              <a:gd name="connsiteY5" fmla="*/ 421 h 9911"/>
              <a:gd name="connsiteX6" fmla="*/ 3264 w 10000"/>
              <a:gd name="connsiteY6" fmla="*/ 537 h 9911"/>
              <a:gd name="connsiteX7" fmla="*/ 2922 w 10000"/>
              <a:gd name="connsiteY7" fmla="*/ 670 h 9911"/>
              <a:gd name="connsiteX8" fmla="*/ 2603 w 10000"/>
              <a:gd name="connsiteY8" fmla="*/ 804 h 9911"/>
              <a:gd name="connsiteX9" fmla="*/ 2283 w 10000"/>
              <a:gd name="connsiteY9" fmla="*/ 945 h 9911"/>
              <a:gd name="connsiteX10" fmla="*/ 1986 w 10000"/>
              <a:gd name="connsiteY10" fmla="*/ 1088 h 9911"/>
              <a:gd name="connsiteX11" fmla="*/ 1712 w 10000"/>
              <a:gd name="connsiteY11" fmla="*/ 1239 h 9911"/>
              <a:gd name="connsiteX12" fmla="*/ 1439 w 10000"/>
              <a:gd name="connsiteY12" fmla="*/ 1401 h 9911"/>
              <a:gd name="connsiteX13" fmla="*/ 1210 w 10000"/>
              <a:gd name="connsiteY13" fmla="*/ 1562 h 9911"/>
              <a:gd name="connsiteX14" fmla="*/ 981 w 10000"/>
              <a:gd name="connsiteY14" fmla="*/ 1731 h 9911"/>
              <a:gd name="connsiteX15" fmla="*/ 800 w 10000"/>
              <a:gd name="connsiteY15" fmla="*/ 1909 h 9911"/>
              <a:gd name="connsiteX16" fmla="*/ 617 w 10000"/>
              <a:gd name="connsiteY16" fmla="*/ 2078 h 9911"/>
              <a:gd name="connsiteX17" fmla="*/ 456 w 10000"/>
              <a:gd name="connsiteY17" fmla="*/ 2265 h 9911"/>
              <a:gd name="connsiteX18" fmla="*/ 320 w 10000"/>
              <a:gd name="connsiteY18" fmla="*/ 2445 h 9911"/>
              <a:gd name="connsiteX19" fmla="*/ 205 w 10000"/>
              <a:gd name="connsiteY19" fmla="*/ 2630 h 9911"/>
              <a:gd name="connsiteX20" fmla="*/ 114 w 10000"/>
              <a:gd name="connsiteY20" fmla="*/ 2827 h 9911"/>
              <a:gd name="connsiteX21" fmla="*/ 68 w 10000"/>
              <a:gd name="connsiteY21" fmla="*/ 3024 h 9911"/>
              <a:gd name="connsiteX22" fmla="*/ 22 w 10000"/>
              <a:gd name="connsiteY22" fmla="*/ 3219 h 9911"/>
              <a:gd name="connsiteX23" fmla="*/ 0 w 10000"/>
              <a:gd name="connsiteY23" fmla="*/ 3415 h 9911"/>
              <a:gd name="connsiteX24" fmla="*/ 0 w 10000"/>
              <a:gd name="connsiteY24" fmla="*/ 3415 h 9911"/>
              <a:gd name="connsiteX25" fmla="*/ 22 w 10000"/>
              <a:gd name="connsiteY25" fmla="*/ 3702 h 9911"/>
              <a:gd name="connsiteX26" fmla="*/ 91 w 10000"/>
              <a:gd name="connsiteY26" fmla="*/ 3960 h 9911"/>
              <a:gd name="connsiteX27" fmla="*/ 183 w 10000"/>
              <a:gd name="connsiteY27" fmla="*/ 4219 h 9911"/>
              <a:gd name="connsiteX28" fmla="*/ 251 w 10000"/>
              <a:gd name="connsiteY28" fmla="*/ 4335 h 9911"/>
              <a:gd name="connsiteX29" fmla="*/ 342 w 10000"/>
              <a:gd name="connsiteY29" fmla="*/ 4459 h 9911"/>
              <a:gd name="connsiteX30" fmla="*/ 434 w 10000"/>
              <a:gd name="connsiteY30" fmla="*/ 4584 h 9911"/>
              <a:gd name="connsiteX31" fmla="*/ 571 w 10000"/>
              <a:gd name="connsiteY31" fmla="*/ 4708 h 9911"/>
              <a:gd name="connsiteX32" fmla="*/ 844 w 10000"/>
              <a:gd name="connsiteY32" fmla="*/ 4972 h 9911"/>
              <a:gd name="connsiteX33" fmla="*/ 1210 w 10000"/>
              <a:gd name="connsiteY33" fmla="*/ 5248 h 9911"/>
              <a:gd name="connsiteX34" fmla="*/ 1644 w 10000"/>
              <a:gd name="connsiteY34" fmla="*/ 5552 h 9911"/>
              <a:gd name="connsiteX35" fmla="*/ 2169 w 10000"/>
              <a:gd name="connsiteY35" fmla="*/ 5882 h 9911"/>
              <a:gd name="connsiteX36" fmla="*/ 2808 w 10000"/>
              <a:gd name="connsiteY36" fmla="*/ 6247 h 9911"/>
              <a:gd name="connsiteX37" fmla="*/ 3539 w 10000"/>
              <a:gd name="connsiteY37" fmla="*/ 6665 h 9911"/>
              <a:gd name="connsiteX38" fmla="*/ 4360 w 10000"/>
              <a:gd name="connsiteY38" fmla="*/ 7138 h 9911"/>
              <a:gd name="connsiteX39" fmla="*/ 6392 w 10000"/>
              <a:gd name="connsiteY39" fmla="*/ 8271 h 9911"/>
              <a:gd name="connsiteX40" fmla="*/ 8950 w 10000"/>
              <a:gd name="connsiteY40" fmla="*/ 9697 h 9911"/>
              <a:gd name="connsiteX41" fmla="*/ 8950 w 10000"/>
              <a:gd name="connsiteY41" fmla="*/ 9697 h 9911"/>
              <a:gd name="connsiteX42" fmla="*/ 9063 w 10000"/>
              <a:gd name="connsiteY42" fmla="*/ 9751 h 9911"/>
              <a:gd name="connsiteX43" fmla="*/ 9200 w 10000"/>
              <a:gd name="connsiteY43" fmla="*/ 9804 h 9911"/>
              <a:gd name="connsiteX44" fmla="*/ 9338 w 10000"/>
              <a:gd name="connsiteY44" fmla="*/ 9839 h 9911"/>
              <a:gd name="connsiteX45" fmla="*/ 9497 w 10000"/>
              <a:gd name="connsiteY45" fmla="*/ 9866 h 9911"/>
              <a:gd name="connsiteX46" fmla="*/ 9658 w 10000"/>
              <a:gd name="connsiteY46" fmla="*/ 9894 h 9911"/>
              <a:gd name="connsiteX47" fmla="*/ 9817 w 10000"/>
              <a:gd name="connsiteY47" fmla="*/ 9902 h 9911"/>
              <a:gd name="connsiteX48" fmla="*/ 10000 w 10000"/>
              <a:gd name="connsiteY48" fmla="*/ 9911 h 9911"/>
              <a:gd name="connsiteX0" fmla="*/ 10000 w 10000"/>
              <a:gd name="connsiteY0" fmla="*/ 10616 h 10616"/>
              <a:gd name="connsiteX1" fmla="*/ 4794 w 10000"/>
              <a:gd name="connsiteY1" fmla="*/ 706 h 10616"/>
              <a:gd name="connsiteX2" fmla="*/ 4406 w 10000"/>
              <a:gd name="connsiteY2" fmla="*/ 815 h 10616"/>
              <a:gd name="connsiteX3" fmla="*/ 4018 w 10000"/>
              <a:gd name="connsiteY3" fmla="*/ 924 h 10616"/>
              <a:gd name="connsiteX4" fmla="*/ 3630 w 10000"/>
              <a:gd name="connsiteY4" fmla="*/ 1041 h 10616"/>
              <a:gd name="connsiteX5" fmla="*/ 3264 w 10000"/>
              <a:gd name="connsiteY5" fmla="*/ 1158 h 10616"/>
              <a:gd name="connsiteX6" fmla="*/ 2922 w 10000"/>
              <a:gd name="connsiteY6" fmla="*/ 1292 h 10616"/>
              <a:gd name="connsiteX7" fmla="*/ 2603 w 10000"/>
              <a:gd name="connsiteY7" fmla="*/ 1427 h 10616"/>
              <a:gd name="connsiteX8" fmla="*/ 2283 w 10000"/>
              <a:gd name="connsiteY8" fmla="*/ 1569 h 10616"/>
              <a:gd name="connsiteX9" fmla="*/ 1986 w 10000"/>
              <a:gd name="connsiteY9" fmla="*/ 1714 h 10616"/>
              <a:gd name="connsiteX10" fmla="*/ 1712 w 10000"/>
              <a:gd name="connsiteY10" fmla="*/ 1866 h 10616"/>
              <a:gd name="connsiteX11" fmla="*/ 1439 w 10000"/>
              <a:gd name="connsiteY11" fmla="*/ 2030 h 10616"/>
              <a:gd name="connsiteX12" fmla="*/ 1210 w 10000"/>
              <a:gd name="connsiteY12" fmla="*/ 2192 h 10616"/>
              <a:gd name="connsiteX13" fmla="*/ 981 w 10000"/>
              <a:gd name="connsiteY13" fmla="*/ 2363 h 10616"/>
              <a:gd name="connsiteX14" fmla="*/ 800 w 10000"/>
              <a:gd name="connsiteY14" fmla="*/ 2542 h 10616"/>
              <a:gd name="connsiteX15" fmla="*/ 617 w 10000"/>
              <a:gd name="connsiteY15" fmla="*/ 2713 h 10616"/>
              <a:gd name="connsiteX16" fmla="*/ 456 w 10000"/>
              <a:gd name="connsiteY16" fmla="*/ 2901 h 10616"/>
              <a:gd name="connsiteX17" fmla="*/ 320 w 10000"/>
              <a:gd name="connsiteY17" fmla="*/ 3083 h 10616"/>
              <a:gd name="connsiteX18" fmla="*/ 205 w 10000"/>
              <a:gd name="connsiteY18" fmla="*/ 3270 h 10616"/>
              <a:gd name="connsiteX19" fmla="*/ 114 w 10000"/>
              <a:gd name="connsiteY19" fmla="*/ 3468 h 10616"/>
              <a:gd name="connsiteX20" fmla="*/ 68 w 10000"/>
              <a:gd name="connsiteY20" fmla="*/ 3667 h 10616"/>
              <a:gd name="connsiteX21" fmla="*/ 22 w 10000"/>
              <a:gd name="connsiteY21" fmla="*/ 3864 h 10616"/>
              <a:gd name="connsiteX22" fmla="*/ 0 w 10000"/>
              <a:gd name="connsiteY22" fmla="*/ 4062 h 10616"/>
              <a:gd name="connsiteX23" fmla="*/ 0 w 10000"/>
              <a:gd name="connsiteY23" fmla="*/ 4062 h 10616"/>
              <a:gd name="connsiteX24" fmla="*/ 22 w 10000"/>
              <a:gd name="connsiteY24" fmla="*/ 4351 h 10616"/>
              <a:gd name="connsiteX25" fmla="*/ 91 w 10000"/>
              <a:gd name="connsiteY25" fmla="*/ 4612 h 10616"/>
              <a:gd name="connsiteX26" fmla="*/ 183 w 10000"/>
              <a:gd name="connsiteY26" fmla="*/ 4873 h 10616"/>
              <a:gd name="connsiteX27" fmla="*/ 251 w 10000"/>
              <a:gd name="connsiteY27" fmla="*/ 4990 h 10616"/>
              <a:gd name="connsiteX28" fmla="*/ 342 w 10000"/>
              <a:gd name="connsiteY28" fmla="*/ 5115 h 10616"/>
              <a:gd name="connsiteX29" fmla="*/ 434 w 10000"/>
              <a:gd name="connsiteY29" fmla="*/ 5241 h 10616"/>
              <a:gd name="connsiteX30" fmla="*/ 571 w 10000"/>
              <a:gd name="connsiteY30" fmla="*/ 5366 h 10616"/>
              <a:gd name="connsiteX31" fmla="*/ 844 w 10000"/>
              <a:gd name="connsiteY31" fmla="*/ 5633 h 10616"/>
              <a:gd name="connsiteX32" fmla="*/ 1210 w 10000"/>
              <a:gd name="connsiteY32" fmla="*/ 5911 h 10616"/>
              <a:gd name="connsiteX33" fmla="*/ 1644 w 10000"/>
              <a:gd name="connsiteY33" fmla="*/ 6218 h 10616"/>
              <a:gd name="connsiteX34" fmla="*/ 2169 w 10000"/>
              <a:gd name="connsiteY34" fmla="*/ 6551 h 10616"/>
              <a:gd name="connsiteX35" fmla="*/ 2808 w 10000"/>
              <a:gd name="connsiteY35" fmla="*/ 6919 h 10616"/>
              <a:gd name="connsiteX36" fmla="*/ 3539 w 10000"/>
              <a:gd name="connsiteY36" fmla="*/ 7341 h 10616"/>
              <a:gd name="connsiteX37" fmla="*/ 4360 w 10000"/>
              <a:gd name="connsiteY37" fmla="*/ 7818 h 10616"/>
              <a:gd name="connsiteX38" fmla="*/ 6392 w 10000"/>
              <a:gd name="connsiteY38" fmla="*/ 8961 h 10616"/>
              <a:gd name="connsiteX39" fmla="*/ 8950 w 10000"/>
              <a:gd name="connsiteY39" fmla="*/ 10400 h 10616"/>
              <a:gd name="connsiteX40" fmla="*/ 8950 w 10000"/>
              <a:gd name="connsiteY40" fmla="*/ 10400 h 10616"/>
              <a:gd name="connsiteX41" fmla="*/ 9063 w 10000"/>
              <a:gd name="connsiteY41" fmla="*/ 10455 h 10616"/>
              <a:gd name="connsiteX42" fmla="*/ 9200 w 10000"/>
              <a:gd name="connsiteY42" fmla="*/ 10508 h 10616"/>
              <a:gd name="connsiteX43" fmla="*/ 9338 w 10000"/>
              <a:gd name="connsiteY43" fmla="*/ 10543 h 10616"/>
              <a:gd name="connsiteX44" fmla="*/ 9497 w 10000"/>
              <a:gd name="connsiteY44" fmla="*/ 10571 h 10616"/>
              <a:gd name="connsiteX45" fmla="*/ 9658 w 10000"/>
              <a:gd name="connsiteY45" fmla="*/ 10599 h 10616"/>
              <a:gd name="connsiteX46" fmla="*/ 9817 w 10000"/>
              <a:gd name="connsiteY46" fmla="*/ 10607 h 10616"/>
              <a:gd name="connsiteX47" fmla="*/ 10000 w 10000"/>
              <a:gd name="connsiteY47" fmla="*/ 10616 h 10616"/>
              <a:gd name="connsiteX0" fmla="*/ 10000 w 10000"/>
              <a:gd name="connsiteY0" fmla="*/ 10587 h 10587"/>
              <a:gd name="connsiteX1" fmla="*/ 4794 w 10000"/>
              <a:gd name="connsiteY1" fmla="*/ 677 h 10587"/>
              <a:gd name="connsiteX2" fmla="*/ 4018 w 10000"/>
              <a:gd name="connsiteY2" fmla="*/ 895 h 10587"/>
              <a:gd name="connsiteX3" fmla="*/ 3630 w 10000"/>
              <a:gd name="connsiteY3" fmla="*/ 1012 h 10587"/>
              <a:gd name="connsiteX4" fmla="*/ 3264 w 10000"/>
              <a:gd name="connsiteY4" fmla="*/ 1129 h 10587"/>
              <a:gd name="connsiteX5" fmla="*/ 2922 w 10000"/>
              <a:gd name="connsiteY5" fmla="*/ 1263 h 10587"/>
              <a:gd name="connsiteX6" fmla="*/ 2603 w 10000"/>
              <a:gd name="connsiteY6" fmla="*/ 1398 h 10587"/>
              <a:gd name="connsiteX7" fmla="*/ 2283 w 10000"/>
              <a:gd name="connsiteY7" fmla="*/ 1540 h 10587"/>
              <a:gd name="connsiteX8" fmla="*/ 1986 w 10000"/>
              <a:gd name="connsiteY8" fmla="*/ 1685 h 10587"/>
              <a:gd name="connsiteX9" fmla="*/ 1712 w 10000"/>
              <a:gd name="connsiteY9" fmla="*/ 1837 h 10587"/>
              <a:gd name="connsiteX10" fmla="*/ 1439 w 10000"/>
              <a:gd name="connsiteY10" fmla="*/ 2001 h 10587"/>
              <a:gd name="connsiteX11" fmla="*/ 1210 w 10000"/>
              <a:gd name="connsiteY11" fmla="*/ 2163 h 10587"/>
              <a:gd name="connsiteX12" fmla="*/ 981 w 10000"/>
              <a:gd name="connsiteY12" fmla="*/ 2334 h 10587"/>
              <a:gd name="connsiteX13" fmla="*/ 800 w 10000"/>
              <a:gd name="connsiteY13" fmla="*/ 2513 h 10587"/>
              <a:gd name="connsiteX14" fmla="*/ 617 w 10000"/>
              <a:gd name="connsiteY14" fmla="*/ 2684 h 10587"/>
              <a:gd name="connsiteX15" fmla="*/ 456 w 10000"/>
              <a:gd name="connsiteY15" fmla="*/ 2872 h 10587"/>
              <a:gd name="connsiteX16" fmla="*/ 320 w 10000"/>
              <a:gd name="connsiteY16" fmla="*/ 3054 h 10587"/>
              <a:gd name="connsiteX17" fmla="*/ 205 w 10000"/>
              <a:gd name="connsiteY17" fmla="*/ 3241 h 10587"/>
              <a:gd name="connsiteX18" fmla="*/ 114 w 10000"/>
              <a:gd name="connsiteY18" fmla="*/ 3439 h 10587"/>
              <a:gd name="connsiteX19" fmla="*/ 68 w 10000"/>
              <a:gd name="connsiteY19" fmla="*/ 3638 h 10587"/>
              <a:gd name="connsiteX20" fmla="*/ 22 w 10000"/>
              <a:gd name="connsiteY20" fmla="*/ 3835 h 10587"/>
              <a:gd name="connsiteX21" fmla="*/ 0 w 10000"/>
              <a:gd name="connsiteY21" fmla="*/ 4033 h 10587"/>
              <a:gd name="connsiteX22" fmla="*/ 0 w 10000"/>
              <a:gd name="connsiteY22" fmla="*/ 4033 h 10587"/>
              <a:gd name="connsiteX23" fmla="*/ 22 w 10000"/>
              <a:gd name="connsiteY23" fmla="*/ 4322 h 10587"/>
              <a:gd name="connsiteX24" fmla="*/ 91 w 10000"/>
              <a:gd name="connsiteY24" fmla="*/ 4583 h 10587"/>
              <a:gd name="connsiteX25" fmla="*/ 183 w 10000"/>
              <a:gd name="connsiteY25" fmla="*/ 4844 h 10587"/>
              <a:gd name="connsiteX26" fmla="*/ 251 w 10000"/>
              <a:gd name="connsiteY26" fmla="*/ 4961 h 10587"/>
              <a:gd name="connsiteX27" fmla="*/ 342 w 10000"/>
              <a:gd name="connsiteY27" fmla="*/ 5086 h 10587"/>
              <a:gd name="connsiteX28" fmla="*/ 434 w 10000"/>
              <a:gd name="connsiteY28" fmla="*/ 5212 h 10587"/>
              <a:gd name="connsiteX29" fmla="*/ 571 w 10000"/>
              <a:gd name="connsiteY29" fmla="*/ 5337 h 10587"/>
              <a:gd name="connsiteX30" fmla="*/ 844 w 10000"/>
              <a:gd name="connsiteY30" fmla="*/ 5604 h 10587"/>
              <a:gd name="connsiteX31" fmla="*/ 1210 w 10000"/>
              <a:gd name="connsiteY31" fmla="*/ 5882 h 10587"/>
              <a:gd name="connsiteX32" fmla="*/ 1644 w 10000"/>
              <a:gd name="connsiteY32" fmla="*/ 6189 h 10587"/>
              <a:gd name="connsiteX33" fmla="*/ 2169 w 10000"/>
              <a:gd name="connsiteY33" fmla="*/ 6522 h 10587"/>
              <a:gd name="connsiteX34" fmla="*/ 2808 w 10000"/>
              <a:gd name="connsiteY34" fmla="*/ 6890 h 10587"/>
              <a:gd name="connsiteX35" fmla="*/ 3539 w 10000"/>
              <a:gd name="connsiteY35" fmla="*/ 7312 h 10587"/>
              <a:gd name="connsiteX36" fmla="*/ 4360 w 10000"/>
              <a:gd name="connsiteY36" fmla="*/ 7789 h 10587"/>
              <a:gd name="connsiteX37" fmla="*/ 6392 w 10000"/>
              <a:gd name="connsiteY37" fmla="*/ 8932 h 10587"/>
              <a:gd name="connsiteX38" fmla="*/ 8950 w 10000"/>
              <a:gd name="connsiteY38" fmla="*/ 10371 h 10587"/>
              <a:gd name="connsiteX39" fmla="*/ 8950 w 10000"/>
              <a:gd name="connsiteY39" fmla="*/ 10371 h 10587"/>
              <a:gd name="connsiteX40" fmla="*/ 9063 w 10000"/>
              <a:gd name="connsiteY40" fmla="*/ 10426 h 10587"/>
              <a:gd name="connsiteX41" fmla="*/ 9200 w 10000"/>
              <a:gd name="connsiteY41" fmla="*/ 10479 h 10587"/>
              <a:gd name="connsiteX42" fmla="*/ 9338 w 10000"/>
              <a:gd name="connsiteY42" fmla="*/ 10514 h 10587"/>
              <a:gd name="connsiteX43" fmla="*/ 9497 w 10000"/>
              <a:gd name="connsiteY43" fmla="*/ 10542 h 10587"/>
              <a:gd name="connsiteX44" fmla="*/ 9658 w 10000"/>
              <a:gd name="connsiteY44" fmla="*/ 10570 h 10587"/>
              <a:gd name="connsiteX45" fmla="*/ 9817 w 10000"/>
              <a:gd name="connsiteY45" fmla="*/ 10578 h 10587"/>
              <a:gd name="connsiteX46" fmla="*/ 10000 w 10000"/>
              <a:gd name="connsiteY46" fmla="*/ 10587 h 10587"/>
              <a:gd name="connsiteX0" fmla="*/ 10000 w 10000"/>
              <a:gd name="connsiteY0" fmla="*/ 9692 h 9692"/>
              <a:gd name="connsiteX1" fmla="*/ 4018 w 10000"/>
              <a:gd name="connsiteY1" fmla="*/ 0 h 9692"/>
              <a:gd name="connsiteX2" fmla="*/ 3630 w 10000"/>
              <a:gd name="connsiteY2" fmla="*/ 117 h 9692"/>
              <a:gd name="connsiteX3" fmla="*/ 3264 w 10000"/>
              <a:gd name="connsiteY3" fmla="*/ 234 h 9692"/>
              <a:gd name="connsiteX4" fmla="*/ 2922 w 10000"/>
              <a:gd name="connsiteY4" fmla="*/ 368 h 9692"/>
              <a:gd name="connsiteX5" fmla="*/ 2603 w 10000"/>
              <a:gd name="connsiteY5" fmla="*/ 503 h 9692"/>
              <a:gd name="connsiteX6" fmla="*/ 2283 w 10000"/>
              <a:gd name="connsiteY6" fmla="*/ 645 h 9692"/>
              <a:gd name="connsiteX7" fmla="*/ 1986 w 10000"/>
              <a:gd name="connsiteY7" fmla="*/ 790 h 9692"/>
              <a:gd name="connsiteX8" fmla="*/ 1712 w 10000"/>
              <a:gd name="connsiteY8" fmla="*/ 942 h 9692"/>
              <a:gd name="connsiteX9" fmla="*/ 1439 w 10000"/>
              <a:gd name="connsiteY9" fmla="*/ 1106 h 9692"/>
              <a:gd name="connsiteX10" fmla="*/ 1210 w 10000"/>
              <a:gd name="connsiteY10" fmla="*/ 1268 h 9692"/>
              <a:gd name="connsiteX11" fmla="*/ 981 w 10000"/>
              <a:gd name="connsiteY11" fmla="*/ 1439 h 9692"/>
              <a:gd name="connsiteX12" fmla="*/ 800 w 10000"/>
              <a:gd name="connsiteY12" fmla="*/ 1618 h 9692"/>
              <a:gd name="connsiteX13" fmla="*/ 617 w 10000"/>
              <a:gd name="connsiteY13" fmla="*/ 1789 h 9692"/>
              <a:gd name="connsiteX14" fmla="*/ 456 w 10000"/>
              <a:gd name="connsiteY14" fmla="*/ 1977 h 9692"/>
              <a:gd name="connsiteX15" fmla="*/ 320 w 10000"/>
              <a:gd name="connsiteY15" fmla="*/ 2159 h 9692"/>
              <a:gd name="connsiteX16" fmla="*/ 205 w 10000"/>
              <a:gd name="connsiteY16" fmla="*/ 2346 h 9692"/>
              <a:gd name="connsiteX17" fmla="*/ 114 w 10000"/>
              <a:gd name="connsiteY17" fmla="*/ 2544 h 9692"/>
              <a:gd name="connsiteX18" fmla="*/ 68 w 10000"/>
              <a:gd name="connsiteY18" fmla="*/ 2743 h 9692"/>
              <a:gd name="connsiteX19" fmla="*/ 22 w 10000"/>
              <a:gd name="connsiteY19" fmla="*/ 2940 h 9692"/>
              <a:gd name="connsiteX20" fmla="*/ 0 w 10000"/>
              <a:gd name="connsiteY20" fmla="*/ 3138 h 9692"/>
              <a:gd name="connsiteX21" fmla="*/ 0 w 10000"/>
              <a:gd name="connsiteY21" fmla="*/ 3138 h 9692"/>
              <a:gd name="connsiteX22" fmla="*/ 22 w 10000"/>
              <a:gd name="connsiteY22" fmla="*/ 3427 h 9692"/>
              <a:gd name="connsiteX23" fmla="*/ 91 w 10000"/>
              <a:gd name="connsiteY23" fmla="*/ 3688 h 9692"/>
              <a:gd name="connsiteX24" fmla="*/ 183 w 10000"/>
              <a:gd name="connsiteY24" fmla="*/ 3949 h 9692"/>
              <a:gd name="connsiteX25" fmla="*/ 251 w 10000"/>
              <a:gd name="connsiteY25" fmla="*/ 4066 h 9692"/>
              <a:gd name="connsiteX26" fmla="*/ 342 w 10000"/>
              <a:gd name="connsiteY26" fmla="*/ 4191 h 9692"/>
              <a:gd name="connsiteX27" fmla="*/ 434 w 10000"/>
              <a:gd name="connsiteY27" fmla="*/ 4317 h 9692"/>
              <a:gd name="connsiteX28" fmla="*/ 571 w 10000"/>
              <a:gd name="connsiteY28" fmla="*/ 4442 h 9692"/>
              <a:gd name="connsiteX29" fmla="*/ 844 w 10000"/>
              <a:gd name="connsiteY29" fmla="*/ 4709 h 9692"/>
              <a:gd name="connsiteX30" fmla="*/ 1210 w 10000"/>
              <a:gd name="connsiteY30" fmla="*/ 4987 h 9692"/>
              <a:gd name="connsiteX31" fmla="*/ 1644 w 10000"/>
              <a:gd name="connsiteY31" fmla="*/ 5294 h 9692"/>
              <a:gd name="connsiteX32" fmla="*/ 2169 w 10000"/>
              <a:gd name="connsiteY32" fmla="*/ 5627 h 9692"/>
              <a:gd name="connsiteX33" fmla="*/ 2808 w 10000"/>
              <a:gd name="connsiteY33" fmla="*/ 5995 h 9692"/>
              <a:gd name="connsiteX34" fmla="*/ 3539 w 10000"/>
              <a:gd name="connsiteY34" fmla="*/ 6417 h 9692"/>
              <a:gd name="connsiteX35" fmla="*/ 4360 w 10000"/>
              <a:gd name="connsiteY35" fmla="*/ 6894 h 9692"/>
              <a:gd name="connsiteX36" fmla="*/ 6392 w 10000"/>
              <a:gd name="connsiteY36" fmla="*/ 8037 h 9692"/>
              <a:gd name="connsiteX37" fmla="*/ 8950 w 10000"/>
              <a:gd name="connsiteY37" fmla="*/ 9476 h 9692"/>
              <a:gd name="connsiteX38" fmla="*/ 8950 w 10000"/>
              <a:gd name="connsiteY38" fmla="*/ 9476 h 9692"/>
              <a:gd name="connsiteX39" fmla="*/ 9063 w 10000"/>
              <a:gd name="connsiteY39" fmla="*/ 9531 h 9692"/>
              <a:gd name="connsiteX40" fmla="*/ 9200 w 10000"/>
              <a:gd name="connsiteY40" fmla="*/ 9584 h 9692"/>
              <a:gd name="connsiteX41" fmla="*/ 9338 w 10000"/>
              <a:gd name="connsiteY41" fmla="*/ 9619 h 9692"/>
              <a:gd name="connsiteX42" fmla="*/ 9497 w 10000"/>
              <a:gd name="connsiteY42" fmla="*/ 9647 h 9692"/>
              <a:gd name="connsiteX43" fmla="*/ 9658 w 10000"/>
              <a:gd name="connsiteY43" fmla="*/ 9675 h 9692"/>
              <a:gd name="connsiteX44" fmla="*/ 9817 w 10000"/>
              <a:gd name="connsiteY44" fmla="*/ 9683 h 9692"/>
              <a:gd name="connsiteX45" fmla="*/ 10000 w 10000"/>
              <a:gd name="connsiteY45" fmla="*/ 9692 h 9692"/>
              <a:gd name="connsiteX0" fmla="*/ 10000 w 10000"/>
              <a:gd name="connsiteY0" fmla="*/ 9879 h 9879"/>
              <a:gd name="connsiteX1" fmla="*/ 3630 w 10000"/>
              <a:gd name="connsiteY1" fmla="*/ 0 h 9879"/>
              <a:gd name="connsiteX2" fmla="*/ 3264 w 10000"/>
              <a:gd name="connsiteY2" fmla="*/ 120 h 9879"/>
              <a:gd name="connsiteX3" fmla="*/ 2922 w 10000"/>
              <a:gd name="connsiteY3" fmla="*/ 259 h 9879"/>
              <a:gd name="connsiteX4" fmla="*/ 2603 w 10000"/>
              <a:gd name="connsiteY4" fmla="*/ 398 h 9879"/>
              <a:gd name="connsiteX5" fmla="*/ 2283 w 10000"/>
              <a:gd name="connsiteY5" fmla="*/ 544 h 9879"/>
              <a:gd name="connsiteX6" fmla="*/ 1986 w 10000"/>
              <a:gd name="connsiteY6" fmla="*/ 694 h 9879"/>
              <a:gd name="connsiteX7" fmla="*/ 1712 w 10000"/>
              <a:gd name="connsiteY7" fmla="*/ 851 h 9879"/>
              <a:gd name="connsiteX8" fmla="*/ 1439 w 10000"/>
              <a:gd name="connsiteY8" fmla="*/ 1020 h 9879"/>
              <a:gd name="connsiteX9" fmla="*/ 1210 w 10000"/>
              <a:gd name="connsiteY9" fmla="*/ 1187 h 9879"/>
              <a:gd name="connsiteX10" fmla="*/ 981 w 10000"/>
              <a:gd name="connsiteY10" fmla="*/ 1364 h 9879"/>
              <a:gd name="connsiteX11" fmla="*/ 800 w 10000"/>
              <a:gd name="connsiteY11" fmla="*/ 1548 h 9879"/>
              <a:gd name="connsiteX12" fmla="*/ 617 w 10000"/>
              <a:gd name="connsiteY12" fmla="*/ 1725 h 9879"/>
              <a:gd name="connsiteX13" fmla="*/ 456 w 10000"/>
              <a:gd name="connsiteY13" fmla="*/ 1919 h 9879"/>
              <a:gd name="connsiteX14" fmla="*/ 320 w 10000"/>
              <a:gd name="connsiteY14" fmla="*/ 2107 h 9879"/>
              <a:gd name="connsiteX15" fmla="*/ 205 w 10000"/>
              <a:gd name="connsiteY15" fmla="*/ 2300 h 9879"/>
              <a:gd name="connsiteX16" fmla="*/ 114 w 10000"/>
              <a:gd name="connsiteY16" fmla="*/ 2504 h 9879"/>
              <a:gd name="connsiteX17" fmla="*/ 68 w 10000"/>
              <a:gd name="connsiteY17" fmla="*/ 2709 h 9879"/>
              <a:gd name="connsiteX18" fmla="*/ 22 w 10000"/>
              <a:gd name="connsiteY18" fmla="*/ 2912 h 9879"/>
              <a:gd name="connsiteX19" fmla="*/ 0 w 10000"/>
              <a:gd name="connsiteY19" fmla="*/ 3117 h 9879"/>
              <a:gd name="connsiteX20" fmla="*/ 0 w 10000"/>
              <a:gd name="connsiteY20" fmla="*/ 3117 h 9879"/>
              <a:gd name="connsiteX21" fmla="*/ 22 w 10000"/>
              <a:gd name="connsiteY21" fmla="*/ 3415 h 9879"/>
              <a:gd name="connsiteX22" fmla="*/ 91 w 10000"/>
              <a:gd name="connsiteY22" fmla="*/ 3684 h 9879"/>
              <a:gd name="connsiteX23" fmla="*/ 183 w 10000"/>
              <a:gd name="connsiteY23" fmla="*/ 3953 h 9879"/>
              <a:gd name="connsiteX24" fmla="*/ 251 w 10000"/>
              <a:gd name="connsiteY24" fmla="*/ 4074 h 9879"/>
              <a:gd name="connsiteX25" fmla="*/ 342 w 10000"/>
              <a:gd name="connsiteY25" fmla="*/ 4203 h 9879"/>
              <a:gd name="connsiteX26" fmla="*/ 434 w 10000"/>
              <a:gd name="connsiteY26" fmla="*/ 4333 h 9879"/>
              <a:gd name="connsiteX27" fmla="*/ 571 w 10000"/>
              <a:gd name="connsiteY27" fmla="*/ 4462 h 9879"/>
              <a:gd name="connsiteX28" fmla="*/ 844 w 10000"/>
              <a:gd name="connsiteY28" fmla="*/ 4738 h 9879"/>
              <a:gd name="connsiteX29" fmla="*/ 1210 w 10000"/>
              <a:gd name="connsiteY29" fmla="*/ 5024 h 9879"/>
              <a:gd name="connsiteX30" fmla="*/ 1644 w 10000"/>
              <a:gd name="connsiteY30" fmla="*/ 5341 h 9879"/>
              <a:gd name="connsiteX31" fmla="*/ 2169 w 10000"/>
              <a:gd name="connsiteY31" fmla="*/ 5685 h 9879"/>
              <a:gd name="connsiteX32" fmla="*/ 2808 w 10000"/>
              <a:gd name="connsiteY32" fmla="*/ 6065 h 9879"/>
              <a:gd name="connsiteX33" fmla="*/ 3539 w 10000"/>
              <a:gd name="connsiteY33" fmla="*/ 6500 h 9879"/>
              <a:gd name="connsiteX34" fmla="*/ 4360 w 10000"/>
              <a:gd name="connsiteY34" fmla="*/ 6992 h 9879"/>
              <a:gd name="connsiteX35" fmla="*/ 6392 w 10000"/>
              <a:gd name="connsiteY35" fmla="*/ 8171 h 9879"/>
              <a:gd name="connsiteX36" fmla="*/ 8950 w 10000"/>
              <a:gd name="connsiteY36" fmla="*/ 9656 h 9879"/>
              <a:gd name="connsiteX37" fmla="*/ 8950 w 10000"/>
              <a:gd name="connsiteY37" fmla="*/ 9656 h 9879"/>
              <a:gd name="connsiteX38" fmla="*/ 9063 w 10000"/>
              <a:gd name="connsiteY38" fmla="*/ 9713 h 9879"/>
              <a:gd name="connsiteX39" fmla="*/ 9200 w 10000"/>
              <a:gd name="connsiteY39" fmla="*/ 9768 h 9879"/>
              <a:gd name="connsiteX40" fmla="*/ 9338 w 10000"/>
              <a:gd name="connsiteY40" fmla="*/ 9804 h 9879"/>
              <a:gd name="connsiteX41" fmla="*/ 9497 w 10000"/>
              <a:gd name="connsiteY41" fmla="*/ 9833 h 9879"/>
              <a:gd name="connsiteX42" fmla="*/ 9658 w 10000"/>
              <a:gd name="connsiteY42" fmla="*/ 9861 h 9879"/>
              <a:gd name="connsiteX43" fmla="*/ 9817 w 10000"/>
              <a:gd name="connsiteY43" fmla="*/ 9870 h 9879"/>
              <a:gd name="connsiteX44" fmla="*/ 10000 w 10000"/>
              <a:gd name="connsiteY44" fmla="*/ 9879 h 9879"/>
              <a:gd name="connsiteX0" fmla="*/ 9817 w 9817"/>
              <a:gd name="connsiteY0" fmla="*/ 9991 h 9991"/>
              <a:gd name="connsiteX1" fmla="*/ 3630 w 9817"/>
              <a:gd name="connsiteY1" fmla="*/ 0 h 9991"/>
              <a:gd name="connsiteX2" fmla="*/ 3264 w 9817"/>
              <a:gd name="connsiteY2" fmla="*/ 121 h 9991"/>
              <a:gd name="connsiteX3" fmla="*/ 2922 w 9817"/>
              <a:gd name="connsiteY3" fmla="*/ 262 h 9991"/>
              <a:gd name="connsiteX4" fmla="*/ 2603 w 9817"/>
              <a:gd name="connsiteY4" fmla="*/ 403 h 9991"/>
              <a:gd name="connsiteX5" fmla="*/ 2283 w 9817"/>
              <a:gd name="connsiteY5" fmla="*/ 551 h 9991"/>
              <a:gd name="connsiteX6" fmla="*/ 1986 w 9817"/>
              <a:gd name="connsiteY6" fmla="*/ 703 h 9991"/>
              <a:gd name="connsiteX7" fmla="*/ 1712 w 9817"/>
              <a:gd name="connsiteY7" fmla="*/ 861 h 9991"/>
              <a:gd name="connsiteX8" fmla="*/ 1439 w 9817"/>
              <a:gd name="connsiteY8" fmla="*/ 1032 h 9991"/>
              <a:gd name="connsiteX9" fmla="*/ 1210 w 9817"/>
              <a:gd name="connsiteY9" fmla="*/ 1202 h 9991"/>
              <a:gd name="connsiteX10" fmla="*/ 981 w 9817"/>
              <a:gd name="connsiteY10" fmla="*/ 1381 h 9991"/>
              <a:gd name="connsiteX11" fmla="*/ 800 w 9817"/>
              <a:gd name="connsiteY11" fmla="*/ 1567 h 9991"/>
              <a:gd name="connsiteX12" fmla="*/ 617 w 9817"/>
              <a:gd name="connsiteY12" fmla="*/ 1746 h 9991"/>
              <a:gd name="connsiteX13" fmla="*/ 456 w 9817"/>
              <a:gd name="connsiteY13" fmla="*/ 1943 h 9991"/>
              <a:gd name="connsiteX14" fmla="*/ 320 w 9817"/>
              <a:gd name="connsiteY14" fmla="*/ 2133 h 9991"/>
              <a:gd name="connsiteX15" fmla="*/ 205 w 9817"/>
              <a:gd name="connsiteY15" fmla="*/ 2328 h 9991"/>
              <a:gd name="connsiteX16" fmla="*/ 114 w 9817"/>
              <a:gd name="connsiteY16" fmla="*/ 2535 h 9991"/>
              <a:gd name="connsiteX17" fmla="*/ 68 w 9817"/>
              <a:gd name="connsiteY17" fmla="*/ 2742 h 9991"/>
              <a:gd name="connsiteX18" fmla="*/ 22 w 9817"/>
              <a:gd name="connsiteY18" fmla="*/ 2948 h 9991"/>
              <a:gd name="connsiteX19" fmla="*/ 0 w 9817"/>
              <a:gd name="connsiteY19" fmla="*/ 3155 h 9991"/>
              <a:gd name="connsiteX20" fmla="*/ 0 w 9817"/>
              <a:gd name="connsiteY20" fmla="*/ 3155 h 9991"/>
              <a:gd name="connsiteX21" fmla="*/ 22 w 9817"/>
              <a:gd name="connsiteY21" fmla="*/ 3457 h 9991"/>
              <a:gd name="connsiteX22" fmla="*/ 91 w 9817"/>
              <a:gd name="connsiteY22" fmla="*/ 3729 h 9991"/>
              <a:gd name="connsiteX23" fmla="*/ 183 w 9817"/>
              <a:gd name="connsiteY23" fmla="*/ 4001 h 9991"/>
              <a:gd name="connsiteX24" fmla="*/ 251 w 9817"/>
              <a:gd name="connsiteY24" fmla="*/ 4124 h 9991"/>
              <a:gd name="connsiteX25" fmla="*/ 342 w 9817"/>
              <a:gd name="connsiteY25" fmla="*/ 4254 h 9991"/>
              <a:gd name="connsiteX26" fmla="*/ 434 w 9817"/>
              <a:gd name="connsiteY26" fmla="*/ 4386 h 9991"/>
              <a:gd name="connsiteX27" fmla="*/ 571 w 9817"/>
              <a:gd name="connsiteY27" fmla="*/ 4517 h 9991"/>
              <a:gd name="connsiteX28" fmla="*/ 844 w 9817"/>
              <a:gd name="connsiteY28" fmla="*/ 4796 h 9991"/>
              <a:gd name="connsiteX29" fmla="*/ 1210 w 9817"/>
              <a:gd name="connsiteY29" fmla="*/ 5086 h 9991"/>
              <a:gd name="connsiteX30" fmla="*/ 1644 w 9817"/>
              <a:gd name="connsiteY30" fmla="*/ 5406 h 9991"/>
              <a:gd name="connsiteX31" fmla="*/ 2169 w 9817"/>
              <a:gd name="connsiteY31" fmla="*/ 5755 h 9991"/>
              <a:gd name="connsiteX32" fmla="*/ 2808 w 9817"/>
              <a:gd name="connsiteY32" fmla="*/ 6139 h 9991"/>
              <a:gd name="connsiteX33" fmla="*/ 3539 w 9817"/>
              <a:gd name="connsiteY33" fmla="*/ 6580 h 9991"/>
              <a:gd name="connsiteX34" fmla="*/ 4360 w 9817"/>
              <a:gd name="connsiteY34" fmla="*/ 7078 h 9991"/>
              <a:gd name="connsiteX35" fmla="*/ 6392 w 9817"/>
              <a:gd name="connsiteY35" fmla="*/ 8271 h 9991"/>
              <a:gd name="connsiteX36" fmla="*/ 8950 w 9817"/>
              <a:gd name="connsiteY36" fmla="*/ 9774 h 9991"/>
              <a:gd name="connsiteX37" fmla="*/ 8950 w 9817"/>
              <a:gd name="connsiteY37" fmla="*/ 9774 h 9991"/>
              <a:gd name="connsiteX38" fmla="*/ 9063 w 9817"/>
              <a:gd name="connsiteY38" fmla="*/ 9832 h 9991"/>
              <a:gd name="connsiteX39" fmla="*/ 9200 w 9817"/>
              <a:gd name="connsiteY39" fmla="*/ 9888 h 9991"/>
              <a:gd name="connsiteX40" fmla="*/ 9338 w 9817"/>
              <a:gd name="connsiteY40" fmla="*/ 9924 h 9991"/>
              <a:gd name="connsiteX41" fmla="*/ 9497 w 9817"/>
              <a:gd name="connsiteY41" fmla="*/ 9953 h 9991"/>
              <a:gd name="connsiteX42" fmla="*/ 9658 w 9817"/>
              <a:gd name="connsiteY42" fmla="*/ 9982 h 9991"/>
              <a:gd name="connsiteX43" fmla="*/ 9817 w 9817"/>
              <a:gd name="connsiteY43" fmla="*/ 9991 h 9991"/>
              <a:gd name="connsiteX0" fmla="*/ 9838 w 9838"/>
              <a:gd name="connsiteY0" fmla="*/ 9991 h 9991"/>
              <a:gd name="connsiteX1" fmla="*/ 3698 w 9838"/>
              <a:gd name="connsiteY1" fmla="*/ 0 h 9991"/>
              <a:gd name="connsiteX2" fmla="*/ 3325 w 9838"/>
              <a:gd name="connsiteY2" fmla="*/ 121 h 9991"/>
              <a:gd name="connsiteX3" fmla="*/ 2976 w 9838"/>
              <a:gd name="connsiteY3" fmla="*/ 262 h 9991"/>
              <a:gd name="connsiteX4" fmla="*/ 2652 w 9838"/>
              <a:gd name="connsiteY4" fmla="*/ 403 h 9991"/>
              <a:gd name="connsiteX5" fmla="*/ 2326 w 9838"/>
              <a:gd name="connsiteY5" fmla="*/ 551 h 9991"/>
              <a:gd name="connsiteX6" fmla="*/ 2023 w 9838"/>
              <a:gd name="connsiteY6" fmla="*/ 704 h 9991"/>
              <a:gd name="connsiteX7" fmla="*/ 1744 w 9838"/>
              <a:gd name="connsiteY7" fmla="*/ 862 h 9991"/>
              <a:gd name="connsiteX8" fmla="*/ 1466 w 9838"/>
              <a:gd name="connsiteY8" fmla="*/ 1033 h 9991"/>
              <a:gd name="connsiteX9" fmla="*/ 1233 w 9838"/>
              <a:gd name="connsiteY9" fmla="*/ 1203 h 9991"/>
              <a:gd name="connsiteX10" fmla="*/ 999 w 9838"/>
              <a:gd name="connsiteY10" fmla="*/ 1382 h 9991"/>
              <a:gd name="connsiteX11" fmla="*/ 815 w 9838"/>
              <a:gd name="connsiteY11" fmla="*/ 1568 h 9991"/>
              <a:gd name="connsiteX12" fmla="*/ 629 w 9838"/>
              <a:gd name="connsiteY12" fmla="*/ 1748 h 9991"/>
              <a:gd name="connsiteX13" fmla="*/ 465 w 9838"/>
              <a:gd name="connsiteY13" fmla="*/ 1945 h 9991"/>
              <a:gd name="connsiteX14" fmla="*/ 326 w 9838"/>
              <a:gd name="connsiteY14" fmla="*/ 2135 h 9991"/>
              <a:gd name="connsiteX15" fmla="*/ 209 w 9838"/>
              <a:gd name="connsiteY15" fmla="*/ 2330 h 9991"/>
              <a:gd name="connsiteX16" fmla="*/ 116 w 9838"/>
              <a:gd name="connsiteY16" fmla="*/ 2537 h 9991"/>
              <a:gd name="connsiteX17" fmla="*/ 69 w 9838"/>
              <a:gd name="connsiteY17" fmla="*/ 2744 h 9991"/>
              <a:gd name="connsiteX18" fmla="*/ 22 w 9838"/>
              <a:gd name="connsiteY18" fmla="*/ 2951 h 9991"/>
              <a:gd name="connsiteX19" fmla="*/ 0 w 9838"/>
              <a:gd name="connsiteY19" fmla="*/ 3158 h 9991"/>
              <a:gd name="connsiteX20" fmla="*/ 0 w 9838"/>
              <a:gd name="connsiteY20" fmla="*/ 3158 h 9991"/>
              <a:gd name="connsiteX21" fmla="*/ 22 w 9838"/>
              <a:gd name="connsiteY21" fmla="*/ 3460 h 9991"/>
              <a:gd name="connsiteX22" fmla="*/ 93 w 9838"/>
              <a:gd name="connsiteY22" fmla="*/ 3732 h 9991"/>
              <a:gd name="connsiteX23" fmla="*/ 186 w 9838"/>
              <a:gd name="connsiteY23" fmla="*/ 4005 h 9991"/>
              <a:gd name="connsiteX24" fmla="*/ 256 w 9838"/>
              <a:gd name="connsiteY24" fmla="*/ 4128 h 9991"/>
              <a:gd name="connsiteX25" fmla="*/ 348 w 9838"/>
              <a:gd name="connsiteY25" fmla="*/ 4258 h 9991"/>
              <a:gd name="connsiteX26" fmla="*/ 442 w 9838"/>
              <a:gd name="connsiteY26" fmla="*/ 4390 h 9991"/>
              <a:gd name="connsiteX27" fmla="*/ 582 w 9838"/>
              <a:gd name="connsiteY27" fmla="*/ 4521 h 9991"/>
              <a:gd name="connsiteX28" fmla="*/ 860 w 9838"/>
              <a:gd name="connsiteY28" fmla="*/ 4800 h 9991"/>
              <a:gd name="connsiteX29" fmla="*/ 1233 w 9838"/>
              <a:gd name="connsiteY29" fmla="*/ 5091 h 9991"/>
              <a:gd name="connsiteX30" fmla="*/ 1675 w 9838"/>
              <a:gd name="connsiteY30" fmla="*/ 5411 h 9991"/>
              <a:gd name="connsiteX31" fmla="*/ 2209 w 9838"/>
              <a:gd name="connsiteY31" fmla="*/ 5760 h 9991"/>
              <a:gd name="connsiteX32" fmla="*/ 2860 w 9838"/>
              <a:gd name="connsiteY32" fmla="*/ 6145 h 9991"/>
              <a:gd name="connsiteX33" fmla="*/ 3605 w 9838"/>
              <a:gd name="connsiteY33" fmla="*/ 6586 h 9991"/>
              <a:gd name="connsiteX34" fmla="*/ 4441 w 9838"/>
              <a:gd name="connsiteY34" fmla="*/ 7084 h 9991"/>
              <a:gd name="connsiteX35" fmla="*/ 6511 w 9838"/>
              <a:gd name="connsiteY35" fmla="*/ 8278 h 9991"/>
              <a:gd name="connsiteX36" fmla="*/ 9117 w 9838"/>
              <a:gd name="connsiteY36" fmla="*/ 9783 h 9991"/>
              <a:gd name="connsiteX37" fmla="*/ 9117 w 9838"/>
              <a:gd name="connsiteY37" fmla="*/ 9783 h 9991"/>
              <a:gd name="connsiteX38" fmla="*/ 9232 w 9838"/>
              <a:gd name="connsiteY38" fmla="*/ 9841 h 9991"/>
              <a:gd name="connsiteX39" fmla="*/ 9371 w 9838"/>
              <a:gd name="connsiteY39" fmla="*/ 9897 h 9991"/>
              <a:gd name="connsiteX40" fmla="*/ 9512 w 9838"/>
              <a:gd name="connsiteY40" fmla="*/ 9933 h 9991"/>
              <a:gd name="connsiteX41" fmla="*/ 9674 w 9838"/>
              <a:gd name="connsiteY41" fmla="*/ 9962 h 9991"/>
              <a:gd name="connsiteX42" fmla="*/ 9838 w 9838"/>
              <a:gd name="connsiteY42" fmla="*/ 9991 h 9991"/>
              <a:gd name="connsiteX0" fmla="*/ 9833 w 9833"/>
              <a:gd name="connsiteY0" fmla="*/ 9971 h 9971"/>
              <a:gd name="connsiteX1" fmla="*/ 3759 w 9833"/>
              <a:gd name="connsiteY1" fmla="*/ 0 h 9971"/>
              <a:gd name="connsiteX2" fmla="*/ 3380 w 9833"/>
              <a:gd name="connsiteY2" fmla="*/ 121 h 9971"/>
              <a:gd name="connsiteX3" fmla="*/ 3025 w 9833"/>
              <a:gd name="connsiteY3" fmla="*/ 262 h 9971"/>
              <a:gd name="connsiteX4" fmla="*/ 2696 w 9833"/>
              <a:gd name="connsiteY4" fmla="*/ 403 h 9971"/>
              <a:gd name="connsiteX5" fmla="*/ 2364 w 9833"/>
              <a:gd name="connsiteY5" fmla="*/ 551 h 9971"/>
              <a:gd name="connsiteX6" fmla="*/ 2056 w 9833"/>
              <a:gd name="connsiteY6" fmla="*/ 705 h 9971"/>
              <a:gd name="connsiteX7" fmla="*/ 1773 w 9833"/>
              <a:gd name="connsiteY7" fmla="*/ 863 h 9971"/>
              <a:gd name="connsiteX8" fmla="*/ 1490 w 9833"/>
              <a:gd name="connsiteY8" fmla="*/ 1034 h 9971"/>
              <a:gd name="connsiteX9" fmla="*/ 1253 w 9833"/>
              <a:gd name="connsiteY9" fmla="*/ 1204 h 9971"/>
              <a:gd name="connsiteX10" fmla="*/ 1015 w 9833"/>
              <a:gd name="connsiteY10" fmla="*/ 1383 h 9971"/>
              <a:gd name="connsiteX11" fmla="*/ 828 w 9833"/>
              <a:gd name="connsiteY11" fmla="*/ 1569 h 9971"/>
              <a:gd name="connsiteX12" fmla="*/ 639 w 9833"/>
              <a:gd name="connsiteY12" fmla="*/ 1750 h 9971"/>
              <a:gd name="connsiteX13" fmla="*/ 473 w 9833"/>
              <a:gd name="connsiteY13" fmla="*/ 1947 h 9971"/>
              <a:gd name="connsiteX14" fmla="*/ 331 w 9833"/>
              <a:gd name="connsiteY14" fmla="*/ 2137 h 9971"/>
              <a:gd name="connsiteX15" fmla="*/ 212 w 9833"/>
              <a:gd name="connsiteY15" fmla="*/ 2332 h 9971"/>
              <a:gd name="connsiteX16" fmla="*/ 118 w 9833"/>
              <a:gd name="connsiteY16" fmla="*/ 2539 h 9971"/>
              <a:gd name="connsiteX17" fmla="*/ 70 w 9833"/>
              <a:gd name="connsiteY17" fmla="*/ 2746 h 9971"/>
              <a:gd name="connsiteX18" fmla="*/ 22 w 9833"/>
              <a:gd name="connsiteY18" fmla="*/ 2954 h 9971"/>
              <a:gd name="connsiteX19" fmla="*/ 0 w 9833"/>
              <a:gd name="connsiteY19" fmla="*/ 3161 h 9971"/>
              <a:gd name="connsiteX20" fmla="*/ 0 w 9833"/>
              <a:gd name="connsiteY20" fmla="*/ 3161 h 9971"/>
              <a:gd name="connsiteX21" fmla="*/ 22 w 9833"/>
              <a:gd name="connsiteY21" fmla="*/ 3463 h 9971"/>
              <a:gd name="connsiteX22" fmla="*/ 95 w 9833"/>
              <a:gd name="connsiteY22" fmla="*/ 3735 h 9971"/>
              <a:gd name="connsiteX23" fmla="*/ 189 w 9833"/>
              <a:gd name="connsiteY23" fmla="*/ 4009 h 9971"/>
              <a:gd name="connsiteX24" fmla="*/ 260 w 9833"/>
              <a:gd name="connsiteY24" fmla="*/ 4132 h 9971"/>
              <a:gd name="connsiteX25" fmla="*/ 354 w 9833"/>
              <a:gd name="connsiteY25" fmla="*/ 4262 h 9971"/>
              <a:gd name="connsiteX26" fmla="*/ 449 w 9833"/>
              <a:gd name="connsiteY26" fmla="*/ 4394 h 9971"/>
              <a:gd name="connsiteX27" fmla="*/ 592 w 9833"/>
              <a:gd name="connsiteY27" fmla="*/ 4525 h 9971"/>
              <a:gd name="connsiteX28" fmla="*/ 874 w 9833"/>
              <a:gd name="connsiteY28" fmla="*/ 4804 h 9971"/>
              <a:gd name="connsiteX29" fmla="*/ 1253 w 9833"/>
              <a:gd name="connsiteY29" fmla="*/ 5096 h 9971"/>
              <a:gd name="connsiteX30" fmla="*/ 1703 w 9833"/>
              <a:gd name="connsiteY30" fmla="*/ 5416 h 9971"/>
              <a:gd name="connsiteX31" fmla="*/ 2245 w 9833"/>
              <a:gd name="connsiteY31" fmla="*/ 5765 h 9971"/>
              <a:gd name="connsiteX32" fmla="*/ 2907 w 9833"/>
              <a:gd name="connsiteY32" fmla="*/ 6151 h 9971"/>
              <a:gd name="connsiteX33" fmla="*/ 3664 w 9833"/>
              <a:gd name="connsiteY33" fmla="*/ 6592 h 9971"/>
              <a:gd name="connsiteX34" fmla="*/ 4514 w 9833"/>
              <a:gd name="connsiteY34" fmla="*/ 7090 h 9971"/>
              <a:gd name="connsiteX35" fmla="*/ 6618 w 9833"/>
              <a:gd name="connsiteY35" fmla="*/ 8285 h 9971"/>
              <a:gd name="connsiteX36" fmla="*/ 9267 w 9833"/>
              <a:gd name="connsiteY36" fmla="*/ 9792 h 9971"/>
              <a:gd name="connsiteX37" fmla="*/ 9267 w 9833"/>
              <a:gd name="connsiteY37" fmla="*/ 9792 h 9971"/>
              <a:gd name="connsiteX38" fmla="*/ 9384 w 9833"/>
              <a:gd name="connsiteY38" fmla="*/ 9850 h 9971"/>
              <a:gd name="connsiteX39" fmla="*/ 9525 w 9833"/>
              <a:gd name="connsiteY39" fmla="*/ 9906 h 9971"/>
              <a:gd name="connsiteX40" fmla="*/ 9669 w 9833"/>
              <a:gd name="connsiteY40" fmla="*/ 9942 h 9971"/>
              <a:gd name="connsiteX41" fmla="*/ 9833 w 9833"/>
              <a:gd name="connsiteY41" fmla="*/ 9971 h 9971"/>
              <a:gd name="connsiteX0" fmla="*/ 9833 w 9833"/>
              <a:gd name="connsiteY0" fmla="*/ 9971 h 9971"/>
              <a:gd name="connsiteX1" fmla="*/ 3823 w 9833"/>
              <a:gd name="connsiteY1" fmla="*/ 0 h 9971"/>
              <a:gd name="connsiteX2" fmla="*/ 3437 w 9833"/>
              <a:gd name="connsiteY2" fmla="*/ 121 h 9971"/>
              <a:gd name="connsiteX3" fmla="*/ 3076 w 9833"/>
              <a:gd name="connsiteY3" fmla="*/ 263 h 9971"/>
              <a:gd name="connsiteX4" fmla="*/ 2742 w 9833"/>
              <a:gd name="connsiteY4" fmla="*/ 404 h 9971"/>
              <a:gd name="connsiteX5" fmla="*/ 2404 w 9833"/>
              <a:gd name="connsiteY5" fmla="*/ 553 h 9971"/>
              <a:gd name="connsiteX6" fmla="*/ 2091 w 9833"/>
              <a:gd name="connsiteY6" fmla="*/ 707 h 9971"/>
              <a:gd name="connsiteX7" fmla="*/ 1803 w 9833"/>
              <a:gd name="connsiteY7" fmla="*/ 866 h 9971"/>
              <a:gd name="connsiteX8" fmla="*/ 1515 w 9833"/>
              <a:gd name="connsiteY8" fmla="*/ 1037 h 9971"/>
              <a:gd name="connsiteX9" fmla="*/ 1274 w 9833"/>
              <a:gd name="connsiteY9" fmla="*/ 1208 h 9971"/>
              <a:gd name="connsiteX10" fmla="*/ 1032 w 9833"/>
              <a:gd name="connsiteY10" fmla="*/ 1387 h 9971"/>
              <a:gd name="connsiteX11" fmla="*/ 842 w 9833"/>
              <a:gd name="connsiteY11" fmla="*/ 1574 h 9971"/>
              <a:gd name="connsiteX12" fmla="*/ 650 w 9833"/>
              <a:gd name="connsiteY12" fmla="*/ 1755 h 9971"/>
              <a:gd name="connsiteX13" fmla="*/ 481 w 9833"/>
              <a:gd name="connsiteY13" fmla="*/ 1953 h 9971"/>
              <a:gd name="connsiteX14" fmla="*/ 337 w 9833"/>
              <a:gd name="connsiteY14" fmla="*/ 2143 h 9971"/>
              <a:gd name="connsiteX15" fmla="*/ 216 w 9833"/>
              <a:gd name="connsiteY15" fmla="*/ 2339 h 9971"/>
              <a:gd name="connsiteX16" fmla="*/ 120 w 9833"/>
              <a:gd name="connsiteY16" fmla="*/ 2546 h 9971"/>
              <a:gd name="connsiteX17" fmla="*/ 71 w 9833"/>
              <a:gd name="connsiteY17" fmla="*/ 2754 h 9971"/>
              <a:gd name="connsiteX18" fmla="*/ 22 w 9833"/>
              <a:gd name="connsiteY18" fmla="*/ 2963 h 9971"/>
              <a:gd name="connsiteX19" fmla="*/ 0 w 9833"/>
              <a:gd name="connsiteY19" fmla="*/ 3170 h 9971"/>
              <a:gd name="connsiteX20" fmla="*/ 0 w 9833"/>
              <a:gd name="connsiteY20" fmla="*/ 3170 h 9971"/>
              <a:gd name="connsiteX21" fmla="*/ 22 w 9833"/>
              <a:gd name="connsiteY21" fmla="*/ 3473 h 9971"/>
              <a:gd name="connsiteX22" fmla="*/ 97 w 9833"/>
              <a:gd name="connsiteY22" fmla="*/ 3746 h 9971"/>
              <a:gd name="connsiteX23" fmla="*/ 192 w 9833"/>
              <a:gd name="connsiteY23" fmla="*/ 4021 h 9971"/>
              <a:gd name="connsiteX24" fmla="*/ 264 w 9833"/>
              <a:gd name="connsiteY24" fmla="*/ 4144 h 9971"/>
              <a:gd name="connsiteX25" fmla="*/ 360 w 9833"/>
              <a:gd name="connsiteY25" fmla="*/ 4274 h 9971"/>
              <a:gd name="connsiteX26" fmla="*/ 457 w 9833"/>
              <a:gd name="connsiteY26" fmla="*/ 4407 h 9971"/>
              <a:gd name="connsiteX27" fmla="*/ 602 w 9833"/>
              <a:gd name="connsiteY27" fmla="*/ 4538 h 9971"/>
              <a:gd name="connsiteX28" fmla="*/ 889 w 9833"/>
              <a:gd name="connsiteY28" fmla="*/ 4818 h 9971"/>
              <a:gd name="connsiteX29" fmla="*/ 1274 w 9833"/>
              <a:gd name="connsiteY29" fmla="*/ 5111 h 9971"/>
              <a:gd name="connsiteX30" fmla="*/ 1732 w 9833"/>
              <a:gd name="connsiteY30" fmla="*/ 5432 h 9971"/>
              <a:gd name="connsiteX31" fmla="*/ 2283 w 9833"/>
              <a:gd name="connsiteY31" fmla="*/ 5782 h 9971"/>
              <a:gd name="connsiteX32" fmla="*/ 2956 w 9833"/>
              <a:gd name="connsiteY32" fmla="*/ 6169 h 9971"/>
              <a:gd name="connsiteX33" fmla="*/ 3726 w 9833"/>
              <a:gd name="connsiteY33" fmla="*/ 6611 h 9971"/>
              <a:gd name="connsiteX34" fmla="*/ 4591 w 9833"/>
              <a:gd name="connsiteY34" fmla="*/ 7111 h 9971"/>
              <a:gd name="connsiteX35" fmla="*/ 6730 w 9833"/>
              <a:gd name="connsiteY35" fmla="*/ 8309 h 9971"/>
              <a:gd name="connsiteX36" fmla="*/ 9424 w 9833"/>
              <a:gd name="connsiteY36" fmla="*/ 9820 h 9971"/>
              <a:gd name="connsiteX37" fmla="*/ 9424 w 9833"/>
              <a:gd name="connsiteY37" fmla="*/ 9820 h 9971"/>
              <a:gd name="connsiteX38" fmla="*/ 9543 w 9833"/>
              <a:gd name="connsiteY38" fmla="*/ 9879 h 9971"/>
              <a:gd name="connsiteX39" fmla="*/ 9687 w 9833"/>
              <a:gd name="connsiteY39" fmla="*/ 9935 h 9971"/>
              <a:gd name="connsiteX40" fmla="*/ 9833 w 9833"/>
              <a:gd name="connsiteY40" fmla="*/ 9971 h 9971"/>
              <a:gd name="connsiteX0" fmla="*/ 9852 w 9852"/>
              <a:gd name="connsiteY0" fmla="*/ 9964 h 9964"/>
              <a:gd name="connsiteX1" fmla="*/ 3888 w 9852"/>
              <a:gd name="connsiteY1" fmla="*/ 0 h 9964"/>
              <a:gd name="connsiteX2" fmla="*/ 3495 w 9852"/>
              <a:gd name="connsiteY2" fmla="*/ 121 h 9964"/>
              <a:gd name="connsiteX3" fmla="*/ 3128 w 9852"/>
              <a:gd name="connsiteY3" fmla="*/ 264 h 9964"/>
              <a:gd name="connsiteX4" fmla="*/ 2789 w 9852"/>
              <a:gd name="connsiteY4" fmla="*/ 405 h 9964"/>
              <a:gd name="connsiteX5" fmla="*/ 2445 w 9852"/>
              <a:gd name="connsiteY5" fmla="*/ 555 h 9964"/>
              <a:gd name="connsiteX6" fmla="*/ 2127 w 9852"/>
              <a:gd name="connsiteY6" fmla="*/ 709 h 9964"/>
              <a:gd name="connsiteX7" fmla="*/ 1834 w 9852"/>
              <a:gd name="connsiteY7" fmla="*/ 869 h 9964"/>
              <a:gd name="connsiteX8" fmla="*/ 1541 w 9852"/>
              <a:gd name="connsiteY8" fmla="*/ 1040 h 9964"/>
              <a:gd name="connsiteX9" fmla="*/ 1296 w 9852"/>
              <a:gd name="connsiteY9" fmla="*/ 1212 h 9964"/>
              <a:gd name="connsiteX10" fmla="*/ 1050 w 9852"/>
              <a:gd name="connsiteY10" fmla="*/ 1391 h 9964"/>
              <a:gd name="connsiteX11" fmla="*/ 856 w 9852"/>
              <a:gd name="connsiteY11" fmla="*/ 1579 h 9964"/>
              <a:gd name="connsiteX12" fmla="*/ 661 w 9852"/>
              <a:gd name="connsiteY12" fmla="*/ 1760 h 9964"/>
              <a:gd name="connsiteX13" fmla="*/ 489 w 9852"/>
              <a:gd name="connsiteY13" fmla="*/ 1959 h 9964"/>
              <a:gd name="connsiteX14" fmla="*/ 343 w 9852"/>
              <a:gd name="connsiteY14" fmla="*/ 2149 h 9964"/>
              <a:gd name="connsiteX15" fmla="*/ 220 w 9852"/>
              <a:gd name="connsiteY15" fmla="*/ 2346 h 9964"/>
              <a:gd name="connsiteX16" fmla="*/ 122 w 9852"/>
              <a:gd name="connsiteY16" fmla="*/ 2553 h 9964"/>
              <a:gd name="connsiteX17" fmla="*/ 72 w 9852"/>
              <a:gd name="connsiteY17" fmla="*/ 2762 h 9964"/>
              <a:gd name="connsiteX18" fmla="*/ 22 w 9852"/>
              <a:gd name="connsiteY18" fmla="*/ 2972 h 9964"/>
              <a:gd name="connsiteX19" fmla="*/ 0 w 9852"/>
              <a:gd name="connsiteY19" fmla="*/ 3179 h 9964"/>
              <a:gd name="connsiteX20" fmla="*/ 0 w 9852"/>
              <a:gd name="connsiteY20" fmla="*/ 3179 h 9964"/>
              <a:gd name="connsiteX21" fmla="*/ 22 w 9852"/>
              <a:gd name="connsiteY21" fmla="*/ 3483 h 9964"/>
              <a:gd name="connsiteX22" fmla="*/ 99 w 9852"/>
              <a:gd name="connsiteY22" fmla="*/ 3757 h 9964"/>
              <a:gd name="connsiteX23" fmla="*/ 195 w 9852"/>
              <a:gd name="connsiteY23" fmla="*/ 4033 h 9964"/>
              <a:gd name="connsiteX24" fmla="*/ 268 w 9852"/>
              <a:gd name="connsiteY24" fmla="*/ 4156 h 9964"/>
              <a:gd name="connsiteX25" fmla="*/ 366 w 9852"/>
              <a:gd name="connsiteY25" fmla="*/ 4286 h 9964"/>
              <a:gd name="connsiteX26" fmla="*/ 465 w 9852"/>
              <a:gd name="connsiteY26" fmla="*/ 4420 h 9964"/>
              <a:gd name="connsiteX27" fmla="*/ 612 w 9852"/>
              <a:gd name="connsiteY27" fmla="*/ 4551 h 9964"/>
              <a:gd name="connsiteX28" fmla="*/ 904 w 9852"/>
              <a:gd name="connsiteY28" fmla="*/ 4832 h 9964"/>
              <a:gd name="connsiteX29" fmla="*/ 1296 w 9852"/>
              <a:gd name="connsiteY29" fmla="*/ 5126 h 9964"/>
              <a:gd name="connsiteX30" fmla="*/ 1761 w 9852"/>
              <a:gd name="connsiteY30" fmla="*/ 5448 h 9964"/>
              <a:gd name="connsiteX31" fmla="*/ 2322 w 9852"/>
              <a:gd name="connsiteY31" fmla="*/ 5799 h 9964"/>
              <a:gd name="connsiteX32" fmla="*/ 3006 w 9852"/>
              <a:gd name="connsiteY32" fmla="*/ 6187 h 9964"/>
              <a:gd name="connsiteX33" fmla="*/ 3789 w 9852"/>
              <a:gd name="connsiteY33" fmla="*/ 6630 h 9964"/>
              <a:gd name="connsiteX34" fmla="*/ 4669 w 9852"/>
              <a:gd name="connsiteY34" fmla="*/ 7132 h 9964"/>
              <a:gd name="connsiteX35" fmla="*/ 6844 w 9852"/>
              <a:gd name="connsiteY35" fmla="*/ 8333 h 9964"/>
              <a:gd name="connsiteX36" fmla="*/ 9584 w 9852"/>
              <a:gd name="connsiteY36" fmla="*/ 9849 h 9964"/>
              <a:gd name="connsiteX37" fmla="*/ 9584 w 9852"/>
              <a:gd name="connsiteY37" fmla="*/ 9849 h 9964"/>
              <a:gd name="connsiteX38" fmla="*/ 9705 w 9852"/>
              <a:gd name="connsiteY38" fmla="*/ 9908 h 9964"/>
              <a:gd name="connsiteX39" fmla="*/ 9852 w 9852"/>
              <a:gd name="connsiteY39" fmla="*/ 9964 h 9964"/>
              <a:gd name="connsiteX0" fmla="*/ 9851 w 9851"/>
              <a:gd name="connsiteY0" fmla="*/ 9944 h 9944"/>
              <a:gd name="connsiteX1" fmla="*/ 3946 w 9851"/>
              <a:gd name="connsiteY1" fmla="*/ 0 h 9944"/>
              <a:gd name="connsiteX2" fmla="*/ 3548 w 9851"/>
              <a:gd name="connsiteY2" fmla="*/ 121 h 9944"/>
              <a:gd name="connsiteX3" fmla="*/ 3175 w 9851"/>
              <a:gd name="connsiteY3" fmla="*/ 265 h 9944"/>
              <a:gd name="connsiteX4" fmla="*/ 2831 w 9851"/>
              <a:gd name="connsiteY4" fmla="*/ 406 h 9944"/>
              <a:gd name="connsiteX5" fmla="*/ 2482 w 9851"/>
              <a:gd name="connsiteY5" fmla="*/ 557 h 9944"/>
              <a:gd name="connsiteX6" fmla="*/ 2159 w 9851"/>
              <a:gd name="connsiteY6" fmla="*/ 712 h 9944"/>
              <a:gd name="connsiteX7" fmla="*/ 1862 w 9851"/>
              <a:gd name="connsiteY7" fmla="*/ 872 h 9944"/>
              <a:gd name="connsiteX8" fmla="*/ 1564 w 9851"/>
              <a:gd name="connsiteY8" fmla="*/ 1044 h 9944"/>
              <a:gd name="connsiteX9" fmla="*/ 1315 w 9851"/>
              <a:gd name="connsiteY9" fmla="*/ 1216 h 9944"/>
              <a:gd name="connsiteX10" fmla="*/ 1066 w 9851"/>
              <a:gd name="connsiteY10" fmla="*/ 1396 h 9944"/>
              <a:gd name="connsiteX11" fmla="*/ 869 w 9851"/>
              <a:gd name="connsiteY11" fmla="*/ 1585 h 9944"/>
              <a:gd name="connsiteX12" fmla="*/ 671 w 9851"/>
              <a:gd name="connsiteY12" fmla="*/ 1766 h 9944"/>
              <a:gd name="connsiteX13" fmla="*/ 496 w 9851"/>
              <a:gd name="connsiteY13" fmla="*/ 1966 h 9944"/>
              <a:gd name="connsiteX14" fmla="*/ 348 w 9851"/>
              <a:gd name="connsiteY14" fmla="*/ 2157 h 9944"/>
              <a:gd name="connsiteX15" fmla="*/ 223 w 9851"/>
              <a:gd name="connsiteY15" fmla="*/ 2354 h 9944"/>
              <a:gd name="connsiteX16" fmla="*/ 124 w 9851"/>
              <a:gd name="connsiteY16" fmla="*/ 2562 h 9944"/>
              <a:gd name="connsiteX17" fmla="*/ 73 w 9851"/>
              <a:gd name="connsiteY17" fmla="*/ 2772 h 9944"/>
              <a:gd name="connsiteX18" fmla="*/ 22 w 9851"/>
              <a:gd name="connsiteY18" fmla="*/ 2983 h 9944"/>
              <a:gd name="connsiteX19" fmla="*/ 0 w 9851"/>
              <a:gd name="connsiteY19" fmla="*/ 3190 h 9944"/>
              <a:gd name="connsiteX20" fmla="*/ 0 w 9851"/>
              <a:gd name="connsiteY20" fmla="*/ 3190 h 9944"/>
              <a:gd name="connsiteX21" fmla="*/ 22 w 9851"/>
              <a:gd name="connsiteY21" fmla="*/ 3496 h 9944"/>
              <a:gd name="connsiteX22" fmla="*/ 100 w 9851"/>
              <a:gd name="connsiteY22" fmla="*/ 3771 h 9944"/>
              <a:gd name="connsiteX23" fmla="*/ 198 w 9851"/>
              <a:gd name="connsiteY23" fmla="*/ 4048 h 9944"/>
              <a:gd name="connsiteX24" fmla="*/ 272 w 9851"/>
              <a:gd name="connsiteY24" fmla="*/ 4171 h 9944"/>
              <a:gd name="connsiteX25" fmla="*/ 371 w 9851"/>
              <a:gd name="connsiteY25" fmla="*/ 4301 h 9944"/>
              <a:gd name="connsiteX26" fmla="*/ 472 w 9851"/>
              <a:gd name="connsiteY26" fmla="*/ 4436 h 9944"/>
              <a:gd name="connsiteX27" fmla="*/ 621 w 9851"/>
              <a:gd name="connsiteY27" fmla="*/ 4567 h 9944"/>
              <a:gd name="connsiteX28" fmla="*/ 918 w 9851"/>
              <a:gd name="connsiteY28" fmla="*/ 4849 h 9944"/>
              <a:gd name="connsiteX29" fmla="*/ 1315 w 9851"/>
              <a:gd name="connsiteY29" fmla="*/ 5145 h 9944"/>
              <a:gd name="connsiteX30" fmla="*/ 1787 w 9851"/>
              <a:gd name="connsiteY30" fmla="*/ 5468 h 9944"/>
              <a:gd name="connsiteX31" fmla="*/ 2357 w 9851"/>
              <a:gd name="connsiteY31" fmla="*/ 5820 h 9944"/>
              <a:gd name="connsiteX32" fmla="*/ 3051 w 9851"/>
              <a:gd name="connsiteY32" fmla="*/ 6209 h 9944"/>
              <a:gd name="connsiteX33" fmla="*/ 3846 w 9851"/>
              <a:gd name="connsiteY33" fmla="*/ 6654 h 9944"/>
              <a:gd name="connsiteX34" fmla="*/ 4739 w 9851"/>
              <a:gd name="connsiteY34" fmla="*/ 7158 h 9944"/>
              <a:gd name="connsiteX35" fmla="*/ 6947 w 9851"/>
              <a:gd name="connsiteY35" fmla="*/ 8363 h 9944"/>
              <a:gd name="connsiteX36" fmla="*/ 9728 w 9851"/>
              <a:gd name="connsiteY36" fmla="*/ 9885 h 9944"/>
              <a:gd name="connsiteX37" fmla="*/ 9728 w 9851"/>
              <a:gd name="connsiteY37" fmla="*/ 9885 h 9944"/>
              <a:gd name="connsiteX38" fmla="*/ 9851 w 9851"/>
              <a:gd name="connsiteY38" fmla="*/ 9944 h 9944"/>
              <a:gd name="connsiteX0" fmla="*/ 9875 w 9875"/>
              <a:gd name="connsiteY0" fmla="*/ 9941 h 9941"/>
              <a:gd name="connsiteX1" fmla="*/ 4006 w 9875"/>
              <a:gd name="connsiteY1" fmla="*/ 0 h 9941"/>
              <a:gd name="connsiteX2" fmla="*/ 3602 w 9875"/>
              <a:gd name="connsiteY2" fmla="*/ 122 h 9941"/>
              <a:gd name="connsiteX3" fmla="*/ 3223 w 9875"/>
              <a:gd name="connsiteY3" fmla="*/ 266 h 9941"/>
              <a:gd name="connsiteX4" fmla="*/ 2874 w 9875"/>
              <a:gd name="connsiteY4" fmla="*/ 408 h 9941"/>
              <a:gd name="connsiteX5" fmla="*/ 2520 w 9875"/>
              <a:gd name="connsiteY5" fmla="*/ 560 h 9941"/>
              <a:gd name="connsiteX6" fmla="*/ 2192 w 9875"/>
              <a:gd name="connsiteY6" fmla="*/ 716 h 9941"/>
              <a:gd name="connsiteX7" fmla="*/ 1890 w 9875"/>
              <a:gd name="connsiteY7" fmla="*/ 877 h 9941"/>
              <a:gd name="connsiteX8" fmla="*/ 1588 w 9875"/>
              <a:gd name="connsiteY8" fmla="*/ 1050 h 9941"/>
              <a:gd name="connsiteX9" fmla="*/ 1335 w 9875"/>
              <a:gd name="connsiteY9" fmla="*/ 1223 h 9941"/>
              <a:gd name="connsiteX10" fmla="*/ 1082 w 9875"/>
              <a:gd name="connsiteY10" fmla="*/ 1404 h 9941"/>
              <a:gd name="connsiteX11" fmla="*/ 882 w 9875"/>
              <a:gd name="connsiteY11" fmla="*/ 1594 h 9941"/>
              <a:gd name="connsiteX12" fmla="*/ 681 w 9875"/>
              <a:gd name="connsiteY12" fmla="*/ 1776 h 9941"/>
              <a:gd name="connsiteX13" fmla="*/ 504 w 9875"/>
              <a:gd name="connsiteY13" fmla="*/ 1977 h 9941"/>
              <a:gd name="connsiteX14" fmla="*/ 353 w 9875"/>
              <a:gd name="connsiteY14" fmla="*/ 2169 h 9941"/>
              <a:gd name="connsiteX15" fmla="*/ 226 w 9875"/>
              <a:gd name="connsiteY15" fmla="*/ 2367 h 9941"/>
              <a:gd name="connsiteX16" fmla="*/ 126 w 9875"/>
              <a:gd name="connsiteY16" fmla="*/ 2576 h 9941"/>
              <a:gd name="connsiteX17" fmla="*/ 74 w 9875"/>
              <a:gd name="connsiteY17" fmla="*/ 2788 h 9941"/>
              <a:gd name="connsiteX18" fmla="*/ 22 w 9875"/>
              <a:gd name="connsiteY18" fmla="*/ 3000 h 9941"/>
              <a:gd name="connsiteX19" fmla="*/ 0 w 9875"/>
              <a:gd name="connsiteY19" fmla="*/ 3208 h 9941"/>
              <a:gd name="connsiteX20" fmla="*/ 0 w 9875"/>
              <a:gd name="connsiteY20" fmla="*/ 3208 h 9941"/>
              <a:gd name="connsiteX21" fmla="*/ 22 w 9875"/>
              <a:gd name="connsiteY21" fmla="*/ 3516 h 9941"/>
              <a:gd name="connsiteX22" fmla="*/ 102 w 9875"/>
              <a:gd name="connsiteY22" fmla="*/ 3792 h 9941"/>
              <a:gd name="connsiteX23" fmla="*/ 201 w 9875"/>
              <a:gd name="connsiteY23" fmla="*/ 4071 h 9941"/>
              <a:gd name="connsiteX24" fmla="*/ 276 w 9875"/>
              <a:gd name="connsiteY24" fmla="*/ 4194 h 9941"/>
              <a:gd name="connsiteX25" fmla="*/ 377 w 9875"/>
              <a:gd name="connsiteY25" fmla="*/ 4325 h 9941"/>
              <a:gd name="connsiteX26" fmla="*/ 479 w 9875"/>
              <a:gd name="connsiteY26" fmla="*/ 4461 h 9941"/>
              <a:gd name="connsiteX27" fmla="*/ 630 w 9875"/>
              <a:gd name="connsiteY27" fmla="*/ 4593 h 9941"/>
              <a:gd name="connsiteX28" fmla="*/ 932 w 9875"/>
              <a:gd name="connsiteY28" fmla="*/ 4876 h 9941"/>
              <a:gd name="connsiteX29" fmla="*/ 1335 w 9875"/>
              <a:gd name="connsiteY29" fmla="*/ 5174 h 9941"/>
              <a:gd name="connsiteX30" fmla="*/ 1814 w 9875"/>
              <a:gd name="connsiteY30" fmla="*/ 5499 h 9941"/>
              <a:gd name="connsiteX31" fmla="*/ 2393 w 9875"/>
              <a:gd name="connsiteY31" fmla="*/ 5853 h 9941"/>
              <a:gd name="connsiteX32" fmla="*/ 3097 w 9875"/>
              <a:gd name="connsiteY32" fmla="*/ 6244 h 9941"/>
              <a:gd name="connsiteX33" fmla="*/ 3904 w 9875"/>
              <a:gd name="connsiteY33" fmla="*/ 6691 h 9941"/>
              <a:gd name="connsiteX34" fmla="*/ 4811 w 9875"/>
              <a:gd name="connsiteY34" fmla="*/ 7198 h 9941"/>
              <a:gd name="connsiteX35" fmla="*/ 7052 w 9875"/>
              <a:gd name="connsiteY35" fmla="*/ 8410 h 9941"/>
              <a:gd name="connsiteX36" fmla="*/ 9875 w 9875"/>
              <a:gd name="connsiteY36" fmla="*/ 9941 h 9941"/>
              <a:gd name="connsiteX37" fmla="*/ 9875 w 9875"/>
              <a:gd name="connsiteY37" fmla="*/ 9941 h 9941"/>
              <a:gd name="connsiteX0" fmla="*/ 10000 w 10000"/>
              <a:gd name="connsiteY0" fmla="*/ 10000 h 10000"/>
              <a:gd name="connsiteX1" fmla="*/ 4057 w 10000"/>
              <a:gd name="connsiteY1" fmla="*/ 0 h 10000"/>
              <a:gd name="connsiteX2" fmla="*/ 3648 w 10000"/>
              <a:gd name="connsiteY2" fmla="*/ 123 h 10000"/>
              <a:gd name="connsiteX3" fmla="*/ 3264 w 10000"/>
              <a:gd name="connsiteY3" fmla="*/ 268 h 10000"/>
              <a:gd name="connsiteX4" fmla="*/ 2910 w 10000"/>
              <a:gd name="connsiteY4" fmla="*/ 410 h 10000"/>
              <a:gd name="connsiteX5" fmla="*/ 2552 w 10000"/>
              <a:gd name="connsiteY5" fmla="*/ 563 h 10000"/>
              <a:gd name="connsiteX6" fmla="*/ 2220 w 10000"/>
              <a:gd name="connsiteY6" fmla="*/ 720 h 10000"/>
              <a:gd name="connsiteX7" fmla="*/ 1914 w 10000"/>
              <a:gd name="connsiteY7" fmla="*/ 882 h 10000"/>
              <a:gd name="connsiteX8" fmla="*/ 1608 w 10000"/>
              <a:gd name="connsiteY8" fmla="*/ 1056 h 10000"/>
              <a:gd name="connsiteX9" fmla="*/ 1352 w 10000"/>
              <a:gd name="connsiteY9" fmla="*/ 1230 h 10000"/>
              <a:gd name="connsiteX10" fmla="*/ 1096 w 10000"/>
              <a:gd name="connsiteY10" fmla="*/ 1412 h 10000"/>
              <a:gd name="connsiteX11" fmla="*/ 893 w 10000"/>
              <a:gd name="connsiteY11" fmla="*/ 1603 h 10000"/>
              <a:gd name="connsiteX12" fmla="*/ 690 w 10000"/>
              <a:gd name="connsiteY12" fmla="*/ 1787 h 10000"/>
              <a:gd name="connsiteX13" fmla="*/ 510 w 10000"/>
              <a:gd name="connsiteY13" fmla="*/ 1989 h 10000"/>
              <a:gd name="connsiteX14" fmla="*/ 357 w 10000"/>
              <a:gd name="connsiteY14" fmla="*/ 2182 h 10000"/>
              <a:gd name="connsiteX15" fmla="*/ 229 w 10000"/>
              <a:gd name="connsiteY15" fmla="*/ 2381 h 10000"/>
              <a:gd name="connsiteX16" fmla="*/ 128 w 10000"/>
              <a:gd name="connsiteY16" fmla="*/ 2591 h 10000"/>
              <a:gd name="connsiteX17" fmla="*/ 75 w 10000"/>
              <a:gd name="connsiteY17" fmla="*/ 2805 h 10000"/>
              <a:gd name="connsiteX18" fmla="*/ 22 w 10000"/>
              <a:gd name="connsiteY18" fmla="*/ 3018 h 10000"/>
              <a:gd name="connsiteX19" fmla="*/ 0 w 10000"/>
              <a:gd name="connsiteY19" fmla="*/ 3227 h 10000"/>
              <a:gd name="connsiteX20" fmla="*/ 0 w 10000"/>
              <a:gd name="connsiteY20" fmla="*/ 3227 h 10000"/>
              <a:gd name="connsiteX21" fmla="*/ 22 w 10000"/>
              <a:gd name="connsiteY21" fmla="*/ 3537 h 10000"/>
              <a:gd name="connsiteX22" fmla="*/ 103 w 10000"/>
              <a:gd name="connsiteY22" fmla="*/ 3815 h 10000"/>
              <a:gd name="connsiteX23" fmla="*/ 204 w 10000"/>
              <a:gd name="connsiteY23" fmla="*/ 4095 h 10000"/>
              <a:gd name="connsiteX24" fmla="*/ 279 w 10000"/>
              <a:gd name="connsiteY24" fmla="*/ 4219 h 10000"/>
              <a:gd name="connsiteX25" fmla="*/ 382 w 10000"/>
              <a:gd name="connsiteY25" fmla="*/ 4351 h 10000"/>
              <a:gd name="connsiteX26" fmla="*/ 485 w 10000"/>
              <a:gd name="connsiteY26" fmla="*/ 4487 h 10000"/>
              <a:gd name="connsiteX27" fmla="*/ 638 w 10000"/>
              <a:gd name="connsiteY27" fmla="*/ 4620 h 10000"/>
              <a:gd name="connsiteX28" fmla="*/ 944 w 10000"/>
              <a:gd name="connsiteY28" fmla="*/ 4905 h 10000"/>
              <a:gd name="connsiteX29" fmla="*/ 1352 w 10000"/>
              <a:gd name="connsiteY29" fmla="*/ 5205 h 10000"/>
              <a:gd name="connsiteX30" fmla="*/ 1837 w 10000"/>
              <a:gd name="connsiteY30" fmla="*/ 5532 h 10000"/>
              <a:gd name="connsiteX31" fmla="*/ 2423 w 10000"/>
              <a:gd name="connsiteY31" fmla="*/ 5888 h 10000"/>
              <a:gd name="connsiteX32" fmla="*/ 3136 w 10000"/>
              <a:gd name="connsiteY32" fmla="*/ 6281 h 10000"/>
              <a:gd name="connsiteX33" fmla="*/ 3953 w 10000"/>
              <a:gd name="connsiteY33" fmla="*/ 6731 h 10000"/>
              <a:gd name="connsiteX34" fmla="*/ 4872 w 10000"/>
              <a:gd name="connsiteY34" fmla="*/ 7241 h 10000"/>
              <a:gd name="connsiteX35" fmla="*/ 7141 w 10000"/>
              <a:gd name="connsiteY35" fmla="*/ 8460 h 10000"/>
              <a:gd name="connsiteX36" fmla="*/ 10000 w 10000"/>
              <a:gd name="connsiteY36" fmla="*/ 10000 h 10000"/>
              <a:gd name="connsiteX0" fmla="*/ 7141 w 7141"/>
              <a:gd name="connsiteY0" fmla="*/ 8460 h 8460"/>
              <a:gd name="connsiteX1" fmla="*/ 4057 w 7141"/>
              <a:gd name="connsiteY1" fmla="*/ 0 h 8460"/>
              <a:gd name="connsiteX2" fmla="*/ 3648 w 7141"/>
              <a:gd name="connsiteY2" fmla="*/ 123 h 8460"/>
              <a:gd name="connsiteX3" fmla="*/ 3264 w 7141"/>
              <a:gd name="connsiteY3" fmla="*/ 268 h 8460"/>
              <a:gd name="connsiteX4" fmla="*/ 2910 w 7141"/>
              <a:gd name="connsiteY4" fmla="*/ 410 h 8460"/>
              <a:gd name="connsiteX5" fmla="*/ 2552 w 7141"/>
              <a:gd name="connsiteY5" fmla="*/ 563 h 8460"/>
              <a:gd name="connsiteX6" fmla="*/ 2220 w 7141"/>
              <a:gd name="connsiteY6" fmla="*/ 720 h 8460"/>
              <a:gd name="connsiteX7" fmla="*/ 1914 w 7141"/>
              <a:gd name="connsiteY7" fmla="*/ 882 h 8460"/>
              <a:gd name="connsiteX8" fmla="*/ 1608 w 7141"/>
              <a:gd name="connsiteY8" fmla="*/ 1056 h 8460"/>
              <a:gd name="connsiteX9" fmla="*/ 1352 w 7141"/>
              <a:gd name="connsiteY9" fmla="*/ 1230 h 8460"/>
              <a:gd name="connsiteX10" fmla="*/ 1096 w 7141"/>
              <a:gd name="connsiteY10" fmla="*/ 1412 h 8460"/>
              <a:gd name="connsiteX11" fmla="*/ 893 w 7141"/>
              <a:gd name="connsiteY11" fmla="*/ 1603 h 8460"/>
              <a:gd name="connsiteX12" fmla="*/ 690 w 7141"/>
              <a:gd name="connsiteY12" fmla="*/ 1787 h 8460"/>
              <a:gd name="connsiteX13" fmla="*/ 510 w 7141"/>
              <a:gd name="connsiteY13" fmla="*/ 1989 h 8460"/>
              <a:gd name="connsiteX14" fmla="*/ 357 w 7141"/>
              <a:gd name="connsiteY14" fmla="*/ 2182 h 8460"/>
              <a:gd name="connsiteX15" fmla="*/ 229 w 7141"/>
              <a:gd name="connsiteY15" fmla="*/ 2381 h 8460"/>
              <a:gd name="connsiteX16" fmla="*/ 128 w 7141"/>
              <a:gd name="connsiteY16" fmla="*/ 2591 h 8460"/>
              <a:gd name="connsiteX17" fmla="*/ 75 w 7141"/>
              <a:gd name="connsiteY17" fmla="*/ 2805 h 8460"/>
              <a:gd name="connsiteX18" fmla="*/ 22 w 7141"/>
              <a:gd name="connsiteY18" fmla="*/ 3018 h 8460"/>
              <a:gd name="connsiteX19" fmla="*/ 0 w 7141"/>
              <a:gd name="connsiteY19" fmla="*/ 3227 h 8460"/>
              <a:gd name="connsiteX20" fmla="*/ 0 w 7141"/>
              <a:gd name="connsiteY20" fmla="*/ 3227 h 8460"/>
              <a:gd name="connsiteX21" fmla="*/ 22 w 7141"/>
              <a:gd name="connsiteY21" fmla="*/ 3537 h 8460"/>
              <a:gd name="connsiteX22" fmla="*/ 103 w 7141"/>
              <a:gd name="connsiteY22" fmla="*/ 3815 h 8460"/>
              <a:gd name="connsiteX23" fmla="*/ 204 w 7141"/>
              <a:gd name="connsiteY23" fmla="*/ 4095 h 8460"/>
              <a:gd name="connsiteX24" fmla="*/ 279 w 7141"/>
              <a:gd name="connsiteY24" fmla="*/ 4219 h 8460"/>
              <a:gd name="connsiteX25" fmla="*/ 382 w 7141"/>
              <a:gd name="connsiteY25" fmla="*/ 4351 h 8460"/>
              <a:gd name="connsiteX26" fmla="*/ 485 w 7141"/>
              <a:gd name="connsiteY26" fmla="*/ 4487 h 8460"/>
              <a:gd name="connsiteX27" fmla="*/ 638 w 7141"/>
              <a:gd name="connsiteY27" fmla="*/ 4620 h 8460"/>
              <a:gd name="connsiteX28" fmla="*/ 944 w 7141"/>
              <a:gd name="connsiteY28" fmla="*/ 4905 h 8460"/>
              <a:gd name="connsiteX29" fmla="*/ 1352 w 7141"/>
              <a:gd name="connsiteY29" fmla="*/ 5205 h 8460"/>
              <a:gd name="connsiteX30" fmla="*/ 1837 w 7141"/>
              <a:gd name="connsiteY30" fmla="*/ 5532 h 8460"/>
              <a:gd name="connsiteX31" fmla="*/ 2423 w 7141"/>
              <a:gd name="connsiteY31" fmla="*/ 5888 h 8460"/>
              <a:gd name="connsiteX32" fmla="*/ 3136 w 7141"/>
              <a:gd name="connsiteY32" fmla="*/ 6281 h 8460"/>
              <a:gd name="connsiteX33" fmla="*/ 3953 w 7141"/>
              <a:gd name="connsiteY33" fmla="*/ 6731 h 8460"/>
              <a:gd name="connsiteX34" fmla="*/ 4872 w 7141"/>
              <a:gd name="connsiteY34" fmla="*/ 7241 h 8460"/>
              <a:gd name="connsiteX35" fmla="*/ 7141 w 7141"/>
              <a:gd name="connsiteY35" fmla="*/ 8460 h 8460"/>
              <a:gd name="connsiteX0" fmla="*/ 6823 w 6823"/>
              <a:gd name="connsiteY0" fmla="*/ 8559 h 8559"/>
              <a:gd name="connsiteX1" fmla="*/ 5681 w 6823"/>
              <a:gd name="connsiteY1" fmla="*/ 0 h 8559"/>
              <a:gd name="connsiteX2" fmla="*/ 5109 w 6823"/>
              <a:gd name="connsiteY2" fmla="*/ 145 h 8559"/>
              <a:gd name="connsiteX3" fmla="*/ 4571 w 6823"/>
              <a:gd name="connsiteY3" fmla="*/ 317 h 8559"/>
              <a:gd name="connsiteX4" fmla="*/ 4075 w 6823"/>
              <a:gd name="connsiteY4" fmla="*/ 485 h 8559"/>
              <a:gd name="connsiteX5" fmla="*/ 3574 w 6823"/>
              <a:gd name="connsiteY5" fmla="*/ 665 h 8559"/>
              <a:gd name="connsiteX6" fmla="*/ 3109 w 6823"/>
              <a:gd name="connsiteY6" fmla="*/ 851 h 8559"/>
              <a:gd name="connsiteX7" fmla="*/ 2680 w 6823"/>
              <a:gd name="connsiteY7" fmla="*/ 1043 h 8559"/>
              <a:gd name="connsiteX8" fmla="*/ 2252 w 6823"/>
              <a:gd name="connsiteY8" fmla="*/ 1248 h 8559"/>
              <a:gd name="connsiteX9" fmla="*/ 1893 w 6823"/>
              <a:gd name="connsiteY9" fmla="*/ 1454 h 8559"/>
              <a:gd name="connsiteX10" fmla="*/ 1535 w 6823"/>
              <a:gd name="connsiteY10" fmla="*/ 1669 h 8559"/>
              <a:gd name="connsiteX11" fmla="*/ 1251 w 6823"/>
              <a:gd name="connsiteY11" fmla="*/ 1895 h 8559"/>
              <a:gd name="connsiteX12" fmla="*/ 966 w 6823"/>
              <a:gd name="connsiteY12" fmla="*/ 2112 h 8559"/>
              <a:gd name="connsiteX13" fmla="*/ 714 w 6823"/>
              <a:gd name="connsiteY13" fmla="*/ 2351 h 8559"/>
              <a:gd name="connsiteX14" fmla="*/ 500 w 6823"/>
              <a:gd name="connsiteY14" fmla="*/ 2579 h 8559"/>
              <a:gd name="connsiteX15" fmla="*/ 321 w 6823"/>
              <a:gd name="connsiteY15" fmla="*/ 2814 h 8559"/>
              <a:gd name="connsiteX16" fmla="*/ 179 w 6823"/>
              <a:gd name="connsiteY16" fmla="*/ 3063 h 8559"/>
              <a:gd name="connsiteX17" fmla="*/ 105 w 6823"/>
              <a:gd name="connsiteY17" fmla="*/ 3316 h 8559"/>
              <a:gd name="connsiteX18" fmla="*/ 31 w 6823"/>
              <a:gd name="connsiteY18" fmla="*/ 3567 h 8559"/>
              <a:gd name="connsiteX19" fmla="*/ 0 w 6823"/>
              <a:gd name="connsiteY19" fmla="*/ 3814 h 8559"/>
              <a:gd name="connsiteX20" fmla="*/ 0 w 6823"/>
              <a:gd name="connsiteY20" fmla="*/ 3814 h 8559"/>
              <a:gd name="connsiteX21" fmla="*/ 31 w 6823"/>
              <a:gd name="connsiteY21" fmla="*/ 4181 h 8559"/>
              <a:gd name="connsiteX22" fmla="*/ 144 w 6823"/>
              <a:gd name="connsiteY22" fmla="*/ 4509 h 8559"/>
              <a:gd name="connsiteX23" fmla="*/ 286 w 6823"/>
              <a:gd name="connsiteY23" fmla="*/ 4840 h 8559"/>
              <a:gd name="connsiteX24" fmla="*/ 391 w 6823"/>
              <a:gd name="connsiteY24" fmla="*/ 4987 h 8559"/>
              <a:gd name="connsiteX25" fmla="*/ 535 w 6823"/>
              <a:gd name="connsiteY25" fmla="*/ 5143 h 8559"/>
              <a:gd name="connsiteX26" fmla="*/ 679 w 6823"/>
              <a:gd name="connsiteY26" fmla="*/ 5304 h 8559"/>
              <a:gd name="connsiteX27" fmla="*/ 893 w 6823"/>
              <a:gd name="connsiteY27" fmla="*/ 5461 h 8559"/>
              <a:gd name="connsiteX28" fmla="*/ 1322 w 6823"/>
              <a:gd name="connsiteY28" fmla="*/ 5798 h 8559"/>
              <a:gd name="connsiteX29" fmla="*/ 1893 w 6823"/>
              <a:gd name="connsiteY29" fmla="*/ 6152 h 8559"/>
              <a:gd name="connsiteX30" fmla="*/ 2572 w 6823"/>
              <a:gd name="connsiteY30" fmla="*/ 6539 h 8559"/>
              <a:gd name="connsiteX31" fmla="*/ 3393 w 6823"/>
              <a:gd name="connsiteY31" fmla="*/ 6960 h 8559"/>
              <a:gd name="connsiteX32" fmla="*/ 4392 w 6823"/>
              <a:gd name="connsiteY32" fmla="*/ 7424 h 8559"/>
              <a:gd name="connsiteX33" fmla="*/ 5536 w 6823"/>
              <a:gd name="connsiteY33" fmla="*/ 7956 h 8559"/>
              <a:gd name="connsiteX34" fmla="*/ 6823 w 6823"/>
              <a:gd name="connsiteY34" fmla="*/ 8559 h 8559"/>
              <a:gd name="connsiteX0" fmla="*/ 8114 w 8326"/>
              <a:gd name="connsiteY0" fmla="*/ 9295 h 9295"/>
              <a:gd name="connsiteX1" fmla="*/ 8326 w 8326"/>
              <a:gd name="connsiteY1" fmla="*/ 0 h 9295"/>
              <a:gd name="connsiteX2" fmla="*/ 7488 w 8326"/>
              <a:gd name="connsiteY2" fmla="*/ 169 h 9295"/>
              <a:gd name="connsiteX3" fmla="*/ 6699 w 8326"/>
              <a:gd name="connsiteY3" fmla="*/ 370 h 9295"/>
              <a:gd name="connsiteX4" fmla="*/ 5972 w 8326"/>
              <a:gd name="connsiteY4" fmla="*/ 567 h 9295"/>
              <a:gd name="connsiteX5" fmla="*/ 5238 w 8326"/>
              <a:gd name="connsiteY5" fmla="*/ 777 h 9295"/>
              <a:gd name="connsiteX6" fmla="*/ 4557 w 8326"/>
              <a:gd name="connsiteY6" fmla="*/ 994 h 9295"/>
              <a:gd name="connsiteX7" fmla="*/ 3928 w 8326"/>
              <a:gd name="connsiteY7" fmla="*/ 1219 h 9295"/>
              <a:gd name="connsiteX8" fmla="*/ 3301 w 8326"/>
              <a:gd name="connsiteY8" fmla="*/ 1458 h 9295"/>
              <a:gd name="connsiteX9" fmla="*/ 2774 w 8326"/>
              <a:gd name="connsiteY9" fmla="*/ 1699 h 9295"/>
              <a:gd name="connsiteX10" fmla="*/ 2250 w 8326"/>
              <a:gd name="connsiteY10" fmla="*/ 1950 h 9295"/>
              <a:gd name="connsiteX11" fmla="*/ 1834 w 8326"/>
              <a:gd name="connsiteY11" fmla="*/ 2214 h 9295"/>
              <a:gd name="connsiteX12" fmla="*/ 1416 w 8326"/>
              <a:gd name="connsiteY12" fmla="*/ 2468 h 9295"/>
              <a:gd name="connsiteX13" fmla="*/ 1046 w 8326"/>
              <a:gd name="connsiteY13" fmla="*/ 2747 h 9295"/>
              <a:gd name="connsiteX14" fmla="*/ 733 w 8326"/>
              <a:gd name="connsiteY14" fmla="*/ 3013 h 9295"/>
              <a:gd name="connsiteX15" fmla="*/ 470 w 8326"/>
              <a:gd name="connsiteY15" fmla="*/ 3288 h 9295"/>
              <a:gd name="connsiteX16" fmla="*/ 262 w 8326"/>
              <a:gd name="connsiteY16" fmla="*/ 3579 h 9295"/>
              <a:gd name="connsiteX17" fmla="*/ 154 w 8326"/>
              <a:gd name="connsiteY17" fmla="*/ 3874 h 9295"/>
              <a:gd name="connsiteX18" fmla="*/ 45 w 8326"/>
              <a:gd name="connsiteY18" fmla="*/ 4168 h 9295"/>
              <a:gd name="connsiteX19" fmla="*/ 0 w 8326"/>
              <a:gd name="connsiteY19" fmla="*/ 4456 h 9295"/>
              <a:gd name="connsiteX20" fmla="*/ 0 w 8326"/>
              <a:gd name="connsiteY20" fmla="*/ 4456 h 9295"/>
              <a:gd name="connsiteX21" fmla="*/ 45 w 8326"/>
              <a:gd name="connsiteY21" fmla="*/ 4885 h 9295"/>
              <a:gd name="connsiteX22" fmla="*/ 211 w 8326"/>
              <a:gd name="connsiteY22" fmla="*/ 5268 h 9295"/>
              <a:gd name="connsiteX23" fmla="*/ 419 w 8326"/>
              <a:gd name="connsiteY23" fmla="*/ 5655 h 9295"/>
              <a:gd name="connsiteX24" fmla="*/ 573 w 8326"/>
              <a:gd name="connsiteY24" fmla="*/ 5827 h 9295"/>
              <a:gd name="connsiteX25" fmla="*/ 784 w 8326"/>
              <a:gd name="connsiteY25" fmla="*/ 6009 h 9295"/>
              <a:gd name="connsiteX26" fmla="*/ 995 w 8326"/>
              <a:gd name="connsiteY26" fmla="*/ 6197 h 9295"/>
              <a:gd name="connsiteX27" fmla="*/ 1309 w 8326"/>
              <a:gd name="connsiteY27" fmla="*/ 6380 h 9295"/>
              <a:gd name="connsiteX28" fmla="*/ 1938 w 8326"/>
              <a:gd name="connsiteY28" fmla="*/ 6774 h 9295"/>
              <a:gd name="connsiteX29" fmla="*/ 2774 w 8326"/>
              <a:gd name="connsiteY29" fmla="*/ 7188 h 9295"/>
              <a:gd name="connsiteX30" fmla="*/ 3770 w 8326"/>
              <a:gd name="connsiteY30" fmla="*/ 7640 h 9295"/>
              <a:gd name="connsiteX31" fmla="*/ 4973 w 8326"/>
              <a:gd name="connsiteY31" fmla="*/ 8132 h 9295"/>
              <a:gd name="connsiteX32" fmla="*/ 6437 w 8326"/>
              <a:gd name="connsiteY32" fmla="*/ 8674 h 9295"/>
              <a:gd name="connsiteX33" fmla="*/ 8114 w 8326"/>
              <a:gd name="connsiteY33" fmla="*/ 9295 h 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" h="9295">
                <a:moveTo>
                  <a:pt x="8114" y="9295"/>
                </a:moveTo>
                <a:cubicBezTo>
                  <a:pt x="8185" y="6197"/>
                  <a:pt x="8255" y="3098"/>
                  <a:pt x="8326" y="0"/>
                </a:cubicBezTo>
                <a:lnTo>
                  <a:pt x="7488" y="169"/>
                </a:lnTo>
                <a:lnTo>
                  <a:pt x="6699" y="370"/>
                </a:lnTo>
                <a:lnTo>
                  <a:pt x="5972" y="567"/>
                </a:lnTo>
                <a:lnTo>
                  <a:pt x="5238" y="777"/>
                </a:lnTo>
                <a:lnTo>
                  <a:pt x="4557" y="994"/>
                </a:lnTo>
                <a:lnTo>
                  <a:pt x="3928" y="1219"/>
                </a:lnTo>
                <a:lnTo>
                  <a:pt x="3301" y="1458"/>
                </a:lnTo>
                <a:lnTo>
                  <a:pt x="2774" y="1699"/>
                </a:lnTo>
                <a:lnTo>
                  <a:pt x="2250" y="1950"/>
                </a:lnTo>
                <a:lnTo>
                  <a:pt x="1834" y="2214"/>
                </a:lnTo>
                <a:lnTo>
                  <a:pt x="1416" y="2468"/>
                </a:lnTo>
                <a:cubicBezTo>
                  <a:pt x="1288" y="2559"/>
                  <a:pt x="1170" y="2653"/>
                  <a:pt x="1046" y="2747"/>
                </a:cubicBezTo>
                <a:cubicBezTo>
                  <a:pt x="942" y="2832"/>
                  <a:pt x="840" y="2923"/>
                  <a:pt x="733" y="3013"/>
                </a:cubicBezTo>
                <a:lnTo>
                  <a:pt x="470" y="3288"/>
                </a:lnTo>
                <a:cubicBezTo>
                  <a:pt x="400" y="3385"/>
                  <a:pt x="333" y="3482"/>
                  <a:pt x="262" y="3579"/>
                </a:cubicBezTo>
                <a:cubicBezTo>
                  <a:pt x="230" y="3680"/>
                  <a:pt x="186" y="3776"/>
                  <a:pt x="154" y="3874"/>
                </a:cubicBezTo>
                <a:cubicBezTo>
                  <a:pt x="123" y="3970"/>
                  <a:pt x="91" y="4066"/>
                  <a:pt x="45" y="4168"/>
                </a:cubicBezTo>
                <a:cubicBezTo>
                  <a:pt x="31" y="4265"/>
                  <a:pt x="15" y="4361"/>
                  <a:pt x="0" y="4456"/>
                </a:cubicBezTo>
                <a:lnTo>
                  <a:pt x="0" y="4456"/>
                </a:lnTo>
                <a:cubicBezTo>
                  <a:pt x="15" y="4602"/>
                  <a:pt x="31" y="4741"/>
                  <a:pt x="45" y="4885"/>
                </a:cubicBezTo>
                <a:cubicBezTo>
                  <a:pt x="108" y="5010"/>
                  <a:pt x="154" y="5138"/>
                  <a:pt x="211" y="5268"/>
                </a:cubicBezTo>
                <a:cubicBezTo>
                  <a:pt x="278" y="5394"/>
                  <a:pt x="350" y="5524"/>
                  <a:pt x="419" y="5655"/>
                </a:cubicBezTo>
                <a:cubicBezTo>
                  <a:pt x="472" y="5713"/>
                  <a:pt x="523" y="5771"/>
                  <a:pt x="573" y="5827"/>
                </a:cubicBezTo>
                <a:cubicBezTo>
                  <a:pt x="646" y="5887"/>
                  <a:pt x="714" y="5950"/>
                  <a:pt x="784" y="6009"/>
                </a:cubicBezTo>
                <a:cubicBezTo>
                  <a:pt x="856" y="6072"/>
                  <a:pt x="926" y="6139"/>
                  <a:pt x="995" y="6197"/>
                </a:cubicBezTo>
                <a:lnTo>
                  <a:pt x="1309" y="6380"/>
                </a:lnTo>
                <a:lnTo>
                  <a:pt x="1938" y="6774"/>
                </a:lnTo>
                <a:lnTo>
                  <a:pt x="2774" y="7188"/>
                </a:lnTo>
                <a:lnTo>
                  <a:pt x="3770" y="7640"/>
                </a:lnTo>
                <a:lnTo>
                  <a:pt x="4973" y="8132"/>
                </a:lnTo>
                <a:lnTo>
                  <a:pt x="6437" y="8674"/>
                </a:lnTo>
                <a:lnTo>
                  <a:pt x="8114" y="92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numéro de diapositive 4"/>
          <p:cNvSpPr txBox="1">
            <a:spLocks/>
          </p:cNvSpPr>
          <p:nvPr userDrawn="1"/>
        </p:nvSpPr>
        <p:spPr bwMode="gray">
          <a:xfrm>
            <a:off x="-13692" y="4299942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#</a:t>
            </a:r>
            <a:fld id="{733122C9-A0B9-462F-8757-0847AD287B63}" type="slidenum">
              <a:rPr lang="fr-FR" sz="900" smtClean="0"/>
              <a:pPr/>
              <a:t>‹N°›</a:t>
            </a:fld>
            <a:endParaRPr lang="fr-FR" sz="900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2"/>
          <a:stretch/>
        </p:blipFill>
        <p:spPr>
          <a:xfrm>
            <a:off x="-7281" y="3633224"/>
            <a:ext cx="474825" cy="65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23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Txt2Col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99" fmla="*/ 10000 w 10000"/>
              <a:gd name="connsiteY99" fmla="*/ 9991 h 10000"/>
              <a:gd name="connsiteX100" fmla="*/ 10000 w 10000"/>
              <a:gd name="connsiteY10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98" fmla="*/ 10000 w 10000"/>
              <a:gd name="connsiteY98" fmla="*/ 9991 h 10000"/>
              <a:gd name="connsiteX99" fmla="*/ 10000 w 10000"/>
              <a:gd name="connsiteY9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97" fmla="*/ 10000 w 10000"/>
              <a:gd name="connsiteY97" fmla="*/ 9991 h 10000"/>
              <a:gd name="connsiteX98" fmla="*/ 10000 w 10000"/>
              <a:gd name="connsiteY9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96" fmla="*/ 10000 w 10000"/>
              <a:gd name="connsiteY96" fmla="*/ 9991 h 10000"/>
              <a:gd name="connsiteX97" fmla="*/ 10000 w 10000"/>
              <a:gd name="connsiteY9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95" fmla="*/ 10000 w 10000"/>
              <a:gd name="connsiteY95" fmla="*/ 9991 h 10000"/>
              <a:gd name="connsiteX96" fmla="*/ 10000 w 10000"/>
              <a:gd name="connsiteY9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94" fmla="*/ 10000 w 10000"/>
              <a:gd name="connsiteY94" fmla="*/ 9991 h 10000"/>
              <a:gd name="connsiteX95" fmla="*/ 10000 w 10000"/>
              <a:gd name="connsiteY9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93" fmla="*/ 10000 w 10000"/>
              <a:gd name="connsiteY93" fmla="*/ 9991 h 10000"/>
              <a:gd name="connsiteX94" fmla="*/ 10000 w 10000"/>
              <a:gd name="connsiteY9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92" fmla="*/ 10000 w 10000"/>
              <a:gd name="connsiteY92" fmla="*/ 9991 h 10000"/>
              <a:gd name="connsiteX93" fmla="*/ 10000 w 10000"/>
              <a:gd name="connsiteY9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91" fmla="*/ 10000 w 10000"/>
              <a:gd name="connsiteY91" fmla="*/ 9991 h 10000"/>
              <a:gd name="connsiteX92" fmla="*/ 10000 w 10000"/>
              <a:gd name="connsiteY9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90" fmla="*/ 10000 w 10000"/>
              <a:gd name="connsiteY90" fmla="*/ 9991 h 10000"/>
              <a:gd name="connsiteX91" fmla="*/ 10000 w 10000"/>
              <a:gd name="connsiteY9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89" fmla="*/ 10000 w 10000"/>
              <a:gd name="connsiteY89" fmla="*/ 9991 h 10000"/>
              <a:gd name="connsiteX90" fmla="*/ 10000 w 10000"/>
              <a:gd name="connsiteY9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88" fmla="*/ 10000 w 10000"/>
              <a:gd name="connsiteY88" fmla="*/ 9991 h 10000"/>
              <a:gd name="connsiteX89" fmla="*/ 10000 w 10000"/>
              <a:gd name="connsiteY8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87" fmla="*/ 10000 w 10000"/>
              <a:gd name="connsiteY87" fmla="*/ 9991 h 10000"/>
              <a:gd name="connsiteX88" fmla="*/ 10000 w 10000"/>
              <a:gd name="connsiteY8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86" fmla="*/ 10000 w 10000"/>
              <a:gd name="connsiteY86" fmla="*/ 9991 h 10000"/>
              <a:gd name="connsiteX87" fmla="*/ 10000 w 10000"/>
              <a:gd name="connsiteY8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85" fmla="*/ 10000 w 10000"/>
              <a:gd name="connsiteY85" fmla="*/ 9991 h 10000"/>
              <a:gd name="connsiteX86" fmla="*/ 10000 w 10000"/>
              <a:gd name="connsiteY8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84" fmla="*/ 10000 w 10000"/>
              <a:gd name="connsiteY84" fmla="*/ 9991 h 10000"/>
              <a:gd name="connsiteX85" fmla="*/ 10000 w 10000"/>
              <a:gd name="connsiteY8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83" fmla="*/ 10000 w 10000"/>
              <a:gd name="connsiteY83" fmla="*/ 9991 h 10000"/>
              <a:gd name="connsiteX84" fmla="*/ 10000 w 10000"/>
              <a:gd name="connsiteY8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82" fmla="*/ 10000 w 10000"/>
              <a:gd name="connsiteY82" fmla="*/ 9991 h 10000"/>
              <a:gd name="connsiteX83" fmla="*/ 10000 w 10000"/>
              <a:gd name="connsiteY8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81" fmla="*/ 10000 w 10000"/>
              <a:gd name="connsiteY81" fmla="*/ 9991 h 10000"/>
              <a:gd name="connsiteX82" fmla="*/ 10000 w 10000"/>
              <a:gd name="connsiteY8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80" fmla="*/ 10000 w 10000"/>
              <a:gd name="connsiteY80" fmla="*/ 9991 h 10000"/>
              <a:gd name="connsiteX81" fmla="*/ 10000 w 10000"/>
              <a:gd name="connsiteY8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79" fmla="*/ 10000 w 10000"/>
              <a:gd name="connsiteY79" fmla="*/ 9991 h 10000"/>
              <a:gd name="connsiteX80" fmla="*/ 10000 w 10000"/>
              <a:gd name="connsiteY8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78" fmla="*/ 10000 w 10000"/>
              <a:gd name="connsiteY78" fmla="*/ 9991 h 10000"/>
              <a:gd name="connsiteX79" fmla="*/ 10000 w 10000"/>
              <a:gd name="connsiteY7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77" fmla="*/ 10000 w 10000"/>
              <a:gd name="connsiteY77" fmla="*/ 9991 h 10000"/>
              <a:gd name="connsiteX78" fmla="*/ 10000 w 10000"/>
              <a:gd name="connsiteY7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76" fmla="*/ 10000 w 10000"/>
              <a:gd name="connsiteY76" fmla="*/ 9991 h 10000"/>
              <a:gd name="connsiteX77" fmla="*/ 10000 w 10000"/>
              <a:gd name="connsiteY7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75" fmla="*/ 10000 w 10000"/>
              <a:gd name="connsiteY75" fmla="*/ 9991 h 10000"/>
              <a:gd name="connsiteX76" fmla="*/ 10000 w 10000"/>
              <a:gd name="connsiteY7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74" fmla="*/ 10000 w 10000"/>
              <a:gd name="connsiteY74" fmla="*/ 9991 h 10000"/>
              <a:gd name="connsiteX75" fmla="*/ 10000 w 10000"/>
              <a:gd name="connsiteY7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73" fmla="*/ 10000 w 10000"/>
              <a:gd name="connsiteY73" fmla="*/ 9991 h 10000"/>
              <a:gd name="connsiteX74" fmla="*/ 10000 w 10000"/>
              <a:gd name="connsiteY7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72" fmla="*/ 10000 w 10000"/>
              <a:gd name="connsiteY72" fmla="*/ 9991 h 10000"/>
              <a:gd name="connsiteX73" fmla="*/ 10000 w 10000"/>
              <a:gd name="connsiteY7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71" fmla="*/ 10000 w 10000"/>
              <a:gd name="connsiteY71" fmla="*/ 9991 h 10000"/>
              <a:gd name="connsiteX72" fmla="*/ 10000 w 10000"/>
              <a:gd name="connsiteY7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70" fmla="*/ 10000 w 10000"/>
              <a:gd name="connsiteY70" fmla="*/ 9991 h 10000"/>
              <a:gd name="connsiteX71" fmla="*/ 10000 w 10000"/>
              <a:gd name="connsiteY7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69" fmla="*/ 10000 w 10000"/>
              <a:gd name="connsiteY69" fmla="*/ 9991 h 10000"/>
              <a:gd name="connsiteX70" fmla="*/ 10000 w 10000"/>
              <a:gd name="connsiteY7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68" fmla="*/ 10000 w 10000"/>
              <a:gd name="connsiteY68" fmla="*/ 9991 h 10000"/>
              <a:gd name="connsiteX69" fmla="*/ 10000 w 10000"/>
              <a:gd name="connsiteY6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67" fmla="*/ 10000 w 10000"/>
              <a:gd name="connsiteY67" fmla="*/ 9991 h 10000"/>
              <a:gd name="connsiteX68" fmla="*/ 10000 w 10000"/>
              <a:gd name="connsiteY6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66" fmla="*/ 10000 w 10000"/>
              <a:gd name="connsiteY66" fmla="*/ 9991 h 10000"/>
              <a:gd name="connsiteX67" fmla="*/ 10000 w 10000"/>
              <a:gd name="connsiteY6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66" fmla="*/ 10000 w 10000"/>
              <a:gd name="connsiteY66" fmla="*/ 531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64" fmla="*/ 10000 w 10000"/>
              <a:gd name="connsiteY64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63" fmla="*/ 10000 w 10000"/>
              <a:gd name="connsiteY63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000" h="10000">
                <a:moveTo>
                  <a:pt x="10000" y="9991"/>
                </a:moveTo>
                <a:lnTo>
                  <a:pt x="10000" y="5311"/>
                </a:lnTo>
                <a:lnTo>
                  <a:pt x="10000" y="0"/>
                </a:lnTo>
                <a:lnTo>
                  <a:pt x="10000" y="0"/>
                </a:lnTo>
                <a:lnTo>
                  <a:pt x="9820" y="0"/>
                </a:lnTo>
                <a:lnTo>
                  <a:pt x="9820" y="0"/>
                </a:lnTo>
                <a:lnTo>
                  <a:pt x="9303" y="9"/>
                </a:lnTo>
                <a:lnTo>
                  <a:pt x="8809" y="17"/>
                </a:lnTo>
                <a:lnTo>
                  <a:pt x="8315" y="43"/>
                </a:lnTo>
                <a:lnTo>
                  <a:pt x="7843" y="77"/>
                </a:lnTo>
                <a:lnTo>
                  <a:pt x="7371" y="120"/>
                </a:lnTo>
                <a:lnTo>
                  <a:pt x="6899" y="172"/>
                </a:lnTo>
                <a:lnTo>
                  <a:pt x="6449" y="223"/>
                </a:lnTo>
                <a:lnTo>
                  <a:pt x="6000" y="292"/>
                </a:lnTo>
                <a:lnTo>
                  <a:pt x="5551" y="369"/>
                </a:lnTo>
                <a:lnTo>
                  <a:pt x="5146" y="455"/>
                </a:lnTo>
                <a:lnTo>
                  <a:pt x="4719" y="541"/>
                </a:lnTo>
                <a:lnTo>
                  <a:pt x="4337" y="644"/>
                </a:lnTo>
                <a:lnTo>
                  <a:pt x="3955" y="747"/>
                </a:lnTo>
                <a:lnTo>
                  <a:pt x="3573" y="859"/>
                </a:lnTo>
                <a:lnTo>
                  <a:pt x="3213" y="970"/>
                </a:lnTo>
                <a:lnTo>
                  <a:pt x="2876" y="1099"/>
                </a:lnTo>
                <a:lnTo>
                  <a:pt x="2562" y="1228"/>
                </a:lnTo>
                <a:lnTo>
                  <a:pt x="2247" y="1365"/>
                </a:lnTo>
                <a:lnTo>
                  <a:pt x="1955" y="1503"/>
                </a:lnTo>
                <a:lnTo>
                  <a:pt x="1685" y="1649"/>
                </a:lnTo>
                <a:lnTo>
                  <a:pt x="1416" y="1803"/>
                </a:lnTo>
                <a:lnTo>
                  <a:pt x="1191" y="1958"/>
                </a:lnTo>
                <a:lnTo>
                  <a:pt x="966" y="2121"/>
                </a:lnTo>
                <a:cubicBezTo>
                  <a:pt x="906" y="2178"/>
                  <a:pt x="847" y="2236"/>
                  <a:pt x="787" y="2293"/>
                </a:cubicBezTo>
                <a:lnTo>
                  <a:pt x="607" y="2456"/>
                </a:lnTo>
                <a:lnTo>
                  <a:pt x="449" y="2636"/>
                </a:lnTo>
                <a:cubicBezTo>
                  <a:pt x="404" y="2693"/>
                  <a:pt x="360" y="2751"/>
                  <a:pt x="315" y="2808"/>
                </a:cubicBezTo>
                <a:cubicBezTo>
                  <a:pt x="277" y="2868"/>
                  <a:pt x="240" y="2928"/>
                  <a:pt x="202" y="2988"/>
                </a:cubicBezTo>
                <a:lnTo>
                  <a:pt x="112" y="3177"/>
                </a:lnTo>
                <a:lnTo>
                  <a:pt x="67" y="3366"/>
                </a:lnTo>
                <a:lnTo>
                  <a:pt x="22" y="3555"/>
                </a:lnTo>
                <a:cubicBezTo>
                  <a:pt x="15" y="3618"/>
                  <a:pt x="7" y="3681"/>
                  <a:pt x="0" y="3744"/>
                </a:cubicBezTo>
                <a:lnTo>
                  <a:pt x="0" y="3744"/>
                </a:lnTo>
                <a:cubicBezTo>
                  <a:pt x="7" y="3836"/>
                  <a:pt x="15" y="3927"/>
                  <a:pt x="22" y="4019"/>
                </a:cubicBezTo>
                <a:cubicBezTo>
                  <a:pt x="45" y="4102"/>
                  <a:pt x="67" y="4185"/>
                  <a:pt x="90" y="4268"/>
                </a:cubicBezTo>
                <a:lnTo>
                  <a:pt x="180" y="4517"/>
                </a:lnTo>
                <a:cubicBezTo>
                  <a:pt x="202" y="4554"/>
                  <a:pt x="225" y="4592"/>
                  <a:pt x="247" y="4629"/>
                </a:cubicBezTo>
                <a:lnTo>
                  <a:pt x="337" y="4749"/>
                </a:lnTo>
                <a:lnTo>
                  <a:pt x="427" y="4869"/>
                </a:lnTo>
                <a:lnTo>
                  <a:pt x="562" y="4989"/>
                </a:lnTo>
                <a:lnTo>
                  <a:pt x="831" y="5243"/>
                </a:lnTo>
                <a:lnTo>
                  <a:pt x="1191" y="5509"/>
                </a:lnTo>
                <a:lnTo>
                  <a:pt x="1618" y="5801"/>
                </a:lnTo>
                <a:lnTo>
                  <a:pt x="2135" y="6119"/>
                </a:lnTo>
                <a:lnTo>
                  <a:pt x="2764" y="6471"/>
                </a:lnTo>
                <a:lnTo>
                  <a:pt x="3483" y="6874"/>
                </a:lnTo>
                <a:lnTo>
                  <a:pt x="4292" y="7329"/>
                </a:lnTo>
                <a:lnTo>
                  <a:pt x="6292" y="8420"/>
                </a:lnTo>
                <a:lnTo>
                  <a:pt x="8809" y="9794"/>
                </a:lnTo>
                <a:lnTo>
                  <a:pt x="8809" y="9794"/>
                </a:lnTo>
                <a:lnTo>
                  <a:pt x="8921" y="9845"/>
                </a:lnTo>
                <a:lnTo>
                  <a:pt x="9056" y="9897"/>
                </a:lnTo>
                <a:lnTo>
                  <a:pt x="9191" y="9931"/>
                </a:lnTo>
                <a:lnTo>
                  <a:pt x="9348" y="9957"/>
                </a:lnTo>
                <a:lnTo>
                  <a:pt x="9506" y="9983"/>
                </a:lnTo>
                <a:lnTo>
                  <a:pt x="9663" y="9991"/>
                </a:lnTo>
                <a:lnTo>
                  <a:pt x="9843" y="10000"/>
                </a:lnTo>
                <a:lnTo>
                  <a:pt x="10000" y="999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 i="0" spc="16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8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lnSpc>
                <a:spcPts val="2000"/>
              </a:lnSpc>
              <a:defRPr sz="2400" i="1" spc="1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5565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sz="1400" b="0" i="0" spc="160" baseline="0">
                <a:solidFill>
                  <a:schemeClr val="accent1"/>
                </a:solidFill>
                <a:latin typeface="+mj-lt"/>
                <a:ea typeface="Cambria" panose="02040503050406030204" pitchFamily="18" charset="0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+mj-lt"/>
                <a:ea typeface="Cambria" panose="02040503050406030204" pitchFamily="18" charset="0"/>
              </a:defRPr>
            </a:lvl2pPr>
            <a:lvl3pPr marL="288000" indent="-17145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200" baseline="0">
                <a:solidFill>
                  <a:schemeClr val="tx1"/>
                </a:solidFill>
              </a:defRPr>
            </a:lvl3pPr>
            <a:lvl4pPr marL="288000" indent="0" algn="just">
              <a:lnSpc>
                <a:spcPts val="1080"/>
              </a:lnSpc>
              <a:buFontTx/>
              <a:buNone/>
              <a:defRPr sz="1000">
                <a:solidFill>
                  <a:schemeClr val="tx1"/>
                </a:solidFill>
              </a:defRPr>
            </a:lvl4pPr>
            <a:lvl5pPr marL="756000" indent="0">
              <a:buFontTx/>
              <a:buNone/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8748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lang="fr-FR" sz="1400" b="0" i="0" kern="1200" spc="160" baseline="0" noProof="0" dirty="0" smtClean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+mn-cs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fr-FR" sz="1200" b="0" i="0" kern="1200" noProof="0" dirty="0" smtClean="0">
                <a:solidFill>
                  <a:schemeClr val="tx1"/>
                </a:solidFill>
                <a:latin typeface="+mj-lt"/>
                <a:ea typeface="Cambria" panose="02040503050406030204" pitchFamily="18" charset="0"/>
                <a:cs typeface="+mn-cs"/>
              </a:defRPr>
            </a:lvl2pPr>
            <a:lvl3pPr marL="0" indent="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ct val="100000"/>
              <a:buFontTx/>
              <a:buNone/>
              <a:defRPr lang="fr-FR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0" algn="just">
              <a:lnSpc>
                <a:spcPts val="1080"/>
              </a:lnSpc>
              <a:buFontTx/>
              <a:buNone/>
              <a:defRPr lang="fr-FR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0">
              <a:buFontTx/>
              <a:buNone/>
              <a:defRPr/>
            </a:lvl5pPr>
          </a:lstStyle>
          <a:p>
            <a:pPr marL="0" lvl="0" indent="0" algn="just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</a:pPr>
            <a:r>
              <a:rPr lang="fr-FR" dirty="0"/>
              <a:t>Texte de niveau 1</a:t>
            </a:r>
          </a:p>
          <a:p>
            <a:pPr marL="0" lvl="1" indent="0" algn="just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</a:pPr>
            <a:r>
              <a:rPr lang="fr-FR" dirty="0"/>
              <a:t>Texte de niveau 2</a:t>
            </a:r>
          </a:p>
          <a:p>
            <a:pPr marL="288000" lvl="2" indent="-171450" algn="just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dirty="0"/>
              <a:t>Texte de niveau 3</a:t>
            </a:r>
          </a:p>
          <a:p>
            <a:pPr marL="288000" lvl="3" indent="0" algn="just" defTabSz="914400" rtl="0" eaLnBrk="1" latinLnBrk="0" hangingPunct="1">
              <a:lnSpc>
                <a:spcPts val="108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</a:pPr>
            <a:r>
              <a:rPr lang="fr-FR" dirty="0"/>
              <a:t>Texte de niveau 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sp>
        <p:nvSpPr>
          <p:cNvPr id="11" name="Freeform 18"/>
          <p:cNvSpPr>
            <a:spLocks/>
          </p:cNvSpPr>
          <p:nvPr userDrawn="1"/>
        </p:nvSpPr>
        <p:spPr bwMode="auto">
          <a:xfrm>
            <a:off x="8964613" y="3674435"/>
            <a:ext cx="181875" cy="800871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100" fmla="*/ 10000 w 10000"/>
              <a:gd name="connsiteY100" fmla="*/ 5311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393 w 10000"/>
              <a:gd name="connsiteY3" fmla="*/ 5303 h 10000"/>
              <a:gd name="connsiteX4" fmla="*/ 8989 w 10000"/>
              <a:gd name="connsiteY4" fmla="*/ 5277 h 10000"/>
              <a:gd name="connsiteX5" fmla="*/ 8607 w 10000"/>
              <a:gd name="connsiteY5" fmla="*/ 5243 h 10000"/>
              <a:gd name="connsiteX6" fmla="*/ 8225 w 10000"/>
              <a:gd name="connsiteY6" fmla="*/ 5191 h 10000"/>
              <a:gd name="connsiteX7" fmla="*/ 7865 w 10000"/>
              <a:gd name="connsiteY7" fmla="*/ 5122 h 10000"/>
              <a:gd name="connsiteX8" fmla="*/ 7528 w 10000"/>
              <a:gd name="connsiteY8" fmla="*/ 5045 h 10000"/>
              <a:gd name="connsiteX9" fmla="*/ 7213 w 10000"/>
              <a:gd name="connsiteY9" fmla="*/ 4955 h 10000"/>
              <a:gd name="connsiteX10" fmla="*/ 6921 w 10000"/>
              <a:gd name="connsiteY10" fmla="*/ 4852 h 10000"/>
              <a:gd name="connsiteX11" fmla="*/ 6652 w 10000"/>
              <a:gd name="connsiteY11" fmla="*/ 4740 h 10000"/>
              <a:gd name="connsiteX12" fmla="*/ 6427 w 10000"/>
              <a:gd name="connsiteY12" fmla="*/ 4620 h 10000"/>
              <a:gd name="connsiteX13" fmla="*/ 6225 w 10000"/>
              <a:gd name="connsiteY13" fmla="*/ 4491 h 10000"/>
              <a:gd name="connsiteX14" fmla="*/ 6045 w 10000"/>
              <a:gd name="connsiteY14" fmla="*/ 4354 h 10000"/>
              <a:gd name="connsiteX15" fmla="*/ 5910 w 10000"/>
              <a:gd name="connsiteY15" fmla="*/ 4208 h 10000"/>
              <a:gd name="connsiteX16" fmla="*/ 5820 w 10000"/>
              <a:gd name="connsiteY16" fmla="*/ 4062 h 10000"/>
              <a:gd name="connsiteX17" fmla="*/ 5753 w 10000"/>
              <a:gd name="connsiteY17" fmla="*/ 3907 h 10000"/>
              <a:gd name="connsiteX18" fmla="*/ 5730 w 10000"/>
              <a:gd name="connsiteY18" fmla="*/ 3744 h 10000"/>
              <a:gd name="connsiteX19" fmla="*/ 5730 w 10000"/>
              <a:gd name="connsiteY19" fmla="*/ 3744 h 10000"/>
              <a:gd name="connsiteX20" fmla="*/ 5753 w 10000"/>
              <a:gd name="connsiteY20" fmla="*/ 3590 h 10000"/>
              <a:gd name="connsiteX21" fmla="*/ 5820 w 10000"/>
              <a:gd name="connsiteY21" fmla="*/ 3435 h 10000"/>
              <a:gd name="connsiteX22" fmla="*/ 5910 w 10000"/>
              <a:gd name="connsiteY22" fmla="*/ 3280 h 10000"/>
              <a:gd name="connsiteX23" fmla="*/ 6045 w 10000"/>
              <a:gd name="connsiteY23" fmla="*/ 3143 h 10000"/>
              <a:gd name="connsiteX24" fmla="*/ 6225 w 10000"/>
              <a:gd name="connsiteY24" fmla="*/ 3006 h 10000"/>
              <a:gd name="connsiteX25" fmla="*/ 6427 w 10000"/>
              <a:gd name="connsiteY25" fmla="*/ 2877 h 10000"/>
              <a:gd name="connsiteX26" fmla="*/ 6652 w 10000"/>
              <a:gd name="connsiteY26" fmla="*/ 2757 h 10000"/>
              <a:gd name="connsiteX27" fmla="*/ 6921 w 10000"/>
              <a:gd name="connsiteY27" fmla="*/ 2645 h 10000"/>
              <a:gd name="connsiteX28" fmla="*/ 7213 w 10000"/>
              <a:gd name="connsiteY28" fmla="*/ 2542 h 10000"/>
              <a:gd name="connsiteX29" fmla="*/ 7528 w 10000"/>
              <a:gd name="connsiteY29" fmla="*/ 2456 h 10000"/>
              <a:gd name="connsiteX30" fmla="*/ 7865 w 10000"/>
              <a:gd name="connsiteY30" fmla="*/ 2370 h 10000"/>
              <a:gd name="connsiteX31" fmla="*/ 8225 w 10000"/>
              <a:gd name="connsiteY31" fmla="*/ 2310 h 10000"/>
              <a:gd name="connsiteX32" fmla="*/ 8607 w 10000"/>
              <a:gd name="connsiteY32" fmla="*/ 2258 h 10000"/>
              <a:gd name="connsiteX33" fmla="*/ 8989 w 10000"/>
              <a:gd name="connsiteY33" fmla="*/ 2216 h 10000"/>
              <a:gd name="connsiteX34" fmla="*/ 9393 w 10000"/>
              <a:gd name="connsiteY34" fmla="*/ 2190 h 10000"/>
              <a:gd name="connsiteX35" fmla="*/ 9820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393 w 10000"/>
              <a:gd name="connsiteY2" fmla="*/ 5303 h 10000"/>
              <a:gd name="connsiteX3" fmla="*/ 8989 w 10000"/>
              <a:gd name="connsiteY3" fmla="*/ 5277 h 10000"/>
              <a:gd name="connsiteX4" fmla="*/ 8607 w 10000"/>
              <a:gd name="connsiteY4" fmla="*/ 5243 h 10000"/>
              <a:gd name="connsiteX5" fmla="*/ 8225 w 10000"/>
              <a:gd name="connsiteY5" fmla="*/ 5191 h 10000"/>
              <a:gd name="connsiteX6" fmla="*/ 7865 w 10000"/>
              <a:gd name="connsiteY6" fmla="*/ 5122 h 10000"/>
              <a:gd name="connsiteX7" fmla="*/ 7528 w 10000"/>
              <a:gd name="connsiteY7" fmla="*/ 5045 h 10000"/>
              <a:gd name="connsiteX8" fmla="*/ 7213 w 10000"/>
              <a:gd name="connsiteY8" fmla="*/ 4955 h 10000"/>
              <a:gd name="connsiteX9" fmla="*/ 6921 w 10000"/>
              <a:gd name="connsiteY9" fmla="*/ 4852 h 10000"/>
              <a:gd name="connsiteX10" fmla="*/ 6652 w 10000"/>
              <a:gd name="connsiteY10" fmla="*/ 4740 h 10000"/>
              <a:gd name="connsiteX11" fmla="*/ 6427 w 10000"/>
              <a:gd name="connsiteY11" fmla="*/ 4620 h 10000"/>
              <a:gd name="connsiteX12" fmla="*/ 6225 w 10000"/>
              <a:gd name="connsiteY12" fmla="*/ 4491 h 10000"/>
              <a:gd name="connsiteX13" fmla="*/ 6045 w 10000"/>
              <a:gd name="connsiteY13" fmla="*/ 4354 h 10000"/>
              <a:gd name="connsiteX14" fmla="*/ 5910 w 10000"/>
              <a:gd name="connsiteY14" fmla="*/ 4208 h 10000"/>
              <a:gd name="connsiteX15" fmla="*/ 5820 w 10000"/>
              <a:gd name="connsiteY15" fmla="*/ 4062 h 10000"/>
              <a:gd name="connsiteX16" fmla="*/ 5753 w 10000"/>
              <a:gd name="connsiteY16" fmla="*/ 3907 h 10000"/>
              <a:gd name="connsiteX17" fmla="*/ 5730 w 10000"/>
              <a:gd name="connsiteY17" fmla="*/ 3744 h 10000"/>
              <a:gd name="connsiteX18" fmla="*/ 5730 w 10000"/>
              <a:gd name="connsiteY18" fmla="*/ 3744 h 10000"/>
              <a:gd name="connsiteX19" fmla="*/ 5753 w 10000"/>
              <a:gd name="connsiteY19" fmla="*/ 3590 h 10000"/>
              <a:gd name="connsiteX20" fmla="*/ 5820 w 10000"/>
              <a:gd name="connsiteY20" fmla="*/ 3435 h 10000"/>
              <a:gd name="connsiteX21" fmla="*/ 5910 w 10000"/>
              <a:gd name="connsiteY21" fmla="*/ 3280 h 10000"/>
              <a:gd name="connsiteX22" fmla="*/ 6045 w 10000"/>
              <a:gd name="connsiteY22" fmla="*/ 3143 h 10000"/>
              <a:gd name="connsiteX23" fmla="*/ 6225 w 10000"/>
              <a:gd name="connsiteY23" fmla="*/ 3006 h 10000"/>
              <a:gd name="connsiteX24" fmla="*/ 6427 w 10000"/>
              <a:gd name="connsiteY24" fmla="*/ 2877 h 10000"/>
              <a:gd name="connsiteX25" fmla="*/ 6652 w 10000"/>
              <a:gd name="connsiteY25" fmla="*/ 2757 h 10000"/>
              <a:gd name="connsiteX26" fmla="*/ 6921 w 10000"/>
              <a:gd name="connsiteY26" fmla="*/ 2645 h 10000"/>
              <a:gd name="connsiteX27" fmla="*/ 7213 w 10000"/>
              <a:gd name="connsiteY27" fmla="*/ 2542 h 10000"/>
              <a:gd name="connsiteX28" fmla="*/ 7528 w 10000"/>
              <a:gd name="connsiteY28" fmla="*/ 2456 h 10000"/>
              <a:gd name="connsiteX29" fmla="*/ 7865 w 10000"/>
              <a:gd name="connsiteY29" fmla="*/ 2370 h 10000"/>
              <a:gd name="connsiteX30" fmla="*/ 8225 w 10000"/>
              <a:gd name="connsiteY30" fmla="*/ 2310 h 10000"/>
              <a:gd name="connsiteX31" fmla="*/ 8607 w 10000"/>
              <a:gd name="connsiteY31" fmla="*/ 2258 h 10000"/>
              <a:gd name="connsiteX32" fmla="*/ 8989 w 10000"/>
              <a:gd name="connsiteY32" fmla="*/ 2216 h 10000"/>
              <a:gd name="connsiteX33" fmla="*/ 9393 w 10000"/>
              <a:gd name="connsiteY33" fmla="*/ 2190 h 10000"/>
              <a:gd name="connsiteX34" fmla="*/ 9820 w 10000"/>
              <a:gd name="connsiteY34" fmla="*/ 2190 h 10000"/>
              <a:gd name="connsiteX35" fmla="*/ 9820 w 10000"/>
              <a:gd name="connsiteY35" fmla="*/ 2190 h 10000"/>
              <a:gd name="connsiteX36" fmla="*/ 1000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989 w 10000"/>
              <a:gd name="connsiteY2" fmla="*/ 5277 h 10000"/>
              <a:gd name="connsiteX3" fmla="*/ 8607 w 10000"/>
              <a:gd name="connsiteY3" fmla="*/ 5243 h 10000"/>
              <a:gd name="connsiteX4" fmla="*/ 8225 w 10000"/>
              <a:gd name="connsiteY4" fmla="*/ 5191 h 10000"/>
              <a:gd name="connsiteX5" fmla="*/ 7865 w 10000"/>
              <a:gd name="connsiteY5" fmla="*/ 5122 h 10000"/>
              <a:gd name="connsiteX6" fmla="*/ 7528 w 10000"/>
              <a:gd name="connsiteY6" fmla="*/ 5045 h 10000"/>
              <a:gd name="connsiteX7" fmla="*/ 7213 w 10000"/>
              <a:gd name="connsiteY7" fmla="*/ 4955 h 10000"/>
              <a:gd name="connsiteX8" fmla="*/ 6921 w 10000"/>
              <a:gd name="connsiteY8" fmla="*/ 4852 h 10000"/>
              <a:gd name="connsiteX9" fmla="*/ 6652 w 10000"/>
              <a:gd name="connsiteY9" fmla="*/ 4740 h 10000"/>
              <a:gd name="connsiteX10" fmla="*/ 6427 w 10000"/>
              <a:gd name="connsiteY10" fmla="*/ 4620 h 10000"/>
              <a:gd name="connsiteX11" fmla="*/ 6225 w 10000"/>
              <a:gd name="connsiteY11" fmla="*/ 4491 h 10000"/>
              <a:gd name="connsiteX12" fmla="*/ 6045 w 10000"/>
              <a:gd name="connsiteY12" fmla="*/ 4354 h 10000"/>
              <a:gd name="connsiteX13" fmla="*/ 5910 w 10000"/>
              <a:gd name="connsiteY13" fmla="*/ 4208 h 10000"/>
              <a:gd name="connsiteX14" fmla="*/ 5820 w 10000"/>
              <a:gd name="connsiteY14" fmla="*/ 4062 h 10000"/>
              <a:gd name="connsiteX15" fmla="*/ 5753 w 10000"/>
              <a:gd name="connsiteY15" fmla="*/ 3907 h 10000"/>
              <a:gd name="connsiteX16" fmla="*/ 5730 w 10000"/>
              <a:gd name="connsiteY16" fmla="*/ 3744 h 10000"/>
              <a:gd name="connsiteX17" fmla="*/ 5730 w 10000"/>
              <a:gd name="connsiteY17" fmla="*/ 3744 h 10000"/>
              <a:gd name="connsiteX18" fmla="*/ 5753 w 10000"/>
              <a:gd name="connsiteY18" fmla="*/ 3590 h 10000"/>
              <a:gd name="connsiteX19" fmla="*/ 5820 w 10000"/>
              <a:gd name="connsiteY19" fmla="*/ 3435 h 10000"/>
              <a:gd name="connsiteX20" fmla="*/ 5910 w 10000"/>
              <a:gd name="connsiteY20" fmla="*/ 3280 h 10000"/>
              <a:gd name="connsiteX21" fmla="*/ 6045 w 10000"/>
              <a:gd name="connsiteY21" fmla="*/ 3143 h 10000"/>
              <a:gd name="connsiteX22" fmla="*/ 6225 w 10000"/>
              <a:gd name="connsiteY22" fmla="*/ 3006 h 10000"/>
              <a:gd name="connsiteX23" fmla="*/ 6427 w 10000"/>
              <a:gd name="connsiteY23" fmla="*/ 2877 h 10000"/>
              <a:gd name="connsiteX24" fmla="*/ 6652 w 10000"/>
              <a:gd name="connsiteY24" fmla="*/ 2757 h 10000"/>
              <a:gd name="connsiteX25" fmla="*/ 6921 w 10000"/>
              <a:gd name="connsiteY25" fmla="*/ 2645 h 10000"/>
              <a:gd name="connsiteX26" fmla="*/ 7213 w 10000"/>
              <a:gd name="connsiteY26" fmla="*/ 2542 h 10000"/>
              <a:gd name="connsiteX27" fmla="*/ 7528 w 10000"/>
              <a:gd name="connsiteY27" fmla="*/ 2456 h 10000"/>
              <a:gd name="connsiteX28" fmla="*/ 7865 w 10000"/>
              <a:gd name="connsiteY28" fmla="*/ 2370 h 10000"/>
              <a:gd name="connsiteX29" fmla="*/ 8225 w 10000"/>
              <a:gd name="connsiteY29" fmla="*/ 2310 h 10000"/>
              <a:gd name="connsiteX30" fmla="*/ 8607 w 10000"/>
              <a:gd name="connsiteY30" fmla="*/ 2258 h 10000"/>
              <a:gd name="connsiteX31" fmla="*/ 8989 w 10000"/>
              <a:gd name="connsiteY31" fmla="*/ 2216 h 10000"/>
              <a:gd name="connsiteX32" fmla="*/ 9393 w 10000"/>
              <a:gd name="connsiteY32" fmla="*/ 2190 h 10000"/>
              <a:gd name="connsiteX33" fmla="*/ 9820 w 10000"/>
              <a:gd name="connsiteY33" fmla="*/ 2190 h 10000"/>
              <a:gd name="connsiteX34" fmla="*/ 9820 w 10000"/>
              <a:gd name="connsiteY34" fmla="*/ 2190 h 10000"/>
              <a:gd name="connsiteX35" fmla="*/ 10000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607 w 10000"/>
              <a:gd name="connsiteY2" fmla="*/ 5243 h 10000"/>
              <a:gd name="connsiteX3" fmla="*/ 8225 w 10000"/>
              <a:gd name="connsiteY3" fmla="*/ 5191 h 10000"/>
              <a:gd name="connsiteX4" fmla="*/ 7865 w 10000"/>
              <a:gd name="connsiteY4" fmla="*/ 5122 h 10000"/>
              <a:gd name="connsiteX5" fmla="*/ 7528 w 10000"/>
              <a:gd name="connsiteY5" fmla="*/ 5045 h 10000"/>
              <a:gd name="connsiteX6" fmla="*/ 7213 w 10000"/>
              <a:gd name="connsiteY6" fmla="*/ 4955 h 10000"/>
              <a:gd name="connsiteX7" fmla="*/ 6921 w 10000"/>
              <a:gd name="connsiteY7" fmla="*/ 4852 h 10000"/>
              <a:gd name="connsiteX8" fmla="*/ 6652 w 10000"/>
              <a:gd name="connsiteY8" fmla="*/ 4740 h 10000"/>
              <a:gd name="connsiteX9" fmla="*/ 6427 w 10000"/>
              <a:gd name="connsiteY9" fmla="*/ 4620 h 10000"/>
              <a:gd name="connsiteX10" fmla="*/ 6225 w 10000"/>
              <a:gd name="connsiteY10" fmla="*/ 4491 h 10000"/>
              <a:gd name="connsiteX11" fmla="*/ 6045 w 10000"/>
              <a:gd name="connsiteY11" fmla="*/ 4354 h 10000"/>
              <a:gd name="connsiteX12" fmla="*/ 5910 w 10000"/>
              <a:gd name="connsiteY12" fmla="*/ 4208 h 10000"/>
              <a:gd name="connsiteX13" fmla="*/ 5820 w 10000"/>
              <a:gd name="connsiteY13" fmla="*/ 4062 h 10000"/>
              <a:gd name="connsiteX14" fmla="*/ 5753 w 10000"/>
              <a:gd name="connsiteY14" fmla="*/ 3907 h 10000"/>
              <a:gd name="connsiteX15" fmla="*/ 5730 w 10000"/>
              <a:gd name="connsiteY15" fmla="*/ 3744 h 10000"/>
              <a:gd name="connsiteX16" fmla="*/ 5730 w 10000"/>
              <a:gd name="connsiteY16" fmla="*/ 3744 h 10000"/>
              <a:gd name="connsiteX17" fmla="*/ 5753 w 10000"/>
              <a:gd name="connsiteY17" fmla="*/ 3590 h 10000"/>
              <a:gd name="connsiteX18" fmla="*/ 5820 w 10000"/>
              <a:gd name="connsiteY18" fmla="*/ 3435 h 10000"/>
              <a:gd name="connsiteX19" fmla="*/ 5910 w 10000"/>
              <a:gd name="connsiteY19" fmla="*/ 3280 h 10000"/>
              <a:gd name="connsiteX20" fmla="*/ 6045 w 10000"/>
              <a:gd name="connsiteY20" fmla="*/ 3143 h 10000"/>
              <a:gd name="connsiteX21" fmla="*/ 6225 w 10000"/>
              <a:gd name="connsiteY21" fmla="*/ 3006 h 10000"/>
              <a:gd name="connsiteX22" fmla="*/ 6427 w 10000"/>
              <a:gd name="connsiteY22" fmla="*/ 2877 h 10000"/>
              <a:gd name="connsiteX23" fmla="*/ 6652 w 10000"/>
              <a:gd name="connsiteY23" fmla="*/ 2757 h 10000"/>
              <a:gd name="connsiteX24" fmla="*/ 6921 w 10000"/>
              <a:gd name="connsiteY24" fmla="*/ 2645 h 10000"/>
              <a:gd name="connsiteX25" fmla="*/ 7213 w 10000"/>
              <a:gd name="connsiteY25" fmla="*/ 2542 h 10000"/>
              <a:gd name="connsiteX26" fmla="*/ 7528 w 10000"/>
              <a:gd name="connsiteY26" fmla="*/ 2456 h 10000"/>
              <a:gd name="connsiteX27" fmla="*/ 7865 w 10000"/>
              <a:gd name="connsiteY27" fmla="*/ 2370 h 10000"/>
              <a:gd name="connsiteX28" fmla="*/ 8225 w 10000"/>
              <a:gd name="connsiteY28" fmla="*/ 2310 h 10000"/>
              <a:gd name="connsiteX29" fmla="*/ 8607 w 10000"/>
              <a:gd name="connsiteY29" fmla="*/ 2258 h 10000"/>
              <a:gd name="connsiteX30" fmla="*/ 8989 w 10000"/>
              <a:gd name="connsiteY30" fmla="*/ 2216 h 10000"/>
              <a:gd name="connsiteX31" fmla="*/ 9393 w 10000"/>
              <a:gd name="connsiteY31" fmla="*/ 2190 h 10000"/>
              <a:gd name="connsiteX32" fmla="*/ 9820 w 10000"/>
              <a:gd name="connsiteY32" fmla="*/ 2190 h 10000"/>
              <a:gd name="connsiteX33" fmla="*/ 9820 w 10000"/>
              <a:gd name="connsiteY33" fmla="*/ 2190 h 10000"/>
              <a:gd name="connsiteX34" fmla="*/ 10000 w 10000"/>
              <a:gd name="connsiteY34" fmla="*/ 2190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8225 w 10000"/>
              <a:gd name="connsiteY2" fmla="*/ 5191 h 10000"/>
              <a:gd name="connsiteX3" fmla="*/ 7865 w 10000"/>
              <a:gd name="connsiteY3" fmla="*/ 5122 h 10000"/>
              <a:gd name="connsiteX4" fmla="*/ 7528 w 10000"/>
              <a:gd name="connsiteY4" fmla="*/ 5045 h 10000"/>
              <a:gd name="connsiteX5" fmla="*/ 7213 w 10000"/>
              <a:gd name="connsiteY5" fmla="*/ 4955 h 10000"/>
              <a:gd name="connsiteX6" fmla="*/ 6921 w 10000"/>
              <a:gd name="connsiteY6" fmla="*/ 4852 h 10000"/>
              <a:gd name="connsiteX7" fmla="*/ 6652 w 10000"/>
              <a:gd name="connsiteY7" fmla="*/ 4740 h 10000"/>
              <a:gd name="connsiteX8" fmla="*/ 6427 w 10000"/>
              <a:gd name="connsiteY8" fmla="*/ 4620 h 10000"/>
              <a:gd name="connsiteX9" fmla="*/ 6225 w 10000"/>
              <a:gd name="connsiteY9" fmla="*/ 4491 h 10000"/>
              <a:gd name="connsiteX10" fmla="*/ 6045 w 10000"/>
              <a:gd name="connsiteY10" fmla="*/ 4354 h 10000"/>
              <a:gd name="connsiteX11" fmla="*/ 5910 w 10000"/>
              <a:gd name="connsiteY11" fmla="*/ 4208 h 10000"/>
              <a:gd name="connsiteX12" fmla="*/ 5820 w 10000"/>
              <a:gd name="connsiteY12" fmla="*/ 4062 h 10000"/>
              <a:gd name="connsiteX13" fmla="*/ 5753 w 10000"/>
              <a:gd name="connsiteY13" fmla="*/ 3907 h 10000"/>
              <a:gd name="connsiteX14" fmla="*/ 5730 w 10000"/>
              <a:gd name="connsiteY14" fmla="*/ 3744 h 10000"/>
              <a:gd name="connsiteX15" fmla="*/ 5730 w 10000"/>
              <a:gd name="connsiteY15" fmla="*/ 3744 h 10000"/>
              <a:gd name="connsiteX16" fmla="*/ 5753 w 10000"/>
              <a:gd name="connsiteY16" fmla="*/ 3590 h 10000"/>
              <a:gd name="connsiteX17" fmla="*/ 5820 w 10000"/>
              <a:gd name="connsiteY17" fmla="*/ 3435 h 10000"/>
              <a:gd name="connsiteX18" fmla="*/ 5910 w 10000"/>
              <a:gd name="connsiteY18" fmla="*/ 3280 h 10000"/>
              <a:gd name="connsiteX19" fmla="*/ 6045 w 10000"/>
              <a:gd name="connsiteY19" fmla="*/ 3143 h 10000"/>
              <a:gd name="connsiteX20" fmla="*/ 6225 w 10000"/>
              <a:gd name="connsiteY20" fmla="*/ 3006 h 10000"/>
              <a:gd name="connsiteX21" fmla="*/ 6427 w 10000"/>
              <a:gd name="connsiteY21" fmla="*/ 2877 h 10000"/>
              <a:gd name="connsiteX22" fmla="*/ 6652 w 10000"/>
              <a:gd name="connsiteY22" fmla="*/ 2757 h 10000"/>
              <a:gd name="connsiteX23" fmla="*/ 6921 w 10000"/>
              <a:gd name="connsiteY23" fmla="*/ 2645 h 10000"/>
              <a:gd name="connsiteX24" fmla="*/ 7213 w 10000"/>
              <a:gd name="connsiteY24" fmla="*/ 2542 h 10000"/>
              <a:gd name="connsiteX25" fmla="*/ 7528 w 10000"/>
              <a:gd name="connsiteY25" fmla="*/ 2456 h 10000"/>
              <a:gd name="connsiteX26" fmla="*/ 7865 w 10000"/>
              <a:gd name="connsiteY26" fmla="*/ 2370 h 10000"/>
              <a:gd name="connsiteX27" fmla="*/ 8225 w 10000"/>
              <a:gd name="connsiteY27" fmla="*/ 2310 h 10000"/>
              <a:gd name="connsiteX28" fmla="*/ 8607 w 10000"/>
              <a:gd name="connsiteY28" fmla="*/ 2258 h 10000"/>
              <a:gd name="connsiteX29" fmla="*/ 8989 w 10000"/>
              <a:gd name="connsiteY29" fmla="*/ 2216 h 10000"/>
              <a:gd name="connsiteX30" fmla="*/ 9393 w 10000"/>
              <a:gd name="connsiteY30" fmla="*/ 2190 h 10000"/>
              <a:gd name="connsiteX31" fmla="*/ 9820 w 10000"/>
              <a:gd name="connsiteY31" fmla="*/ 2190 h 10000"/>
              <a:gd name="connsiteX32" fmla="*/ 9820 w 10000"/>
              <a:gd name="connsiteY32" fmla="*/ 2190 h 10000"/>
              <a:gd name="connsiteX33" fmla="*/ 10000 w 10000"/>
              <a:gd name="connsiteY33" fmla="*/ 2190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7865 w 10000"/>
              <a:gd name="connsiteY2" fmla="*/ 5122 h 10000"/>
              <a:gd name="connsiteX3" fmla="*/ 7528 w 10000"/>
              <a:gd name="connsiteY3" fmla="*/ 5045 h 10000"/>
              <a:gd name="connsiteX4" fmla="*/ 7213 w 10000"/>
              <a:gd name="connsiteY4" fmla="*/ 4955 h 10000"/>
              <a:gd name="connsiteX5" fmla="*/ 6921 w 10000"/>
              <a:gd name="connsiteY5" fmla="*/ 4852 h 10000"/>
              <a:gd name="connsiteX6" fmla="*/ 6652 w 10000"/>
              <a:gd name="connsiteY6" fmla="*/ 4740 h 10000"/>
              <a:gd name="connsiteX7" fmla="*/ 6427 w 10000"/>
              <a:gd name="connsiteY7" fmla="*/ 4620 h 10000"/>
              <a:gd name="connsiteX8" fmla="*/ 6225 w 10000"/>
              <a:gd name="connsiteY8" fmla="*/ 4491 h 10000"/>
              <a:gd name="connsiteX9" fmla="*/ 6045 w 10000"/>
              <a:gd name="connsiteY9" fmla="*/ 4354 h 10000"/>
              <a:gd name="connsiteX10" fmla="*/ 5910 w 10000"/>
              <a:gd name="connsiteY10" fmla="*/ 4208 h 10000"/>
              <a:gd name="connsiteX11" fmla="*/ 5820 w 10000"/>
              <a:gd name="connsiteY11" fmla="*/ 4062 h 10000"/>
              <a:gd name="connsiteX12" fmla="*/ 5753 w 10000"/>
              <a:gd name="connsiteY12" fmla="*/ 3907 h 10000"/>
              <a:gd name="connsiteX13" fmla="*/ 5730 w 10000"/>
              <a:gd name="connsiteY13" fmla="*/ 3744 h 10000"/>
              <a:gd name="connsiteX14" fmla="*/ 5730 w 10000"/>
              <a:gd name="connsiteY14" fmla="*/ 3744 h 10000"/>
              <a:gd name="connsiteX15" fmla="*/ 5753 w 10000"/>
              <a:gd name="connsiteY15" fmla="*/ 3590 h 10000"/>
              <a:gd name="connsiteX16" fmla="*/ 5820 w 10000"/>
              <a:gd name="connsiteY16" fmla="*/ 3435 h 10000"/>
              <a:gd name="connsiteX17" fmla="*/ 5910 w 10000"/>
              <a:gd name="connsiteY17" fmla="*/ 3280 h 10000"/>
              <a:gd name="connsiteX18" fmla="*/ 6045 w 10000"/>
              <a:gd name="connsiteY18" fmla="*/ 3143 h 10000"/>
              <a:gd name="connsiteX19" fmla="*/ 6225 w 10000"/>
              <a:gd name="connsiteY19" fmla="*/ 3006 h 10000"/>
              <a:gd name="connsiteX20" fmla="*/ 6427 w 10000"/>
              <a:gd name="connsiteY20" fmla="*/ 2877 h 10000"/>
              <a:gd name="connsiteX21" fmla="*/ 6652 w 10000"/>
              <a:gd name="connsiteY21" fmla="*/ 2757 h 10000"/>
              <a:gd name="connsiteX22" fmla="*/ 6921 w 10000"/>
              <a:gd name="connsiteY22" fmla="*/ 2645 h 10000"/>
              <a:gd name="connsiteX23" fmla="*/ 7213 w 10000"/>
              <a:gd name="connsiteY23" fmla="*/ 2542 h 10000"/>
              <a:gd name="connsiteX24" fmla="*/ 7528 w 10000"/>
              <a:gd name="connsiteY24" fmla="*/ 2456 h 10000"/>
              <a:gd name="connsiteX25" fmla="*/ 7865 w 10000"/>
              <a:gd name="connsiteY25" fmla="*/ 2370 h 10000"/>
              <a:gd name="connsiteX26" fmla="*/ 8225 w 10000"/>
              <a:gd name="connsiteY26" fmla="*/ 2310 h 10000"/>
              <a:gd name="connsiteX27" fmla="*/ 8607 w 10000"/>
              <a:gd name="connsiteY27" fmla="*/ 2258 h 10000"/>
              <a:gd name="connsiteX28" fmla="*/ 8989 w 10000"/>
              <a:gd name="connsiteY28" fmla="*/ 2216 h 10000"/>
              <a:gd name="connsiteX29" fmla="*/ 9393 w 10000"/>
              <a:gd name="connsiteY29" fmla="*/ 2190 h 10000"/>
              <a:gd name="connsiteX30" fmla="*/ 9820 w 10000"/>
              <a:gd name="connsiteY30" fmla="*/ 2190 h 10000"/>
              <a:gd name="connsiteX31" fmla="*/ 9820 w 10000"/>
              <a:gd name="connsiteY31" fmla="*/ 2190 h 10000"/>
              <a:gd name="connsiteX32" fmla="*/ 10000 w 10000"/>
              <a:gd name="connsiteY32" fmla="*/ 219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528 w 10000"/>
              <a:gd name="connsiteY2" fmla="*/ 5045 h 10000"/>
              <a:gd name="connsiteX3" fmla="*/ 7213 w 10000"/>
              <a:gd name="connsiteY3" fmla="*/ 4955 h 10000"/>
              <a:gd name="connsiteX4" fmla="*/ 6921 w 10000"/>
              <a:gd name="connsiteY4" fmla="*/ 4852 h 10000"/>
              <a:gd name="connsiteX5" fmla="*/ 6652 w 10000"/>
              <a:gd name="connsiteY5" fmla="*/ 4740 h 10000"/>
              <a:gd name="connsiteX6" fmla="*/ 6427 w 10000"/>
              <a:gd name="connsiteY6" fmla="*/ 4620 h 10000"/>
              <a:gd name="connsiteX7" fmla="*/ 6225 w 10000"/>
              <a:gd name="connsiteY7" fmla="*/ 4491 h 10000"/>
              <a:gd name="connsiteX8" fmla="*/ 6045 w 10000"/>
              <a:gd name="connsiteY8" fmla="*/ 4354 h 10000"/>
              <a:gd name="connsiteX9" fmla="*/ 5910 w 10000"/>
              <a:gd name="connsiteY9" fmla="*/ 4208 h 10000"/>
              <a:gd name="connsiteX10" fmla="*/ 5820 w 10000"/>
              <a:gd name="connsiteY10" fmla="*/ 4062 h 10000"/>
              <a:gd name="connsiteX11" fmla="*/ 5753 w 10000"/>
              <a:gd name="connsiteY11" fmla="*/ 3907 h 10000"/>
              <a:gd name="connsiteX12" fmla="*/ 5730 w 10000"/>
              <a:gd name="connsiteY12" fmla="*/ 3744 h 10000"/>
              <a:gd name="connsiteX13" fmla="*/ 5730 w 10000"/>
              <a:gd name="connsiteY13" fmla="*/ 3744 h 10000"/>
              <a:gd name="connsiteX14" fmla="*/ 5753 w 10000"/>
              <a:gd name="connsiteY14" fmla="*/ 3590 h 10000"/>
              <a:gd name="connsiteX15" fmla="*/ 5820 w 10000"/>
              <a:gd name="connsiteY15" fmla="*/ 3435 h 10000"/>
              <a:gd name="connsiteX16" fmla="*/ 5910 w 10000"/>
              <a:gd name="connsiteY16" fmla="*/ 3280 h 10000"/>
              <a:gd name="connsiteX17" fmla="*/ 6045 w 10000"/>
              <a:gd name="connsiteY17" fmla="*/ 3143 h 10000"/>
              <a:gd name="connsiteX18" fmla="*/ 6225 w 10000"/>
              <a:gd name="connsiteY18" fmla="*/ 3006 h 10000"/>
              <a:gd name="connsiteX19" fmla="*/ 6427 w 10000"/>
              <a:gd name="connsiteY19" fmla="*/ 2877 h 10000"/>
              <a:gd name="connsiteX20" fmla="*/ 6652 w 10000"/>
              <a:gd name="connsiteY20" fmla="*/ 2757 h 10000"/>
              <a:gd name="connsiteX21" fmla="*/ 6921 w 10000"/>
              <a:gd name="connsiteY21" fmla="*/ 2645 h 10000"/>
              <a:gd name="connsiteX22" fmla="*/ 7213 w 10000"/>
              <a:gd name="connsiteY22" fmla="*/ 2542 h 10000"/>
              <a:gd name="connsiteX23" fmla="*/ 7528 w 10000"/>
              <a:gd name="connsiteY23" fmla="*/ 2456 h 10000"/>
              <a:gd name="connsiteX24" fmla="*/ 7865 w 10000"/>
              <a:gd name="connsiteY24" fmla="*/ 2370 h 10000"/>
              <a:gd name="connsiteX25" fmla="*/ 8225 w 10000"/>
              <a:gd name="connsiteY25" fmla="*/ 2310 h 10000"/>
              <a:gd name="connsiteX26" fmla="*/ 8607 w 10000"/>
              <a:gd name="connsiteY26" fmla="*/ 2258 h 10000"/>
              <a:gd name="connsiteX27" fmla="*/ 8989 w 10000"/>
              <a:gd name="connsiteY27" fmla="*/ 2216 h 10000"/>
              <a:gd name="connsiteX28" fmla="*/ 9393 w 10000"/>
              <a:gd name="connsiteY28" fmla="*/ 2190 h 10000"/>
              <a:gd name="connsiteX29" fmla="*/ 9820 w 10000"/>
              <a:gd name="connsiteY29" fmla="*/ 2190 h 10000"/>
              <a:gd name="connsiteX30" fmla="*/ 9820 w 10000"/>
              <a:gd name="connsiteY30" fmla="*/ 2190 h 10000"/>
              <a:gd name="connsiteX31" fmla="*/ 10000 w 10000"/>
              <a:gd name="connsiteY31" fmla="*/ 219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213 w 10000"/>
              <a:gd name="connsiteY2" fmla="*/ 4955 h 10000"/>
              <a:gd name="connsiteX3" fmla="*/ 6921 w 10000"/>
              <a:gd name="connsiteY3" fmla="*/ 4852 h 10000"/>
              <a:gd name="connsiteX4" fmla="*/ 6652 w 10000"/>
              <a:gd name="connsiteY4" fmla="*/ 4740 h 10000"/>
              <a:gd name="connsiteX5" fmla="*/ 6427 w 10000"/>
              <a:gd name="connsiteY5" fmla="*/ 4620 h 10000"/>
              <a:gd name="connsiteX6" fmla="*/ 6225 w 10000"/>
              <a:gd name="connsiteY6" fmla="*/ 4491 h 10000"/>
              <a:gd name="connsiteX7" fmla="*/ 6045 w 10000"/>
              <a:gd name="connsiteY7" fmla="*/ 4354 h 10000"/>
              <a:gd name="connsiteX8" fmla="*/ 5910 w 10000"/>
              <a:gd name="connsiteY8" fmla="*/ 4208 h 10000"/>
              <a:gd name="connsiteX9" fmla="*/ 5820 w 10000"/>
              <a:gd name="connsiteY9" fmla="*/ 4062 h 10000"/>
              <a:gd name="connsiteX10" fmla="*/ 5753 w 10000"/>
              <a:gd name="connsiteY10" fmla="*/ 3907 h 10000"/>
              <a:gd name="connsiteX11" fmla="*/ 5730 w 10000"/>
              <a:gd name="connsiteY11" fmla="*/ 3744 h 10000"/>
              <a:gd name="connsiteX12" fmla="*/ 5730 w 10000"/>
              <a:gd name="connsiteY12" fmla="*/ 3744 h 10000"/>
              <a:gd name="connsiteX13" fmla="*/ 5753 w 10000"/>
              <a:gd name="connsiteY13" fmla="*/ 3590 h 10000"/>
              <a:gd name="connsiteX14" fmla="*/ 5820 w 10000"/>
              <a:gd name="connsiteY14" fmla="*/ 3435 h 10000"/>
              <a:gd name="connsiteX15" fmla="*/ 5910 w 10000"/>
              <a:gd name="connsiteY15" fmla="*/ 3280 h 10000"/>
              <a:gd name="connsiteX16" fmla="*/ 6045 w 10000"/>
              <a:gd name="connsiteY16" fmla="*/ 3143 h 10000"/>
              <a:gd name="connsiteX17" fmla="*/ 6225 w 10000"/>
              <a:gd name="connsiteY17" fmla="*/ 3006 h 10000"/>
              <a:gd name="connsiteX18" fmla="*/ 6427 w 10000"/>
              <a:gd name="connsiteY18" fmla="*/ 2877 h 10000"/>
              <a:gd name="connsiteX19" fmla="*/ 6652 w 10000"/>
              <a:gd name="connsiteY19" fmla="*/ 2757 h 10000"/>
              <a:gd name="connsiteX20" fmla="*/ 6921 w 10000"/>
              <a:gd name="connsiteY20" fmla="*/ 2645 h 10000"/>
              <a:gd name="connsiteX21" fmla="*/ 7213 w 10000"/>
              <a:gd name="connsiteY21" fmla="*/ 2542 h 10000"/>
              <a:gd name="connsiteX22" fmla="*/ 7528 w 10000"/>
              <a:gd name="connsiteY22" fmla="*/ 2456 h 10000"/>
              <a:gd name="connsiteX23" fmla="*/ 7865 w 10000"/>
              <a:gd name="connsiteY23" fmla="*/ 2370 h 10000"/>
              <a:gd name="connsiteX24" fmla="*/ 8225 w 10000"/>
              <a:gd name="connsiteY24" fmla="*/ 2310 h 10000"/>
              <a:gd name="connsiteX25" fmla="*/ 8607 w 10000"/>
              <a:gd name="connsiteY25" fmla="*/ 2258 h 10000"/>
              <a:gd name="connsiteX26" fmla="*/ 8989 w 10000"/>
              <a:gd name="connsiteY26" fmla="*/ 2216 h 10000"/>
              <a:gd name="connsiteX27" fmla="*/ 9393 w 10000"/>
              <a:gd name="connsiteY27" fmla="*/ 2190 h 10000"/>
              <a:gd name="connsiteX28" fmla="*/ 9820 w 10000"/>
              <a:gd name="connsiteY28" fmla="*/ 2190 h 10000"/>
              <a:gd name="connsiteX29" fmla="*/ 9820 w 10000"/>
              <a:gd name="connsiteY29" fmla="*/ 2190 h 10000"/>
              <a:gd name="connsiteX30" fmla="*/ 10000 w 10000"/>
              <a:gd name="connsiteY30" fmla="*/ 2190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652 w 10000"/>
              <a:gd name="connsiteY2" fmla="*/ 4740 h 10000"/>
              <a:gd name="connsiteX3" fmla="*/ 6427 w 10000"/>
              <a:gd name="connsiteY3" fmla="*/ 4620 h 10000"/>
              <a:gd name="connsiteX4" fmla="*/ 6225 w 10000"/>
              <a:gd name="connsiteY4" fmla="*/ 4491 h 10000"/>
              <a:gd name="connsiteX5" fmla="*/ 6045 w 10000"/>
              <a:gd name="connsiteY5" fmla="*/ 4354 h 10000"/>
              <a:gd name="connsiteX6" fmla="*/ 5910 w 10000"/>
              <a:gd name="connsiteY6" fmla="*/ 4208 h 10000"/>
              <a:gd name="connsiteX7" fmla="*/ 5820 w 10000"/>
              <a:gd name="connsiteY7" fmla="*/ 4062 h 10000"/>
              <a:gd name="connsiteX8" fmla="*/ 5753 w 10000"/>
              <a:gd name="connsiteY8" fmla="*/ 3907 h 10000"/>
              <a:gd name="connsiteX9" fmla="*/ 5730 w 10000"/>
              <a:gd name="connsiteY9" fmla="*/ 3744 h 10000"/>
              <a:gd name="connsiteX10" fmla="*/ 5730 w 10000"/>
              <a:gd name="connsiteY10" fmla="*/ 3744 h 10000"/>
              <a:gd name="connsiteX11" fmla="*/ 5753 w 10000"/>
              <a:gd name="connsiteY11" fmla="*/ 3590 h 10000"/>
              <a:gd name="connsiteX12" fmla="*/ 5820 w 10000"/>
              <a:gd name="connsiteY12" fmla="*/ 3435 h 10000"/>
              <a:gd name="connsiteX13" fmla="*/ 5910 w 10000"/>
              <a:gd name="connsiteY13" fmla="*/ 3280 h 10000"/>
              <a:gd name="connsiteX14" fmla="*/ 6045 w 10000"/>
              <a:gd name="connsiteY14" fmla="*/ 3143 h 10000"/>
              <a:gd name="connsiteX15" fmla="*/ 6225 w 10000"/>
              <a:gd name="connsiteY15" fmla="*/ 3006 h 10000"/>
              <a:gd name="connsiteX16" fmla="*/ 6427 w 10000"/>
              <a:gd name="connsiteY16" fmla="*/ 2877 h 10000"/>
              <a:gd name="connsiteX17" fmla="*/ 6652 w 10000"/>
              <a:gd name="connsiteY17" fmla="*/ 2757 h 10000"/>
              <a:gd name="connsiteX18" fmla="*/ 6921 w 10000"/>
              <a:gd name="connsiteY18" fmla="*/ 2645 h 10000"/>
              <a:gd name="connsiteX19" fmla="*/ 7213 w 10000"/>
              <a:gd name="connsiteY19" fmla="*/ 2542 h 10000"/>
              <a:gd name="connsiteX20" fmla="*/ 7528 w 10000"/>
              <a:gd name="connsiteY20" fmla="*/ 2456 h 10000"/>
              <a:gd name="connsiteX21" fmla="*/ 7865 w 10000"/>
              <a:gd name="connsiteY21" fmla="*/ 2370 h 10000"/>
              <a:gd name="connsiteX22" fmla="*/ 8225 w 10000"/>
              <a:gd name="connsiteY22" fmla="*/ 2310 h 10000"/>
              <a:gd name="connsiteX23" fmla="*/ 8607 w 10000"/>
              <a:gd name="connsiteY23" fmla="*/ 2258 h 10000"/>
              <a:gd name="connsiteX24" fmla="*/ 8989 w 10000"/>
              <a:gd name="connsiteY24" fmla="*/ 2216 h 10000"/>
              <a:gd name="connsiteX25" fmla="*/ 9393 w 10000"/>
              <a:gd name="connsiteY25" fmla="*/ 2190 h 10000"/>
              <a:gd name="connsiteX26" fmla="*/ 9820 w 10000"/>
              <a:gd name="connsiteY26" fmla="*/ 2190 h 10000"/>
              <a:gd name="connsiteX27" fmla="*/ 9820 w 10000"/>
              <a:gd name="connsiteY27" fmla="*/ 2190 h 10000"/>
              <a:gd name="connsiteX28" fmla="*/ 10000 w 10000"/>
              <a:gd name="connsiteY28" fmla="*/ 2190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0" fmla="*/ 9843 w 10000"/>
              <a:gd name="connsiteY0" fmla="*/ 10000 h 10000"/>
              <a:gd name="connsiteX1" fmla="*/ 6652 w 10000"/>
              <a:gd name="connsiteY1" fmla="*/ 4740 h 10000"/>
              <a:gd name="connsiteX2" fmla="*/ 6427 w 10000"/>
              <a:gd name="connsiteY2" fmla="*/ 4620 h 10000"/>
              <a:gd name="connsiteX3" fmla="*/ 6225 w 10000"/>
              <a:gd name="connsiteY3" fmla="*/ 4491 h 10000"/>
              <a:gd name="connsiteX4" fmla="*/ 6045 w 10000"/>
              <a:gd name="connsiteY4" fmla="*/ 4354 h 10000"/>
              <a:gd name="connsiteX5" fmla="*/ 5910 w 10000"/>
              <a:gd name="connsiteY5" fmla="*/ 4208 h 10000"/>
              <a:gd name="connsiteX6" fmla="*/ 5820 w 10000"/>
              <a:gd name="connsiteY6" fmla="*/ 4062 h 10000"/>
              <a:gd name="connsiteX7" fmla="*/ 5753 w 10000"/>
              <a:gd name="connsiteY7" fmla="*/ 3907 h 10000"/>
              <a:gd name="connsiteX8" fmla="*/ 5730 w 10000"/>
              <a:gd name="connsiteY8" fmla="*/ 3744 h 10000"/>
              <a:gd name="connsiteX9" fmla="*/ 5730 w 10000"/>
              <a:gd name="connsiteY9" fmla="*/ 3744 h 10000"/>
              <a:gd name="connsiteX10" fmla="*/ 5753 w 10000"/>
              <a:gd name="connsiteY10" fmla="*/ 3590 h 10000"/>
              <a:gd name="connsiteX11" fmla="*/ 5820 w 10000"/>
              <a:gd name="connsiteY11" fmla="*/ 3435 h 10000"/>
              <a:gd name="connsiteX12" fmla="*/ 5910 w 10000"/>
              <a:gd name="connsiteY12" fmla="*/ 3280 h 10000"/>
              <a:gd name="connsiteX13" fmla="*/ 6045 w 10000"/>
              <a:gd name="connsiteY13" fmla="*/ 3143 h 10000"/>
              <a:gd name="connsiteX14" fmla="*/ 6225 w 10000"/>
              <a:gd name="connsiteY14" fmla="*/ 3006 h 10000"/>
              <a:gd name="connsiteX15" fmla="*/ 6427 w 10000"/>
              <a:gd name="connsiteY15" fmla="*/ 2877 h 10000"/>
              <a:gd name="connsiteX16" fmla="*/ 6652 w 10000"/>
              <a:gd name="connsiteY16" fmla="*/ 2757 h 10000"/>
              <a:gd name="connsiteX17" fmla="*/ 6921 w 10000"/>
              <a:gd name="connsiteY17" fmla="*/ 2645 h 10000"/>
              <a:gd name="connsiteX18" fmla="*/ 7213 w 10000"/>
              <a:gd name="connsiteY18" fmla="*/ 2542 h 10000"/>
              <a:gd name="connsiteX19" fmla="*/ 7528 w 10000"/>
              <a:gd name="connsiteY19" fmla="*/ 2456 h 10000"/>
              <a:gd name="connsiteX20" fmla="*/ 7865 w 10000"/>
              <a:gd name="connsiteY20" fmla="*/ 2370 h 10000"/>
              <a:gd name="connsiteX21" fmla="*/ 8225 w 10000"/>
              <a:gd name="connsiteY21" fmla="*/ 2310 h 10000"/>
              <a:gd name="connsiteX22" fmla="*/ 8607 w 10000"/>
              <a:gd name="connsiteY22" fmla="*/ 2258 h 10000"/>
              <a:gd name="connsiteX23" fmla="*/ 8989 w 10000"/>
              <a:gd name="connsiteY23" fmla="*/ 2216 h 10000"/>
              <a:gd name="connsiteX24" fmla="*/ 9393 w 10000"/>
              <a:gd name="connsiteY24" fmla="*/ 2190 h 10000"/>
              <a:gd name="connsiteX25" fmla="*/ 9820 w 10000"/>
              <a:gd name="connsiteY25" fmla="*/ 2190 h 10000"/>
              <a:gd name="connsiteX26" fmla="*/ 9820 w 10000"/>
              <a:gd name="connsiteY26" fmla="*/ 2190 h 10000"/>
              <a:gd name="connsiteX27" fmla="*/ 10000 w 10000"/>
              <a:gd name="connsiteY27" fmla="*/ 2190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225 w 10000"/>
              <a:gd name="connsiteY2" fmla="*/ 4491 h 10000"/>
              <a:gd name="connsiteX3" fmla="*/ 6045 w 10000"/>
              <a:gd name="connsiteY3" fmla="*/ 4354 h 10000"/>
              <a:gd name="connsiteX4" fmla="*/ 5910 w 10000"/>
              <a:gd name="connsiteY4" fmla="*/ 4208 h 10000"/>
              <a:gd name="connsiteX5" fmla="*/ 5820 w 10000"/>
              <a:gd name="connsiteY5" fmla="*/ 4062 h 10000"/>
              <a:gd name="connsiteX6" fmla="*/ 5753 w 10000"/>
              <a:gd name="connsiteY6" fmla="*/ 3907 h 10000"/>
              <a:gd name="connsiteX7" fmla="*/ 5730 w 10000"/>
              <a:gd name="connsiteY7" fmla="*/ 3744 h 10000"/>
              <a:gd name="connsiteX8" fmla="*/ 5730 w 10000"/>
              <a:gd name="connsiteY8" fmla="*/ 3744 h 10000"/>
              <a:gd name="connsiteX9" fmla="*/ 5753 w 10000"/>
              <a:gd name="connsiteY9" fmla="*/ 3590 h 10000"/>
              <a:gd name="connsiteX10" fmla="*/ 5820 w 10000"/>
              <a:gd name="connsiteY10" fmla="*/ 3435 h 10000"/>
              <a:gd name="connsiteX11" fmla="*/ 5910 w 10000"/>
              <a:gd name="connsiteY11" fmla="*/ 3280 h 10000"/>
              <a:gd name="connsiteX12" fmla="*/ 6045 w 10000"/>
              <a:gd name="connsiteY12" fmla="*/ 3143 h 10000"/>
              <a:gd name="connsiteX13" fmla="*/ 6225 w 10000"/>
              <a:gd name="connsiteY13" fmla="*/ 3006 h 10000"/>
              <a:gd name="connsiteX14" fmla="*/ 6427 w 10000"/>
              <a:gd name="connsiteY14" fmla="*/ 2877 h 10000"/>
              <a:gd name="connsiteX15" fmla="*/ 6652 w 10000"/>
              <a:gd name="connsiteY15" fmla="*/ 2757 h 10000"/>
              <a:gd name="connsiteX16" fmla="*/ 6921 w 10000"/>
              <a:gd name="connsiteY16" fmla="*/ 2645 h 10000"/>
              <a:gd name="connsiteX17" fmla="*/ 7213 w 10000"/>
              <a:gd name="connsiteY17" fmla="*/ 2542 h 10000"/>
              <a:gd name="connsiteX18" fmla="*/ 7528 w 10000"/>
              <a:gd name="connsiteY18" fmla="*/ 2456 h 10000"/>
              <a:gd name="connsiteX19" fmla="*/ 7865 w 10000"/>
              <a:gd name="connsiteY19" fmla="*/ 2370 h 10000"/>
              <a:gd name="connsiteX20" fmla="*/ 8225 w 10000"/>
              <a:gd name="connsiteY20" fmla="*/ 2310 h 10000"/>
              <a:gd name="connsiteX21" fmla="*/ 8607 w 10000"/>
              <a:gd name="connsiteY21" fmla="*/ 2258 h 10000"/>
              <a:gd name="connsiteX22" fmla="*/ 8989 w 10000"/>
              <a:gd name="connsiteY22" fmla="*/ 2216 h 10000"/>
              <a:gd name="connsiteX23" fmla="*/ 9393 w 10000"/>
              <a:gd name="connsiteY23" fmla="*/ 2190 h 10000"/>
              <a:gd name="connsiteX24" fmla="*/ 9820 w 10000"/>
              <a:gd name="connsiteY24" fmla="*/ 2190 h 10000"/>
              <a:gd name="connsiteX25" fmla="*/ 9820 w 10000"/>
              <a:gd name="connsiteY25" fmla="*/ 2190 h 10000"/>
              <a:gd name="connsiteX26" fmla="*/ 10000 w 10000"/>
              <a:gd name="connsiteY26" fmla="*/ 2190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045 w 10000"/>
              <a:gd name="connsiteY2" fmla="*/ 4354 h 10000"/>
              <a:gd name="connsiteX3" fmla="*/ 5910 w 10000"/>
              <a:gd name="connsiteY3" fmla="*/ 4208 h 10000"/>
              <a:gd name="connsiteX4" fmla="*/ 5820 w 10000"/>
              <a:gd name="connsiteY4" fmla="*/ 4062 h 10000"/>
              <a:gd name="connsiteX5" fmla="*/ 5753 w 10000"/>
              <a:gd name="connsiteY5" fmla="*/ 3907 h 10000"/>
              <a:gd name="connsiteX6" fmla="*/ 5730 w 10000"/>
              <a:gd name="connsiteY6" fmla="*/ 3744 h 10000"/>
              <a:gd name="connsiteX7" fmla="*/ 5730 w 10000"/>
              <a:gd name="connsiteY7" fmla="*/ 3744 h 10000"/>
              <a:gd name="connsiteX8" fmla="*/ 5753 w 10000"/>
              <a:gd name="connsiteY8" fmla="*/ 3590 h 10000"/>
              <a:gd name="connsiteX9" fmla="*/ 5820 w 10000"/>
              <a:gd name="connsiteY9" fmla="*/ 3435 h 10000"/>
              <a:gd name="connsiteX10" fmla="*/ 5910 w 10000"/>
              <a:gd name="connsiteY10" fmla="*/ 3280 h 10000"/>
              <a:gd name="connsiteX11" fmla="*/ 6045 w 10000"/>
              <a:gd name="connsiteY11" fmla="*/ 3143 h 10000"/>
              <a:gd name="connsiteX12" fmla="*/ 6225 w 10000"/>
              <a:gd name="connsiteY12" fmla="*/ 3006 h 10000"/>
              <a:gd name="connsiteX13" fmla="*/ 6427 w 10000"/>
              <a:gd name="connsiteY13" fmla="*/ 2877 h 10000"/>
              <a:gd name="connsiteX14" fmla="*/ 6652 w 10000"/>
              <a:gd name="connsiteY14" fmla="*/ 2757 h 10000"/>
              <a:gd name="connsiteX15" fmla="*/ 6921 w 10000"/>
              <a:gd name="connsiteY15" fmla="*/ 2645 h 10000"/>
              <a:gd name="connsiteX16" fmla="*/ 7213 w 10000"/>
              <a:gd name="connsiteY16" fmla="*/ 2542 h 10000"/>
              <a:gd name="connsiteX17" fmla="*/ 7528 w 10000"/>
              <a:gd name="connsiteY17" fmla="*/ 2456 h 10000"/>
              <a:gd name="connsiteX18" fmla="*/ 7865 w 10000"/>
              <a:gd name="connsiteY18" fmla="*/ 2370 h 10000"/>
              <a:gd name="connsiteX19" fmla="*/ 8225 w 10000"/>
              <a:gd name="connsiteY19" fmla="*/ 2310 h 10000"/>
              <a:gd name="connsiteX20" fmla="*/ 8607 w 10000"/>
              <a:gd name="connsiteY20" fmla="*/ 2258 h 10000"/>
              <a:gd name="connsiteX21" fmla="*/ 8989 w 10000"/>
              <a:gd name="connsiteY21" fmla="*/ 2216 h 10000"/>
              <a:gd name="connsiteX22" fmla="*/ 9393 w 10000"/>
              <a:gd name="connsiteY22" fmla="*/ 2190 h 10000"/>
              <a:gd name="connsiteX23" fmla="*/ 9820 w 10000"/>
              <a:gd name="connsiteY23" fmla="*/ 2190 h 10000"/>
              <a:gd name="connsiteX24" fmla="*/ 9820 w 10000"/>
              <a:gd name="connsiteY24" fmla="*/ 2190 h 10000"/>
              <a:gd name="connsiteX25" fmla="*/ 10000 w 10000"/>
              <a:gd name="connsiteY25" fmla="*/ 2190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0" fmla="*/ 9843 w 10000"/>
              <a:gd name="connsiteY0" fmla="*/ 10000 h 10000"/>
              <a:gd name="connsiteX1" fmla="*/ 6045 w 10000"/>
              <a:gd name="connsiteY1" fmla="*/ 4354 h 10000"/>
              <a:gd name="connsiteX2" fmla="*/ 5910 w 10000"/>
              <a:gd name="connsiteY2" fmla="*/ 4208 h 10000"/>
              <a:gd name="connsiteX3" fmla="*/ 5820 w 10000"/>
              <a:gd name="connsiteY3" fmla="*/ 4062 h 10000"/>
              <a:gd name="connsiteX4" fmla="*/ 5753 w 10000"/>
              <a:gd name="connsiteY4" fmla="*/ 3907 h 10000"/>
              <a:gd name="connsiteX5" fmla="*/ 5730 w 10000"/>
              <a:gd name="connsiteY5" fmla="*/ 3744 h 10000"/>
              <a:gd name="connsiteX6" fmla="*/ 5730 w 10000"/>
              <a:gd name="connsiteY6" fmla="*/ 3744 h 10000"/>
              <a:gd name="connsiteX7" fmla="*/ 5753 w 10000"/>
              <a:gd name="connsiteY7" fmla="*/ 3590 h 10000"/>
              <a:gd name="connsiteX8" fmla="*/ 5820 w 10000"/>
              <a:gd name="connsiteY8" fmla="*/ 3435 h 10000"/>
              <a:gd name="connsiteX9" fmla="*/ 5910 w 10000"/>
              <a:gd name="connsiteY9" fmla="*/ 3280 h 10000"/>
              <a:gd name="connsiteX10" fmla="*/ 6045 w 10000"/>
              <a:gd name="connsiteY10" fmla="*/ 3143 h 10000"/>
              <a:gd name="connsiteX11" fmla="*/ 6225 w 10000"/>
              <a:gd name="connsiteY11" fmla="*/ 3006 h 10000"/>
              <a:gd name="connsiteX12" fmla="*/ 6427 w 10000"/>
              <a:gd name="connsiteY12" fmla="*/ 2877 h 10000"/>
              <a:gd name="connsiteX13" fmla="*/ 6652 w 10000"/>
              <a:gd name="connsiteY13" fmla="*/ 2757 h 10000"/>
              <a:gd name="connsiteX14" fmla="*/ 6921 w 10000"/>
              <a:gd name="connsiteY14" fmla="*/ 2645 h 10000"/>
              <a:gd name="connsiteX15" fmla="*/ 7213 w 10000"/>
              <a:gd name="connsiteY15" fmla="*/ 2542 h 10000"/>
              <a:gd name="connsiteX16" fmla="*/ 7528 w 10000"/>
              <a:gd name="connsiteY16" fmla="*/ 2456 h 10000"/>
              <a:gd name="connsiteX17" fmla="*/ 7865 w 10000"/>
              <a:gd name="connsiteY17" fmla="*/ 2370 h 10000"/>
              <a:gd name="connsiteX18" fmla="*/ 8225 w 10000"/>
              <a:gd name="connsiteY18" fmla="*/ 2310 h 10000"/>
              <a:gd name="connsiteX19" fmla="*/ 8607 w 10000"/>
              <a:gd name="connsiteY19" fmla="*/ 2258 h 10000"/>
              <a:gd name="connsiteX20" fmla="*/ 8989 w 10000"/>
              <a:gd name="connsiteY20" fmla="*/ 2216 h 10000"/>
              <a:gd name="connsiteX21" fmla="*/ 9393 w 10000"/>
              <a:gd name="connsiteY21" fmla="*/ 2190 h 10000"/>
              <a:gd name="connsiteX22" fmla="*/ 9820 w 10000"/>
              <a:gd name="connsiteY22" fmla="*/ 2190 h 10000"/>
              <a:gd name="connsiteX23" fmla="*/ 9820 w 10000"/>
              <a:gd name="connsiteY23" fmla="*/ 2190 h 10000"/>
              <a:gd name="connsiteX24" fmla="*/ 10000 w 10000"/>
              <a:gd name="connsiteY24" fmla="*/ 2190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219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6707 w 10000"/>
              <a:gd name="connsiteY14" fmla="*/ 2605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820 w 10000"/>
              <a:gd name="connsiteY4" fmla="*/ 0 h 10000"/>
              <a:gd name="connsiteX5" fmla="*/ 9303 w 10000"/>
              <a:gd name="connsiteY5" fmla="*/ 9 h 10000"/>
              <a:gd name="connsiteX6" fmla="*/ 8809 w 10000"/>
              <a:gd name="connsiteY6" fmla="*/ 17 h 10000"/>
              <a:gd name="connsiteX7" fmla="*/ 8315 w 10000"/>
              <a:gd name="connsiteY7" fmla="*/ 43 h 10000"/>
              <a:gd name="connsiteX8" fmla="*/ 7843 w 10000"/>
              <a:gd name="connsiteY8" fmla="*/ 77 h 10000"/>
              <a:gd name="connsiteX9" fmla="*/ 7371 w 10000"/>
              <a:gd name="connsiteY9" fmla="*/ 120 h 10000"/>
              <a:gd name="connsiteX10" fmla="*/ 6899 w 10000"/>
              <a:gd name="connsiteY10" fmla="*/ 172 h 10000"/>
              <a:gd name="connsiteX11" fmla="*/ 6449 w 10000"/>
              <a:gd name="connsiteY11" fmla="*/ 223 h 10000"/>
              <a:gd name="connsiteX12" fmla="*/ 6000 w 10000"/>
              <a:gd name="connsiteY12" fmla="*/ 292 h 10000"/>
              <a:gd name="connsiteX13" fmla="*/ 5551 w 10000"/>
              <a:gd name="connsiteY13" fmla="*/ 369 h 10000"/>
              <a:gd name="connsiteX14" fmla="*/ 5146 w 10000"/>
              <a:gd name="connsiteY14" fmla="*/ 455 h 10000"/>
              <a:gd name="connsiteX15" fmla="*/ 4719 w 10000"/>
              <a:gd name="connsiteY15" fmla="*/ 541 h 10000"/>
              <a:gd name="connsiteX16" fmla="*/ 4337 w 10000"/>
              <a:gd name="connsiteY16" fmla="*/ 644 h 10000"/>
              <a:gd name="connsiteX17" fmla="*/ 3955 w 10000"/>
              <a:gd name="connsiteY17" fmla="*/ 747 h 10000"/>
              <a:gd name="connsiteX18" fmla="*/ 3573 w 10000"/>
              <a:gd name="connsiteY18" fmla="*/ 859 h 10000"/>
              <a:gd name="connsiteX19" fmla="*/ 3213 w 10000"/>
              <a:gd name="connsiteY19" fmla="*/ 970 h 10000"/>
              <a:gd name="connsiteX20" fmla="*/ 2876 w 10000"/>
              <a:gd name="connsiteY20" fmla="*/ 1099 h 10000"/>
              <a:gd name="connsiteX21" fmla="*/ 2562 w 10000"/>
              <a:gd name="connsiteY21" fmla="*/ 1228 h 10000"/>
              <a:gd name="connsiteX22" fmla="*/ 2247 w 10000"/>
              <a:gd name="connsiteY22" fmla="*/ 1365 h 10000"/>
              <a:gd name="connsiteX23" fmla="*/ 1955 w 10000"/>
              <a:gd name="connsiteY23" fmla="*/ 1503 h 10000"/>
              <a:gd name="connsiteX24" fmla="*/ 1685 w 10000"/>
              <a:gd name="connsiteY24" fmla="*/ 1649 h 10000"/>
              <a:gd name="connsiteX25" fmla="*/ 1416 w 10000"/>
              <a:gd name="connsiteY25" fmla="*/ 1803 h 10000"/>
              <a:gd name="connsiteX26" fmla="*/ 1191 w 10000"/>
              <a:gd name="connsiteY26" fmla="*/ 1958 h 10000"/>
              <a:gd name="connsiteX27" fmla="*/ 966 w 10000"/>
              <a:gd name="connsiteY27" fmla="*/ 2121 h 10000"/>
              <a:gd name="connsiteX28" fmla="*/ 787 w 10000"/>
              <a:gd name="connsiteY28" fmla="*/ 2293 h 10000"/>
              <a:gd name="connsiteX29" fmla="*/ 607 w 10000"/>
              <a:gd name="connsiteY29" fmla="*/ 2456 h 10000"/>
              <a:gd name="connsiteX30" fmla="*/ 449 w 10000"/>
              <a:gd name="connsiteY30" fmla="*/ 2636 h 10000"/>
              <a:gd name="connsiteX31" fmla="*/ 315 w 10000"/>
              <a:gd name="connsiteY31" fmla="*/ 2808 h 10000"/>
              <a:gd name="connsiteX32" fmla="*/ 202 w 10000"/>
              <a:gd name="connsiteY32" fmla="*/ 2988 h 10000"/>
              <a:gd name="connsiteX33" fmla="*/ 112 w 10000"/>
              <a:gd name="connsiteY33" fmla="*/ 3177 h 10000"/>
              <a:gd name="connsiteX34" fmla="*/ 67 w 10000"/>
              <a:gd name="connsiteY34" fmla="*/ 3366 h 10000"/>
              <a:gd name="connsiteX35" fmla="*/ 22 w 10000"/>
              <a:gd name="connsiteY35" fmla="*/ 3555 h 10000"/>
              <a:gd name="connsiteX36" fmla="*/ 0 w 10000"/>
              <a:gd name="connsiteY36" fmla="*/ 3744 h 10000"/>
              <a:gd name="connsiteX37" fmla="*/ 0 w 10000"/>
              <a:gd name="connsiteY37" fmla="*/ 3744 h 10000"/>
              <a:gd name="connsiteX38" fmla="*/ 22 w 10000"/>
              <a:gd name="connsiteY38" fmla="*/ 4019 h 10000"/>
              <a:gd name="connsiteX39" fmla="*/ 90 w 10000"/>
              <a:gd name="connsiteY39" fmla="*/ 4268 h 10000"/>
              <a:gd name="connsiteX40" fmla="*/ 180 w 10000"/>
              <a:gd name="connsiteY40" fmla="*/ 4517 h 10000"/>
              <a:gd name="connsiteX41" fmla="*/ 247 w 10000"/>
              <a:gd name="connsiteY41" fmla="*/ 4629 h 10000"/>
              <a:gd name="connsiteX42" fmla="*/ 337 w 10000"/>
              <a:gd name="connsiteY42" fmla="*/ 4749 h 10000"/>
              <a:gd name="connsiteX43" fmla="*/ 427 w 10000"/>
              <a:gd name="connsiteY43" fmla="*/ 4869 h 10000"/>
              <a:gd name="connsiteX44" fmla="*/ 562 w 10000"/>
              <a:gd name="connsiteY44" fmla="*/ 4989 h 10000"/>
              <a:gd name="connsiteX45" fmla="*/ 831 w 10000"/>
              <a:gd name="connsiteY45" fmla="*/ 5243 h 10000"/>
              <a:gd name="connsiteX46" fmla="*/ 1191 w 10000"/>
              <a:gd name="connsiteY46" fmla="*/ 5509 h 10000"/>
              <a:gd name="connsiteX47" fmla="*/ 1618 w 10000"/>
              <a:gd name="connsiteY47" fmla="*/ 5801 h 10000"/>
              <a:gd name="connsiteX48" fmla="*/ 2135 w 10000"/>
              <a:gd name="connsiteY48" fmla="*/ 6119 h 10000"/>
              <a:gd name="connsiteX49" fmla="*/ 2764 w 10000"/>
              <a:gd name="connsiteY49" fmla="*/ 6471 h 10000"/>
              <a:gd name="connsiteX50" fmla="*/ 3483 w 10000"/>
              <a:gd name="connsiteY50" fmla="*/ 6874 h 10000"/>
              <a:gd name="connsiteX51" fmla="*/ 4292 w 10000"/>
              <a:gd name="connsiteY51" fmla="*/ 7329 h 10000"/>
              <a:gd name="connsiteX52" fmla="*/ 6292 w 10000"/>
              <a:gd name="connsiteY52" fmla="*/ 8420 h 10000"/>
              <a:gd name="connsiteX53" fmla="*/ 8809 w 10000"/>
              <a:gd name="connsiteY53" fmla="*/ 9794 h 10000"/>
              <a:gd name="connsiteX54" fmla="*/ 8809 w 10000"/>
              <a:gd name="connsiteY54" fmla="*/ 9794 h 10000"/>
              <a:gd name="connsiteX55" fmla="*/ 8921 w 10000"/>
              <a:gd name="connsiteY55" fmla="*/ 9845 h 10000"/>
              <a:gd name="connsiteX56" fmla="*/ 9056 w 10000"/>
              <a:gd name="connsiteY56" fmla="*/ 9897 h 10000"/>
              <a:gd name="connsiteX57" fmla="*/ 9191 w 10000"/>
              <a:gd name="connsiteY57" fmla="*/ 9931 h 10000"/>
              <a:gd name="connsiteX58" fmla="*/ 9348 w 10000"/>
              <a:gd name="connsiteY58" fmla="*/ 9957 h 10000"/>
              <a:gd name="connsiteX59" fmla="*/ 9506 w 10000"/>
              <a:gd name="connsiteY59" fmla="*/ 9983 h 10000"/>
              <a:gd name="connsiteX60" fmla="*/ 9663 w 10000"/>
              <a:gd name="connsiteY60" fmla="*/ 9991 h 10000"/>
              <a:gd name="connsiteX61" fmla="*/ 9843 w 10000"/>
              <a:gd name="connsiteY61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303 w 10000"/>
              <a:gd name="connsiteY4" fmla="*/ 9 h 10000"/>
              <a:gd name="connsiteX5" fmla="*/ 8809 w 10000"/>
              <a:gd name="connsiteY5" fmla="*/ 17 h 10000"/>
              <a:gd name="connsiteX6" fmla="*/ 8315 w 10000"/>
              <a:gd name="connsiteY6" fmla="*/ 43 h 10000"/>
              <a:gd name="connsiteX7" fmla="*/ 7843 w 10000"/>
              <a:gd name="connsiteY7" fmla="*/ 77 h 10000"/>
              <a:gd name="connsiteX8" fmla="*/ 7371 w 10000"/>
              <a:gd name="connsiteY8" fmla="*/ 120 h 10000"/>
              <a:gd name="connsiteX9" fmla="*/ 6899 w 10000"/>
              <a:gd name="connsiteY9" fmla="*/ 172 h 10000"/>
              <a:gd name="connsiteX10" fmla="*/ 6449 w 10000"/>
              <a:gd name="connsiteY10" fmla="*/ 223 h 10000"/>
              <a:gd name="connsiteX11" fmla="*/ 6000 w 10000"/>
              <a:gd name="connsiteY11" fmla="*/ 292 h 10000"/>
              <a:gd name="connsiteX12" fmla="*/ 5551 w 10000"/>
              <a:gd name="connsiteY12" fmla="*/ 369 h 10000"/>
              <a:gd name="connsiteX13" fmla="*/ 5146 w 10000"/>
              <a:gd name="connsiteY13" fmla="*/ 455 h 10000"/>
              <a:gd name="connsiteX14" fmla="*/ 4719 w 10000"/>
              <a:gd name="connsiteY14" fmla="*/ 541 h 10000"/>
              <a:gd name="connsiteX15" fmla="*/ 4337 w 10000"/>
              <a:gd name="connsiteY15" fmla="*/ 644 h 10000"/>
              <a:gd name="connsiteX16" fmla="*/ 3955 w 10000"/>
              <a:gd name="connsiteY16" fmla="*/ 747 h 10000"/>
              <a:gd name="connsiteX17" fmla="*/ 3573 w 10000"/>
              <a:gd name="connsiteY17" fmla="*/ 859 h 10000"/>
              <a:gd name="connsiteX18" fmla="*/ 3213 w 10000"/>
              <a:gd name="connsiteY18" fmla="*/ 970 h 10000"/>
              <a:gd name="connsiteX19" fmla="*/ 2876 w 10000"/>
              <a:gd name="connsiteY19" fmla="*/ 1099 h 10000"/>
              <a:gd name="connsiteX20" fmla="*/ 2562 w 10000"/>
              <a:gd name="connsiteY20" fmla="*/ 1228 h 10000"/>
              <a:gd name="connsiteX21" fmla="*/ 2247 w 10000"/>
              <a:gd name="connsiteY21" fmla="*/ 1365 h 10000"/>
              <a:gd name="connsiteX22" fmla="*/ 1955 w 10000"/>
              <a:gd name="connsiteY22" fmla="*/ 1503 h 10000"/>
              <a:gd name="connsiteX23" fmla="*/ 1685 w 10000"/>
              <a:gd name="connsiteY23" fmla="*/ 1649 h 10000"/>
              <a:gd name="connsiteX24" fmla="*/ 1416 w 10000"/>
              <a:gd name="connsiteY24" fmla="*/ 1803 h 10000"/>
              <a:gd name="connsiteX25" fmla="*/ 1191 w 10000"/>
              <a:gd name="connsiteY25" fmla="*/ 1958 h 10000"/>
              <a:gd name="connsiteX26" fmla="*/ 966 w 10000"/>
              <a:gd name="connsiteY26" fmla="*/ 2121 h 10000"/>
              <a:gd name="connsiteX27" fmla="*/ 787 w 10000"/>
              <a:gd name="connsiteY27" fmla="*/ 2293 h 10000"/>
              <a:gd name="connsiteX28" fmla="*/ 607 w 10000"/>
              <a:gd name="connsiteY28" fmla="*/ 2456 h 10000"/>
              <a:gd name="connsiteX29" fmla="*/ 449 w 10000"/>
              <a:gd name="connsiteY29" fmla="*/ 2636 h 10000"/>
              <a:gd name="connsiteX30" fmla="*/ 315 w 10000"/>
              <a:gd name="connsiteY30" fmla="*/ 2808 h 10000"/>
              <a:gd name="connsiteX31" fmla="*/ 202 w 10000"/>
              <a:gd name="connsiteY31" fmla="*/ 2988 h 10000"/>
              <a:gd name="connsiteX32" fmla="*/ 112 w 10000"/>
              <a:gd name="connsiteY32" fmla="*/ 3177 h 10000"/>
              <a:gd name="connsiteX33" fmla="*/ 67 w 10000"/>
              <a:gd name="connsiteY33" fmla="*/ 3366 h 10000"/>
              <a:gd name="connsiteX34" fmla="*/ 22 w 10000"/>
              <a:gd name="connsiteY34" fmla="*/ 3555 h 10000"/>
              <a:gd name="connsiteX35" fmla="*/ 0 w 10000"/>
              <a:gd name="connsiteY35" fmla="*/ 3744 h 10000"/>
              <a:gd name="connsiteX36" fmla="*/ 0 w 10000"/>
              <a:gd name="connsiteY36" fmla="*/ 3744 h 10000"/>
              <a:gd name="connsiteX37" fmla="*/ 22 w 10000"/>
              <a:gd name="connsiteY37" fmla="*/ 4019 h 10000"/>
              <a:gd name="connsiteX38" fmla="*/ 90 w 10000"/>
              <a:gd name="connsiteY38" fmla="*/ 4268 h 10000"/>
              <a:gd name="connsiteX39" fmla="*/ 180 w 10000"/>
              <a:gd name="connsiteY39" fmla="*/ 4517 h 10000"/>
              <a:gd name="connsiteX40" fmla="*/ 247 w 10000"/>
              <a:gd name="connsiteY40" fmla="*/ 4629 h 10000"/>
              <a:gd name="connsiteX41" fmla="*/ 337 w 10000"/>
              <a:gd name="connsiteY41" fmla="*/ 4749 h 10000"/>
              <a:gd name="connsiteX42" fmla="*/ 427 w 10000"/>
              <a:gd name="connsiteY42" fmla="*/ 4869 h 10000"/>
              <a:gd name="connsiteX43" fmla="*/ 562 w 10000"/>
              <a:gd name="connsiteY43" fmla="*/ 4989 h 10000"/>
              <a:gd name="connsiteX44" fmla="*/ 831 w 10000"/>
              <a:gd name="connsiteY44" fmla="*/ 5243 h 10000"/>
              <a:gd name="connsiteX45" fmla="*/ 1191 w 10000"/>
              <a:gd name="connsiteY45" fmla="*/ 5509 h 10000"/>
              <a:gd name="connsiteX46" fmla="*/ 1618 w 10000"/>
              <a:gd name="connsiteY46" fmla="*/ 5801 h 10000"/>
              <a:gd name="connsiteX47" fmla="*/ 2135 w 10000"/>
              <a:gd name="connsiteY47" fmla="*/ 6119 h 10000"/>
              <a:gd name="connsiteX48" fmla="*/ 2764 w 10000"/>
              <a:gd name="connsiteY48" fmla="*/ 6471 h 10000"/>
              <a:gd name="connsiteX49" fmla="*/ 3483 w 10000"/>
              <a:gd name="connsiteY49" fmla="*/ 6874 h 10000"/>
              <a:gd name="connsiteX50" fmla="*/ 4292 w 10000"/>
              <a:gd name="connsiteY50" fmla="*/ 7329 h 10000"/>
              <a:gd name="connsiteX51" fmla="*/ 6292 w 10000"/>
              <a:gd name="connsiteY51" fmla="*/ 8420 h 10000"/>
              <a:gd name="connsiteX52" fmla="*/ 8809 w 10000"/>
              <a:gd name="connsiteY52" fmla="*/ 9794 h 10000"/>
              <a:gd name="connsiteX53" fmla="*/ 8809 w 10000"/>
              <a:gd name="connsiteY53" fmla="*/ 9794 h 10000"/>
              <a:gd name="connsiteX54" fmla="*/ 8921 w 10000"/>
              <a:gd name="connsiteY54" fmla="*/ 9845 h 10000"/>
              <a:gd name="connsiteX55" fmla="*/ 9056 w 10000"/>
              <a:gd name="connsiteY55" fmla="*/ 9897 h 10000"/>
              <a:gd name="connsiteX56" fmla="*/ 9191 w 10000"/>
              <a:gd name="connsiteY56" fmla="*/ 9931 h 10000"/>
              <a:gd name="connsiteX57" fmla="*/ 9348 w 10000"/>
              <a:gd name="connsiteY57" fmla="*/ 9957 h 10000"/>
              <a:gd name="connsiteX58" fmla="*/ 9506 w 10000"/>
              <a:gd name="connsiteY58" fmla="*/ 9983 h 10000"/>
              <a:gd name="connsiteX59" fmla="*/ 9663 w 10000"/>
              <a:gd name="connsiteY59" fmla="*/ 9991 h 10000"/>
              <a:gd name="connsiteX60" fmla="*/ 9843 w 10000"/>
              <a:gd name="connsiteY60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303 w 10000"/>
              <a:gd name="connsiteY3" fmla="*/ 9 h 10000"/>
              <a:gd name="connsiteX4" fmla="*/ 8809 w 10000"/>
              <a:gd name="connsiteY4" fmla="*/ 17 h 10000"/>
              <a:gd name="connsiteX5" fmla="*/ 8315 w 10000"/>
              <a:gd name="connsiteY5" fmla="*/ 43 h 10000"/>
              <a:gd name="connsiteX6" fmla="*/ 7843 w 10000"/>
              <a:gd name="connsiteY6" fmla="*/ 77 h 10000"/>
              <a:gd name="connsiteX7" fmla="*/ 7371 w 10000"/>
              <a:gd name="connsiteY7" fmla="*/ 120 h 10000"/>
              <a:gd name="connsiteX8" fmla="*/ 6899 w 10000"/>
              <a:gd name="connsiteY8" fmla="*/ 172 h 10000"/>
              <a:gd name="connsiteX9" fmla="*/ 6449 w 10000"/>
              <a:gd name="connsiteY9" fmla="*/ 223 h 10000"/>
              <a:gd name="connsiteX10" fmla="*/ 6000 w 10000"/>
              <a:gd name="connsiteY10" fmla="*/ 292 h 10000"/>
              <a:gd name="connsiteX11" fmla="*/ 5551 w 10000"/>
              <a:gd name="connsiteY11" fmla="*/ 369 h 10000"/>
              <a:gd name="connsiteX12" fmla="*/ 5146 w 10000"/>
              <a:gd name="connsiteY12" fmla="*/ 455 h 10000"/>
              <a:gd name="connsiteX13" fmla="*/ 4719 w 10000"/>
              <a:gd name="connsiteY13" fmla="*/ 541 h 10000"/>
              <a:gd name="connsiteX14" fmla="*/ 4337 w 10000"/>
              <a:gd name="connsiteY14" fmla="*/ 644 h 10000"/>
              <a:gd name="connsiteX15" fmla="*/ 3955 w 10000"/>
              <a:gd name="connsiteY15" fmla="*/ 747 h 10000"/>
              <a:gd name="connsiteX16" fmla="*/ 3573 w 10000"/>
              <a:gd name="connsiteY16" fmla="*/ 859 h 10000"/>
              <a:gd name="connsiteX17" fmla="*/ 3213 w 10000"/>
              <a:gd name="connsiteY17" fmla="*/ 970 h 10000"/>
              <a:gd name="connsiteX18" fmla="*/ 2876 w 10000"/>
              <a:gd name="connsiteY18" fmla="*/ 1099 h 10000"/>
              <a:gd name="connsiteX19" fmla="*/ 2562 w 10000"/>
              <a:gd name="connsiteY19" fmla="*/ 1228 h 10000"/>
              <a:gd name="connsiteX20" fmla="*/ 2247 w 10000"/>
              <a:gd name="connsiteY20" fmla="*/ 1365 h 10000"/>
              <a:gd name="connsiteX21" fmla="*/ 1955 w 10000"/>
              <a:gd name="connsiteY21" fmla="*/ 1503 h 10000"/>
              <a:gd name="connsiteX22" fmla="*/ 1685 w 10000"/>
              <a:gd name="connsiteY22" fmla="*/ 1649 h 10000"/>
              <a:gd name="connsiteX23" fmla="*/ 1416 w 10000"/>
              <a:gd name="connsiteY23" fmla="*/ 1803 h 10000"/>
              <a:gd name="connsiteX24" fmla="*/ 1191 w 10000"/>
              <a:gd name="connsiteY24" fmla="*/ 1958 h 10000"/>
              <a:gd name="connsiteX25" fmla="*/ 966 w 10000"/>
              <a:gd name="connsiteY25" fmla="*/ 2121 h 10000"/>
              <a:gd name="connsiteX26" fmla="*/ 787 w 10000"/>
              <a:gd name="connsiteY26" fmla="*/ 2293 h 10000"/>
              <a:gd name="connsiteX27" fmla="*/ 607 w 10000"/>
              <a:gd name="connsiteY27" fmla="*/ 2456 h 10000"/>
              <a:gd name="connsiteX28" fmla="*/ 449 w 10000"/>
              <a:gd name="connsiteY28" fmla="*/ 2636 h 10000"/>
              <a:gd name="connsiteX29" fmla="*/ 315 w 10000"/>
              <a:gd name="connsiteY29" fmla="*/ 2808 h 10000"/>
              <a:gd name="connsiteX30" fmla="*/ 202 w 10000"/>
              <a:gd name="connsiteY30" fmla="*/ 2988 h 10000"/>
              <a:gd name="connsiteX31" fmla="*/ 112 w 10000"/>
              <a:gd name="connsiteY31" fmla="*/ 3177 h 10000"/>
              <a:gd name="connsiteX32" fmla="*/ 67 w 10000"/>
              <a:gd name="connsiteY32" fmla="*/ 3366 h 10000"/>
              <a:gd name="connsiteX33" fmla="*/ 22 w 10000"/>
              <a:gd name="connsiteY33" fmla="*/ 3555 h 10000"/>
              <a:gd name="connsiteX34" fmla="*/ 0 w 10000"/>
              <a:gd name="connsiteY34" fmla="*/ 3744 h 10000"/>
              <a:gd name="connsiteX35" fmla="*/ 0 w 10000"/>
              <a:gd name="connsiteY35" fmla="*/ 3744 h 10000"/>
              <a:gd name="connsiteX36" fmla="*/ 22 w 10000"/>
              <a:gd name="connsiteY36" fmla="*/ 4019 h 10000"/>
              <a:gd name="connsiteX37" fmla="*/ 90 w 10000"/>
              <a:gd name="connsiteY37" fmla="*/ 4268 h 10000"/>
              <a:gd name="connsiteX38" fmla="*/ 180 w 10000"/>
              <a:gd name="connsiteY38" fmla="*/ 4517 h 10000"/>
              <a:gd name="connsiteX39" fmla="*/ 247 w 10000"/>
              <a:gd name="connsiteY39" fmla="*/ 4629 h 10000"/>
              <a:gd name="connsiteX40" fmla="*/ 337 w 10000"/>
              <a:gd name="connsiteY40" fmla="*/ 4749 h 10000"/>
              <a:gd name="connsiteX41" fmla="*/ 427 w 10000"/>
              <a:gd name="connsiteY41" fmla="*/ 4869 h 10000"/>
              <a:gd name="connsiteX42" fmla="*/ 562 w 10000"/>
              <a:gd name="connsiteY42" fmla="*/ 4989 h 10000"/>
              <a:gd name="connsiteX43" fmla="*/ 831 w 10000"/>
              <a:gd name="connsiteY43" fmla="*/ 5243 h 10000"/>
              <a:gd name="connsiteX44" fmla="*/ 1191 w 10000"/>
              <a:gd name="connsiteY44" fmla="*/ 5509 h 10000"/>
              <a:gd name="connsiteX45" fmla="*/ 1618 w 10000"/>
              <a:gd name="connsiteY45" fmla="*/ 5801 h 10000"/>
              <a:gd name="connsiteX46" fmla="*/ 2135 w 10000"/>
              <a:gd name="connsiteY46" fmla="*/ 6119 h 10000"/>
              <a:gd name="connsiteX47" fmla="*/ 2764 w 10000"/>
              <a:gd name="connsiteY47" fmla="*/ 6471 h 10000"/>
              <a:gd name="connsiteX48" fmla="*/ 3483 w 10000"/>
              <a:gd name="connsiteY48" fmla="*/ 6874 h 10000"/>
              <a:gd name="connsiteX49" fmla="*/ 4292 w 10000"/>
              <a:gd name="connsiteY49" fmla="*/ 7329 h 10000"/>
              <a:gd name="connsiteX50" fmla="*/ 6292 w 10000"/>
              <a:gd name="connsiteY50" fmla="*/ 8420 h 10000"/>
              <a:gd name="connsiteX51" fmla="*/ 8809 w 10000"/>
              <a:gd name="connsiteY51" fmla="*/ 9794 h 10000"/>
              <a:gd name="connsiteX52" fmla="*/ 8809 w 10000"/>
              <a:gd name="connsiteY52" fmla="*/ 9794 h 10000"/>
              <a:gd name="connsiteX53" fmla="*/ 8921 w 10000"/>
              <a:gd name="connsiteY53" fmla="*/ 9845 h 10000"/>
              <a:gd name="connsiteX54" fmla="*/ 9056 w 10000"/>
              <a:gd name="connsiteY54" fmla="*/ 9897 h 10000"/>
              <a:gd name="connsiteX55" fmla="*/ 9191 w 10000"/>
              <a:gd name="connsiteY55" fmla="*/ 9931 h 10000"/>
              <a:gd name="connsiteX56" fmla="*/ 9348 w 10000"/>
              <a:gd name="connsiteY56" fmla="*/ 9957 h 10000"/>
              <a:gd name="connsiteX57" fmla="*/ 9506 w 10000"/>
              <a:gd name="connsiteY57" fmla="*/ 9983 h 10000"/>
              <a:gd name="connsiteX58" fmla="*/ 9663 w 10000"/>
              <a:gd name="connsiteY58" fmla="*/ 9991 h 10000"/>
              <a:gd name="connsiteX59" fmla="*/ 9843 w 10000"/>
              <a:gd name="connsiteY59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9303 w 10000"/>
              <a:gd name="connsiteY2" fmla="*/ 9 h 10000"/>
              <a:gd name="connsiteX3" fmla="*/ 8809 w 10000"/>
              <a:gd name="connsiteY3" fmla="*/ 17 h 10000"/>
              <a:gd name="connsiteX4" fmla="*/ 8315 w 10000"/>
              <a:gd name="connsiteY4" fmla="*/ 43 h 10000"/>
              <a:gd name="connsiteX5" fmla="*/ 7843 w 10000"/>
              <a:gd name="connsiteY5" fmla="*/ 77 h 10000"/>
              <a:gd name="connsiteX6" fmla="*/ 7371 w 10000"/>
              <a:gd name="connsiteY6" fmla="*/ 120 h 10000"/>
              <a:gd name="connsiteX7" fmla="*/ 6899 w 10000"/>
              <a:gd name="connsiteY7" fmla="*/ 172 h 10000"/>
              <a:gd name="connsiteX8" fmla="*/ 6449 w 10000"/>
              <a:gd name="connsiteY8" fmla="*/ 223 h 10000"/>
              <a:gd name="connsiteX9" fmla="*/ 6000 w 10000"/>
              <a:gd name="connsiteY9" fmla="*/ 292 h 10000"/>
              <a:gd name="connsiteX10" fmla="*/ 5551 w 10000"/>
              <a:gd name="connsiteY10" fmla="*/ 369 h 10000"/>
              <a:gd name="connsiteX11" fmla="*/ 5146 w 10000"/>
              <a:gd name="connsiteY11" fmla="*/ 455 h 10000"/>
              <a:gd name="connsiteX12" fmla="*/ 4719 w 10000"/>
              <a:gd name="connsiteY12" fmla="*/ 541 h 10000"/>
              <a:gd name="connsiteX13" fmla="*/ 4337 w 10000"/>
              <a:gd name="connsiteY13" fmla="*/ 644 h 10000"/>
              <a:gd name="connsiteX14" fmla="*/ 3955 w 10000"/>
              <a:gd name="connsiteY14" fmla="*/ 747 h 10000"/>
              <a:gd name="connsiteX15" fmla="*/ 3573 w 10000"/>
              <a:gd name="connsiteY15" fmla="*/ 859 h 10000"/>
              <a:gd name="connsiteX16" fmla="*/ 3213 w 10000"/>
              <a:gd name="connsiteY16" fmla="*/ 970 h 10000"/>
              <a:gd name="connsiteX17" fmla="*/ 2876 w 10000"/>
              <a:gd name="connsiteY17" fmla="*/ 1099 h 10000"/>
              <a:gd name="connsiteX18" fmla="*/ 2562 w 10000"/>
              <a:gd name="connsiteY18" fmla="*/ 1228 h 10000"/>
              <a:gd name="connsiteX19" fmla="*/ 2247 w 10000"/>
              <a:gd name="connsiteY19" fmla="*/ 1365 h 10000"/>
              <a:gd name="connsiteX20" fmla="*/ 1955 w 10000"/>
              <a:gd name="connsiteY20" fmla="*/ 1503 h 10000"/>
              <a:gd name="connsiteX21" fmla="*/ 1685 w 10000"/>
              <a:gd name="connsiteY21" fmla="*/ 1649 h 10000"/>
              <a:gd name="connsiteX22" fmla="*/ 1416 w 10000"/>
              <a:gd name="connsiteY22" fmla="*/ 1803 h 10000"/>
              <a:gd name="connsiteX23" fmla="*/ 1191 w 10000"/>
              <a:gd name="connsiteY23" fmla="*/ 1958 h 10000"/>
              <a:gd name="connsiteX24" fmla="*/ 966 w 10000"/>
              <a:gd name="connsiteY24" fmla="*/ 2121 h 10000"/>
              <a:gd name="connsiteX25" fmla="*/ 787 w 10000"/>
              <a:gd name="connsiteY25" fmla="*/ 2293 h 10000"/>
              <a:gd name="connsiteX26" fmla="*/ 607 w 10000"/>
              <a:gd name="connsiteY26" fmla="*/ 2456 h 10000"/>
              <a:gd name="connsiteX27" fmla="*/ 449 w 10000"/>
              <a:gd name="connsiteY27" fmla="*/ 2636 h 10000"/>
              <a:gd name="connsiteX28" fmla="*/ 315 w 10000"/>
              <a:gd name="connsiteY28" fmla="*/ 2808 h 10000"/>
              <a:gd name="connsiteX29" fmla="*/ 202 w 10000"/>
              <a:gd name="connsiteY29" fmla="*/ 2988 h 10000"/>
              <a:gd name="connsiteX30" fmla="*/ 112 w 10000"/>
              <a:gd name="connsiteY30" fmla="*/ 3177 h 10000"/>
              <a:gd name="connsiteX31" fmla="*/ 67 w 10000"/>
              <a:gd name="connsiteY31" fmla="*/ 3366 h 10000"/>
              <a:gd name="connsiteX32" fmla="*/ 22 w 10000"/>
              <a:gd name="connsiteY32" fmla="*/ 3555 h 10000"/>
              <a:gd name="connsiteX33" fmla="*/ 0 w 10000"/>
              <a:gd name="connsiteY33" fmla="*/ 3744 h 10000"/>
              <a:gd name="connsiteX34" fmla="*/ 0 w 10000"/>
              <a:gd name="connsiteY34" fmla="*/ 3744 h 10000"/>
              <a:gd name="connsiteX35" fmla="*/ 22 w 10000"/>
              <a:gd name="connsiteY35" fmla="*/ 4019 h 10000"/>
              <a:gd name="connsiteX36" fmla="*/ 90 w 10000"/>
              <a:gd name="connsiteY36" fmla="*/ 4268 h 10000"/>
              <a:gd name="connsiteX37" fmla="*/ 180 w 10000"/>
              <a:gd name="connsiteY37" fmla="*/ 4517 h 10000"/>
              <a:gd name="connsiteX38" fmla="*/ 247 w 10000"/>
              <a:gd name="connsiteY38" fmla="*/ 4629 h 10000"/>
              <a:gd name="connsiteX39" fmla="*/ 337 w 10000"/>
              <a:gd name="connsiteY39" fmla="*/ 4749 h 10000"/>
              <a:gd name="connsiteX40" fmla="*/ 427 w 10000"/>
              <a:gd name="connsiteY40" fmla="*/ 4869 h 10000"/>
              <a:gd name="connsiteX41" fmla="*/ 562 w 10000"/>
              <a:gd name="connsiteY41" fmla="*/ 4989 h 10000"/>
              <a:gd name="connsiteX42" fmla="*/ 831 w 10000"/>
              <a:gd name="connsiteY42" fmla="*/ 5243 h 10000"/>
              <a:gd name="connsiteX43" fmla="*/ 1191 w 10000"/>
              <a:gd name="connsiteY43" fmla="*/ 5509 h 10000"/>
              <a:gd name="connsiteX44" fmla="*/ 1618 w 10000"/>
              <a:gd name="connsiteY44" fmla="*/ 5801 h 10000"/>
              <a:gd name="connsiteX45" fmla="*/ 2135 w 10000"/>
              <a:gd name="connsiteY45" fmla="*/ 6119 h 10000"/>
              <a:gd name="connsiteX46" fmla="*/ 2764 w 10000"/>
              <a:gd name="connsiteY46" fmla="*/ 6471 h 10000"/>
              <a:gd name="connsiteX47" fmla="*/ 3483 w 10000"/>
              <a:gd name="connsiteY47" fmla="*/ 6874 h 10000"/>
              <a:gd name="connsiteX48" fmla="*/ 4292 w 10000"/>
              <a:gd name="connsiteY48" fmla="*/ 7329 h 10000"/>
              <a:gd name="connsiteX49" fmla="*/ 6292 w 10000"/>
              <a:gd name="connsiteY49" fmla="*/ 8420 h 10000"/>
              <a:gd name="connsiteX50" fmla="*/ 8809 w 10000"/>
              <a:gd name="connsiteY50" fmla="*/ 9794 h 10000"/>
              <a:gd name="connsiteX51" fmla="*/ 8809 w 10000"/>
              <a:gd name="connsiteY51" fmla="*/ 9794 h 10000"/>
              <a:gd name="connsiteX52" fmla="*/ 8921 w 10000"/>
              <a:gd name="connsiteY52" fmla="*/ 9845 h 10000"/>
              <a:gd name="connsiteX53" fmla="*/ 9056 w 10000"/>
              <a:gd name="connsiteY53" fmla="*/ 9897 h 10000"/>
              <a:gd name="connsiteX54" fmla="*/ 9191 w 10000"/>
              <a:gd name="connsiteY54" fmla="*/ 9931 h 10000"/>
              <a:gd name="connsiteX55" fmla="*/ 9348 w 10000"/>
              <a:gd name="connsiteY55" fmla="*/ 9957 h 10000"/>
              <a:gd name="connsiteX56" fmla="*/ 9506 w 10000"/>
              <a:gd name="connsiteY56" fmla="*/ 9983 h 10000"/>
              <a:gd name="connsiteX57" fmla="*/ 9663 w 10000"/>
              <a:gd name="connsiteY57" fmla="*/ 9991 h 10000"/>
              <a:gd name="connsiteX58" fmla="*/ 9843 w 10000"/>
              <a:gd name="connsiteY58" fmla="*/ 10000 h 10000"/>
              <a:gd name="connsiteX0" fmla="*/ 9843 w 9843"/>
              <a:gd name="connsiteY0" fmla="*/ 9991 h 9991"/>
              <a:gd name="connsiteX1" fmla="*/ 9303 w 9843"/>
              <a:gd name="connsiteY1" fmla="*/ 0 h 9991"/>
              <a:gd name="connsiteX2" fmla="*/ 8809 w 9843"/>
              <a:gd name="connsiteY2" fmla="*/ 8 h 9991"/>
              <a:gd name="connsiteX3" fmla="*/ 8315 w 9843"/>
              <a:gd name="connsiteY3" fmla="*/ 34 h 9991"/>
              <a:gd name="connsiteX4" fmla="*/ 7843 w 9843"/>
              <a:gd name="connsiteY4" fmla="*/ 68 h 9991"/>
              <a:gd name="connsiteX5" fmla="*/ 7371 w 9843"/>
              <a:gd name="connsiteY5" fmla="*/ 111 h 9991"/>
              <a:gd name="connsiteX6" fmla="*/ 6899 w 9843"/>
              <a:gd name="connsiteY6" fmla="*/ 163 h 9991"/>
              <a:gd name="connsiteX7" fmla="*/ 6449 w 9843"/>
              <a:gd name="connsiteY7" fmla="*/ 214 h 9991"/>
              <a:gd name="connsiteX8" fmla="*/ 6000 w 9843"/>
              <a:gd name="connsiteY8" fmla="*/ 283 h 9991"/>
              <a:gd name="connsiteX9" fmla="*/ 5551 w 9843"/>
              <a:gd name="connsiteY9" fmla="*/ 360 h 9991"/>
              <a:gd name="connsiteX10" fmla="*/ 5146 w 9843"/>
              <a:gd name="connsiteY10" fmla="*/ 446 h 9991"/>
              <a:gd name="connsiteX11" fmla="*/ 4719 w 9843"/>
              <a:gd name="connsiteY11" fmla="*/ 532 h 9991"/>
              <a:gd name="connsiteX12" fmla="*/ 4337 w 9843"/>
              <a:gd name="connsiteY12" fmla="*/ 635 h 9991"/>
              <a:gd name="connsiteX13" fmla="*/ 3955 w 9843"/>
              <a:gd name="connsiteY13" fmla="*/ 738 h 9991"/>
              <a:gd name="connsiteX14" fmla="*/ 3573 w 9843"/>
              <a:gd name="connsiteY14" fmla="*/ 850 h 9991"/>
              <a:gd name="connsiteX15" fmla="*/ 3213 w 9843"/>
              <a:gd name="connsiteY15" fmla="*/ 961 h 9991"/>
              <a:gd name="connsiteX16" fmla="*/ 2876 w 9843"/>
              <a:gd name="connsiteY16" fmla="*/ 1090 h 9991"/>
              <a:gd name="connsiteX17" fmla="*/ 2562 w 9843"/>
              <a:gd name="connsiteY17" fmla="*/ 1219 h 9991"/>
              <a:gd name="connsiteX18" fmla="*/ 2247 w 9843"/>
              <a:gd name="connsiteY18" fmla="*/ 1356 h 9991"/>
              <a:gd name="connsiteX19" fmla="*/ 1955 w 9843"/>
              <a:gd name="connsiteY19" fmla="*/ 1494 h 9991"/>
              <a:gd name="connsiteX20" fmla="*/ 1685 w 9843"/>
              <a:gd name="connsiteY20" fmla="*/ 1640 h 9991"/>
              <a:gd name="connsiteX21" fmla="*/ 1416 w 9843"/>
              <a:gd name="connsiteY21" fmla="*/ 1794 h 9991"/>
              <a:gd name="connsiteX22" fmla="*/ 1191 w 9843"/>
              <a:gd name="connsiteY22" fmla="*/ 1949 h 9991"/>
              <a:gd name="connsiteX23" fmla="*/ 966 w 9843"/>
              <a:gd name="connsiteY23" fmla="*/ 2112 h 9991"/>
              <a:gd name="connsiteX24" fmla="*/ 787 w 9843"/>
              <a:gd name="connsiteY24" fmla="*/ 2284 h 9991"/>
              <a:gd name="connsiteX25" fmla="*/ 607 w 9843"/>
              <a:gd name="connsiteY25" fmla="*/ 2447 h 9991"/>
              <a:gd name="connsiteX26" fmla="*/ 449 w 9843"/>
              <a:gd name="connsiteY26" fmla="*/ 2627 h 9991"/>
              <a:gd name="connsiteX27" fmla="*/ 315 w 9843"/>
              <a:gd name="connsiteY27" fmla="*/ 2799 h 9991"/>
              <a:gd name="connsiteX28" fmla="*/ 202 w 9843"/>
              <a:gd name="connsiteY28" fmla="*/ 2979 h 9991"/>
              <a:gd name="connsiteX29" fmla="*/ 112 w 9843"/>
              <a:gd name="connsiteY29" fmla="*/ 3168 h 9991"/>
              <a:gd name="connsiteX30" fmla="*/ 67 w 9843"/>
              <a:gd name="connsiteY30" fmla="*/ 3357 h 9991"/>
              <a:gd name="connsiteX31" fmla="*/ 22 w 9843"/>
              <a:gd name="connsiteY31" fmla="*/ 3546 h 9991"/>
              <a:gd name="connsiteX32" fmla="*/ 0 w 9843"/>
              <a:gd name="connsiteY32" fmla="*/ 3735 h 9991"/>
              <a:gd name="connsiteX33" fmla="*/ 0 w 9843"/>
              <a:gd name="connsiteY33" fmla="*/ 3735 h 9991"/>
              <a:gd name="connsiteX34" fmla="*/ 22 w 9843"/>
              <a:gd name="connsiteY34" fmla="*/ 4010 h 9991"/>
              <a:gd name="connsiteX35" fmla="*/ 90 w 9843"/>
              <a:gd name="connsiteY35" fmla="*/ 4259 h 9991"/>
              <a:gd name="connsiteX36" fmla="*/ 180 w 9843"/>
              <a:gd name="connsiteY36" fmla="*/ 4508 h 9991"/>
              <a:gd name="connsiteX37" fmla="*/ 247 w 9843"/>
              <a:gd name="connsiteY37" fmla="*/ 4620 h 9991"/>
              <a:gd name="connsiteX38" fmla="*/ 337 w 9843"/>
              <a:gd name="connsiteY38" fmla="*/ 4740 h 9991"/>
              <a:gd name="connsiteX39" fmla="*/ 427 w 9843"/>
              <a:gd name="connsiteY39" fmla="*/ 4860 h 9991"/>
              <a:gd name="connsiteX40" fmla="*/ 562 w 9843"/>
              <a:gd name="connsiteY40" fmla="*/ 4980 h 9991"/>
              <a:gd name="connsiteX41" fmla="*/ 831 w 9843"/>
              <a:gd name="connsiteY41" fmla="*/ 5234 h 9991"/>
              <a:gd name="connsiteX42" fmla="*/ 1191 w 9843"/>
              <a:gd name="connsiteY42" fmla="*/ 5500 h 9991"/>
              <a:gd name="connsiteX43" fmla="*/ 1618 w 9843"/>
              <a:gd name="connsiteY43" fmla="*/ 5792 h 9991"/>
              <a:gd name="connsiteX44" fmla="*/ 2135 w 9843"/>
              <a:gd name="connsiteY44" fmla="*/ 6110 h 9991"/>
              <a:gd name="connsiteX45" fmla="*/ 2764 w 9843"/>
              <a:gd name="connsiteY45" fmla="*/ 6462 h 9991"/>
              <a:gd name="connsiteX46" fmla="*/ 3483 w 9843"/>
              <a:gd name="connsiteY46" fmla="*/ 6865 h 9991"/>
              <a:gd name="connsiteX47" fmla="*/ 4292 w 9843"/>
              <a:gd name="connsiteY47" fmla="*/ 7320 h 9991"/>
              <a:gd name="connsiteX48" fmla="*/ 6292 w 9843"/>
              <a:gd name="connsiteY48" fmla="*/ 8411 h 9991"/>
              <a:gd name="connsiteX49" fmla="*/ 8809 w 9843"/>
              <a:gd name="connsiteY49" fmla="*/ 9785 h 9991"/>
              <a:gd name="connsiteX50" fmla="*/ 8809 w 9843"/>
              <a:gd name="connsiteY50" fmla="*/ 9785 h 9991"/>
              <a:gd name="connsiteX51" fmla="*/ 8921 w 9843"/>
              <a:gd name="connsiteY51" fmla="*/ 9836 h 9991"/>
              <a:gd name="connsiteX52" fmla="*/ 9056 w 9843"/>
              <a:gd name="connsiteY52" fmla="*/ 9888 h 9991"/>
              <a:gd name="connsiteX53" fmla="*/ 9191 w 9843"/>
              <a:gd name="connsiteY53" fmla="*/ 9922 h 9991"/>
              <a:gd name="connsiteX54" fmla="*/ 9348 w 9843"/>
              <a:gd name="connsiteY54" fmla="*/ 9948 h 9991"/>
              <a:gd name="connsiteX55" fmla="*/ 9506 w 9843"/>
              <a:gd name="connsiteY55" fmla="*/ 9974 h 9991"/>
              <a:gd name="connsiteX56" fmla="*/ 9663 w 9843"/>
              <a:gd name="connsiteY56" fmla="*/ 9982 h 9991"/>
              <a:gd name="connsiteX57" fmla="*/ 9843 w 9843"/>
              <a:gd name="connsiteY57" fmla="*/ 9991 h 9991"/>
              <a:gd name="connsiteX0" fmla="*/ 10000 w 10000"/>
              <a:gd name="connsiteY0" fmla="*/ 9992 h 9992"/>
              <a:gd name="connsiteX1" fmla="*/ 8950 w 10000"/>
              <a:gd name="connsiteY1" fmla="*/ 0 h 9992"/>
              <a:gd name="connsiteX2" fmla="*/ 8448 w 10000"/>
              <a:gd name="connsiteY2" fmla="*/ 26 h 9992"/>
              <a:gd name="connsiteX3" fmla="*/ 7968 w 10000"/>
              <a:gd name="connsiteY3" fmla="*/ 60 h 9992"/>
              <a:gd name="connsiteX4" fmla="*/ 7489 w 10000"/>
              <a:gd name="connsiteY4" fmla="*/ 103 h 9992"/>
              <a:gd name="connsiteX5" fmla="*/ 7009 w 10000"/>
              <a:gd name="connsiteY5" fmla="*/ 155 h 9992"/>
              <a:gd name="connsiteX6" fmla="*/ 6552 w 10000"/>
              <a:gd name="connsiteY6" fmla="*/ 206 h 9992"/>
              <a:gd name="connsiteX7" fmla="*/ 6096 w 10000"/>
              <a:gd name="connsiteY7" fmla="*/ 275 h 9992"/>
              <a:gd name="connsiteX8" fmla="*/ 5640 w 10000"/>
              <a:gd name="connsiteY8" fmla="*/ 352 h 9992"/>
              <a:gd name="connsiteX9" fmla="*/ 5228 w 10000"/>
              <a:gd name="connsiteY9" fmla="*/ 438 h 9992"/>
              <a:gd name="connsiteX10" fmla="*/ 4794 w 10000"/>
              <a:gd name="connsiteY10" fmla="*/ 524 h 9992"/>
              <a:gd name="connsiteX11" fmla="*/ 4406 w 10000"/>
              <a:gd name="connsiteY11" fmla="*/ 628 h 9992"/>
              <a:gd name="connsiteX12" fmla="*/ 4018 w 10000"/>
              <a:gd name="connsiteY12" fmla="*/ 731 h 9992"/>
              <a:gd name="connsiteX13" fmla="*/ 3630 w 10000"/>
              <a:gd name="connsiteY13" fmla="*/ 843 h 9992"/>
              <a:gd name="connsiteX14" fmla="*/ 3264 w 10000"/>
              <a:gd name="connsiteY14" fmla="*/ 954 h 9992"/>
              <a:gd name="connsiteX15" fmla="*/ 2922 w 10000"/>
              <a:gd name="connsiteY15" fmla="*/ 1083 h 9992"/>
              <a:gd name="connsiteX16" fmla="*/ 2603 w 10000"/>
              <a:gd name="connsiteY16" fmla="*/ 1212 h 9992"/>
              <a:gd name="connsiteX17" fmla="*/ 2283 w 10000"/>
              <a:gd name="connsiteY17" fmla="*/ 1349 h 9992"/>
              <a:gd name="connsiteX18" fmla="*/ 1986 w 10000"/>
              <a:gd name="connsiteY18" fmla="*/ 1487 h 9992"/>
              <a:gd name="connsiteX19" fmla="*/ 1712 w 10000"/>
              <a:gd name="connsiteY19" fmla="*/ 1633 h 9992"/>
              <a:gd name="connsiteX20" fmla="*/ 1439 w 10000"/>
              <a:gd name="connsiteY20" fmla="*/ 1788 h 9992"/>
              <a:gd name="connsiteX21" fmla="*/ 1210 w 10000"/>
              <a:gd name="connsiteY21" fmla="*/ 1943 h 9992"/>
              <a:gd name="connsiteX22" fmla="*/ 981 w 10000"/>
              <a:gd name="connsiteY22" fmla="*/ 2106 h 9992"/>
              <a:gd name="connsiteX23" fmla="*/ 800 w 10000"/>
              <a:gd name="connsiteY23" fmla="*/ 2278 h 9992"/>
              <a:gd name="connsiteX24" fmla="*/ 617 w 10000"/>
              <a:gd name="connsiteY24" fmla="*/ 2441 h 9992"/>
              <a:gd name="connsiteX25" fmla="*/ 456 w 10000"/>
              <a:gd name="connsiteY25" fmla="*/ 2621 h 9992"/>
              <a:gd name="connsiteX26" fmla="*/ 320 w 10000"/>
              <a:gd name="connsiteY26" fmla="*/ 2794 h 9992"/>
              <a:gd name="connsiteX27" fmla="*/ 205 w 10000"/>
              <a:gd name="connsiteY27" fmla="*/ 2974 h 9992"/>
              <a:gd name="connsiteX28" fmla="*/ 114 w 10000"/>
              <a:gd name="connsiteY28" fmla="*/ 3163 h 9992"/>
              <a:gd name="connsiteX29" fmla="*/ 68 w 10000"/>
              <a:gd name="connsiteY29" fmla="*/ 3352 h 9992"/>
              <a:gd name="connsiteX30" fmla="*/ 22 w 10000"/>
              <a:gd name="connsiteY30" fmla="*/ 3541 h 9992"/>
              <a:gd name="connsiteX31" fmla="*/ 0 w 10000"/>
              <a:gd name="connsiteY31" fmla="*/ 3730 h 9992"/>
              <a:gd name="connsiteX32" fmla="*/ 0 w 10000"/>
              <a:gd name="connsiteY32" fmla="*/ 3730 h 9992"/>
              <a:gd name="connsiteX33" fmla="*/ 22 w 10000"/>
              <a:gd name="connsiteY33" fmla="*/ 4006 h 9992"/>
              <a:gd name="connsiteX34" fmla="*/ 91 w 10000"/>
              <a:gd name="connsiteY34" fmla="*/ 4255 h 9992"/>
              <a:gd name="connsiteX35" fmla="*/ 183 w 10000"/>
              <a:gd name="connsiteY35" fmla="*/ 4504 h 9992"/>
              <a:gd name="connsiteX36" fmla="*/ 251 w 10000"/>
              <a:gd name="connsiteY36" fmla="*/ 4616 h 9992"/>
              <a:gd name="connsiteX37" fmla="*/ 342 w 10000"/>
              <a:gd name="connsiteY37" fmla="*/ 4736 h 9992"/>
              <a:gd name="connsiteX38" fmla="*/ 434 w 10000"/>
              <a:gd name="connsiteY38" fmla="*/ 4856 h 9992"/>
              <a:gd name="connsiteX39" fmla="*/ 571 w 10000"/>
              <a:gd name="connsiteY39" fmla="*/ 4976 h 9992"/>
              <a:gd name="connsiteX40" fmla="*/ 844 w 10000"/>
              <a:gd name="connsiteY40" fmla="*/ 5231 h 9992"/>
              <a:gd name="connsiteX41" fmla="*/ 1210 w 10000"/>
              <a:gd name="connsiteY41" fmla="*/ 5497 h 9992"/>
              <a:gd name="connsiteX42" fmla="*/ 1644 w 10000"/>
              <a:gd name="connsiteY42" fmla="*/ 5789 h 9992"/>
              <a:gd name="connsiteX43" fmla="*/ 2169 w 10000"/>
              <a:gd name="connsiteY43" fmla="*/ 6108 h 9992"/>
              <a:gd name="connsiteX44" fmla="*/ 2808 w 10000"/>
              <a:gd name="connsiteY44" fmla="*/ 6460 h 9992"/>
              <a:gd name="connsiteX45" fmla="*/ 3539 w 10000"/>
              <a:gd name="connsiteY45" fmla="*/ 6863 h 9992"/>
              <a:gd name="connsiteX46" fmla="*/ 4360 w 10000"/>
              <a:gd name="connsiteY46" fmla="*/ 7319 h 9992"/>
              <a:gd name="connsiteX47" fmla="*/ 6392 w 10000"/>
              <a:gd name="connsiteY47" fmla="*/ 8411 h 9992"/>
              <a:gd name="connsiteX48" fmla="*/ 8950 w 10000"/>
              <a:gd name="connsiteY48" fmla="*/ 9786 h 9992"/>
              <a:gd name="connsiteX49" fmla="*/ 8950 w 10000"/>
              <a:gd name="connsiteY49" fmla="*/ 9786 h 9992"/>
              <a:gd name="connsiteX50" fmla="*/ 9063 w 10000"/>
              <a:gd name="connsiteY50" fmla="*/ 9837 h 9992"/>
              <a:gd name="connsiteX51" fmla="*/ 9200 w 10000"/>
              <a:gd name="connsiteY51" fmla="*/ 9889 h 9992"/>
              <a:gd name="connsiteX52" fmla="*/ 9338 w 10000"/>
              <a:gd name="connsiteY52" fmla="*/ 9923 h 9992"/>
              <a:gd name="connsiteX53" fmla="*/ 9497 w 10000"/>
              <a:gd name="connsiteY53" fmla="*/ 9949 h 9992"/>
              <a:gd name="connsiteX54" fmla="*/ 9658 w 10000"/>
              <a:gd name="connsiteY54" fmla="*/ 9975 h 9992"/>
              <a:gd name="connsiteX55" fmla="*/ 9817 w 10000"/>
              <a:gd name="connsiteY55" fmla="*/ 9983 h 9992"/>
              <a:gd name="connsiteX56" fmla="*/ 10000 w 10000"/>
              <a:gd name="connsiteY56" fmla="*/ 9992 h 9992"/>
              <a:gd name="connsiteX0" fmla="*/ 10000 w 10000"/>
              <a:gd name="connsiteY0" fmla="*/ 10000 h 10000"/>
              <a:gd name="connsiteX1" fmla="*/ 8950 w 10000"/>
              <a:gd name="connsiteY1" fmla="*/ 0 h 10000"/>
              <a:gd name="connsiteX2" fmla="*/ 7968 w 10000"/>
              <a:gd name="connsiteY2" fmla="*/ 60 h 10000"/>
              <a:gd name="connsiteX3" fmla="*/ 7489 w 10000"/>
              <a:gd name="connsiteY3" fmla="*/ 103 h 10000"/>
              <a:gd name="connsiteX4" fmla="*/ 7009 w 10000"/>
              <a:gd name="connsiteY4" fmla="*/ 155 h 10000"/>
              <a:gd name="connsiteX5" fmla="*/ 6552 w 10000"/>
              <a:gd name="connsiteY5" fmla="*/ 206 h 10000"/>
              <a:gd name="connsiteX6" fmla="*/ 6096 w 10000"/>
              <a:gd name="connsiteY6" fmla="*/ 275 h 10000"/>
              <a:gd name="connsiteX7" fmla="*/ 5640 w 10000"/>
              <a:gd name="connsiteY7" fmla="*/ 352 h 10000"/>
              <a:gd name="connsiteX8" fmla="*/ 5228 w 10000"/>
              <a:gd name="connsiteY8" fmla="*/ 438 h 10000"/>
              <a:gd name="connsiteX9" fmla="*/ 4794 w 10000"/>
              <a:gd name="connsiteY9" fmla="*/ 524 h 10000"/>
              <a:gd name="connsiteX10" fmla="*/ 4406 w 10000"/>
              <a:gd name="connsiteY10" fmla="*/ 629 h 10000"/>
              <a:gd name="connsiteX11" fmla="*/ 4018 w 10000"/>
              <a:gd name="connsiteY11" fmla="*/ 732 h 10000"/>
              <a:gd name="connsiteX12" fmla="*/ 3630 w 10000"/>
              <a:gd name="connsiteY12" fmla="*/ 844 h 10000"/>
              <a:gd name="connsiteX13" fmla="*/ 3264 w 10000"/>
              <a:gd name="connsiteY13" fmla="*/ 955 h 10000"/>
              <a:gd name="connsiteX14" fmla="*/ 2922 w 10000"/>
              <a:gd name="connsiteY14" fmla="*/ 1084 h 10000"/>
              <a:gd name="connsiteX15" fmla="*/ 2603 w 10000"/>
              <a:gd name="connsiteY15" fmla="*/ 1213 h 10000"/>
              <a:gd name="connsiteX16" fmla="*/ 2283 w 10000"/>
              <a:gd name="connsiteY16" fmla="*/ 1350 h 10000"/>
              <a:gd name="connsiteX17" fmla="*/ 1986 w 10000"/>
              <a:gd name="connsiteY17" fmla="*/ 1488 h 10000"/>
              <a:gd name="connsiteX18" fmla="*/ 1712 w 10000"/>
              <a:gd name="connsiteY18" fmla="*/ 1634 h 10000"/>
              <a:gd name="connsiteX19" fmla="*/ 1439 w 10000"/>
              <a:gd name="connsiteY19" fmla="*/ 1789 h 10000"/>
              <a:gd name="connsiteX20" fmla="*/ 1210 w 10000"/>
              <a:gd name="connsiteY20" fmla="*/ 1945 h 10000"/>
              <a:gd name="connsiteX21" fmla="*/ 981 w 10000"/>
              <a:gd name="connsiteY21" fmla="*/ 2108 h 10000"/>
              <a:gd name="connsiteX22" fmla="*/ 800 w 10000"/>
              <a:gd name="connsiteY22" fmla="*/ 2280 h 10000"/>
              <a:gd name="connsiteX23" fmla="*/ 617 w 10000"/>
              <a:gd name="connsiteY23" fmla="*/ 2443 h 10000"/>
              <a:gd name="connsiteX24" fmla="*/ 456 w 10000"/>
              <a:gd name="connsiteY24" fmla="*/ 2623 h 10000"/>
              <a:gd name="connsiteX25" fmla="*/ 320 w 10000"/>
              <a:gd name="connsiteY25" fmla="*/ 2796 h 10000"/>
              <a:gd name="connsiteX26" fmla="*/ 205 w 10000"/>
              <a:gd name="connsiteY26" fmla="*/ 2976 h 10000"/>
              <a:gd name="connsiteX27" fmla="*/ 114 w 10000"/>
              <a:gd name="connsiteY27" fmla="*/ 3166 h 10000"/>
              <a:gd name="connsiteX28" fmla="*/ 68 w 10000"/>
              <a:gd name="connsiteY28" fmla="*/ 3355 h 10000"/>
              <a:gd name="connsiteX29" fmla="*/ 22 w 10000"/>
              <a:gd name="connsiteY29" fmla="*/ 3544 h 10000"/>
              <a:gd name="connsiteX30" fmla="*/ 0 w 10000"/>
              <a:gd name="connsiteY30" fmla="*/ 3733 h 10000"/>
              <a:gd name="connsiteX31" fmla="*/ 0 w 10000"/>
              <a:gd name="connsiteY31" fmla="*/ 3733 h 10000"/>
              <a:gd name="connsiteX32" fmla="*/ 22 w 10000"/>
              <a:gd name="connsiteY32" fmla="*/ 4009 h 10000"/>
              <a:gd name="connsiteX33" fmla="*/ 91 w 10000"/>
              <a:gd name="connsiteY33" fmla="*/ 4258 h 10000"/>
              <a:gd name="connsiteX34" fmla="*/ 183 w 10000"/>
              <a:gd name="connsiteY34" fmla="*/ 4508 h 10000"/>
              <a:gd name="connsiteX35" fmla="*/ 251 w 10000"/>
              <a:gd name="connsiteY35" fmla="*/ 4620 h 10000"/>
              <a:gd name="connsiteX36" fmla="*/ 342 w 10000"/>
              <a:gd name="connsiteY36" fmla="*/ 4740 h 10000"/>
              <a:gd name="connsiteX37" fmla="*/ 434 w 10000"/>
              <a:gd name="connsiteY37" fmla="*/ 4860 h 10000"/>
              <a:gd name="connsiteX38" fmla="*/ 571 w 10000"/>
              <a:gd name="connsiteY38" fmla="*/ 4980 h 10000"/>
              <a:gd name="connsiteX39" fmla="*/ 844 w 10000"/>
              <a:gd name="connsiteY39" fmla="*/ 5235 h 10000"/>
              <a:gd name="connsiteX40" fmla="*/ 1210 w 10000"/>
              <a:gd name="connsiteY40" fmla="*/ 5501 h 10000"/>
              <a:gd name="connsiteX41" fmla="*/ 1644 w 10000"/>
              <a:gd name="connsiteY41" fmla="*/ 5794 h 10000"/>
              <a:gd name="connsiteX42" fmla="*/ 2169 w 10000"/>
              <a:gd name="connsiteY42" fmla="*/ 6113 h 10000"/>
              <a:gd name="connsiteX43" fmla="*/ 2808 w 10000"/>
              <a:gd name="connsiteY43" fmla="*/ 6465 h 10000"/>
              <a:gd name="connsiteX44" fmla="*/ 3539 w 10000"/>
              <a:gd name="connsiteY44" fmla="*/ 6868 h 10000"/>
              <a:gd name="connsiteX45" fmla="*/ 4360 w 10000"/>
              <a:gd name="connsiteY45" fmla="*/ 7325 h 10000"/>
              <a:gd name="connsiteX46" fmla="*/ 6392 w 10000"/>
              <a:gd name="connsiteY46" fmla="*/ 8418 h 10000"/>
              <a:gd name="connsiteX47" fmla="*/ 8950 w 10000"/>
              <a:gd name="connsiteY47" fmla="*/ 9794 h 10000"/>
              <a:gd name="connsiteX48" fmla="*/ 8950 w 10000"/>
              <a:gd name="connsiteY48" fmla="*/ 9794 h 10000"/>
              <a:gd name="connsiteX49" fmla="*/ 9063 w 10000"/>
              <a:gd name="connsiteY49" fmla="*/ 9845 h 10000"/>
              <a:gd name="connsiteX50" fmla="*/ 9200 w 10000"/>
              <a:gd name="connsiteY50" fmla="*/ 9897 h 10000"/>
              <a:gd name="connsiteX51" fmla="*/ 9338 w 10000"/>
              <a:gd name="connsiteY51" fmla="*/ 9931 h 10000"/>
              <a:gd name="connsiteX52" fmla="*/ 9497 w 10000"/>
              <a:gd name="connsiteY52" fmla="*/ 9957 h 10000"/>
              <a:gd name="connsiteX53" fmla="*/ 9658 w 10000"/>
              <a:gd name="connsiteY53" fmla="*/ 9983 h 10000"/>
              <a:gd name="connsiteX54" fmla="*/ 9817 w 10000"/>
              <a:gd name="connsiteY54" fmla="*/ 9991 h 10000"/>
              <a:gd name="connsiteX55" fmla="*/ 10000 w 10000"/>
              <a:gd name="connsiteY55" fmla="*/ 10000 h 10000"/>
              <a:gd name="connsiteX0" fmla="*/ 10000 w 10000"/>
              <a:gd name="connsiteY0" fmla="*/ 10665 h 10665"/>
              <a:gd name="connsiteX1" fmla="*/ 7968 w 10000"/>
              <a:gd name="connsiteY1" fmla="*/ 725 h 10665"/>
              <a:gd name="connsiteX2" fmla="*/ 7489 w 10000"/>
              <a:gd name="connsiteY2" fmla="*/ 768 h 10665"/>
              <a:gd name="connsiteX3" fmla="*/ 7009 w 10000"/>
              <a:gd name="connsiteY3" fmla="*/ 820 h 10665"/>
              <a:gd name="connsiteX4" fmla="*/ 6552 w 10000"/>
              <a:gd name="connsiteY4" fmla="*/ 871 h 10665"/>
              <a:gd name="connsiteX5" fmla="*/ 6096 w 10000"/>
              <a:gd name="connsiteY5" fmla="*/ 940 h 10665"/>
              <a:gd name="connsiteX6" fmla="*/ 5640 w 10000"/>
              <a:gd name="connsiteY6" fmla="*/ 1017 h 10665"/>
              <a:gd name="connsiteX7" fmla="*/ 5228 w 10000"/>
              <a:gd name="connsiteY7" fmla="*/ 1103 h 10665"/>
              <a:gd name="connsiteX8" fmla="*/ 4794 w 10000"/>
              <a:gd name="connsiteY8" fmla="*/ 1189 h 10665"/>
              <a:gd name="connsiteX9" fmla="*/ 4406 w 10000"/>
              <a:gd name="connsiteY9" fmla="*/ 1294 h 10665"/>
              <a:gd name="connsiteX10" fmla="*/ 4018 w 10000"/>
              <a:gd name="connsiteY10" fmla="*/ 1397 h 10665"/>
              <a:gd name="connsiteX11" fmla="*/ 3630 w 10000"/>
              <a:gd name="connsiteY11" fmla="*/ 1509 h 10665"/>
              <a:gd name="connsiteX12" fmla="*/ 3264 w 10000"/>
              <a:gd name="connsiteY12" fmla="*/ 1620 h 10665"/>
              <a:gd name="connsiteX13" fmla="*/ 2922 w 10000"/>
              <a:gd name="connsiteY13" fmla="*/ 1749 h 10665"/>
              <a:gd name="connsiteX14" fmla="*/ 2603 w 10000"/>
              <a:gd name="connsiteY14" fmla="*/ 1878 h 10665"/>
              <a:gd name="connsiteX15" fmla="*/ 2283 w 10000"/>
              <a:gd name="connsiteY15" fmla="*/ 2015 h 10665"/>
              <a:gd name="connsiteX16" fmla="*/ 1986 w 10000"/>
              <a:gd name="connsiteY16" fmla="*/ 2153 h 10665"/>
              <a:gd name="connsiteX17" fmla="*/ 1712 w 10000"/>
              <a:gd name="connsiteY17" fmla="*/ 2299 h 10665"/>
              <a:gd name="connsiteX18" fmla="*/ 1439 w 10000"/>
              <a:gd name="connsiteY18" fmla="*/ 2454 h 10665"/>
              <a:gd name="connsiteX19" fmla="*/ 1210 w 10000"/>
              <a:gd name="connsiteY19" fmla="*/ 2610 h 10665"/>
              <a:gd name="connsiteX20" fmla="*/ 981 w 10000"/>
              <a:gd name="connsiteY20" fmla="*/ 2773 h 10665"/>
              <a:gd name="connsiteX21" fmla="*/ 800 w 10000"/>
              <a:gd name="connsiteY21" fmla="*/ 2945 h 10665"/>
              <a:gd name="connsiteX22" fmla="*/ 617 w 10000"/>
              <a:gd name="connsiteY22" fmla="*/ 3108 h 10665"/>
              <a:gd name="connsiteX23" fmla="*/ 456 w 10000"/>
              <a:gd name="connsiteY23" fmla="*/ 3288 h 10665"/>
              <a:gd name="connsiteX24" fmla="*/ 320 w 10000"/>
              <a:gd name="connsiteY24" fmla="*/ 3461 h 10665"/>
              <a:gd name="connsiteX25" fmla="*/ 205 w 10000"/>
              <a:gd name="connsiteY25" fmla="*/ 3641 h 10665"/>
              <a:gd name="connsiteX26" fmla="*/ 114 w 10000"/>
              <a:gd name="connsiteY26" fmla="*/ 3831 h 10665"/>
              <a:gd name="connsiteX27" fmla="*/ 68 w 10000"/>
              <a:gd name="connsiteY27" fmla="*/ 4020 h 10665"/>
              <a:gd name="connsiteX28" fmla="*/ 22 w 10000"/>
              <a:gd name="connsiteY28" fmla="*/ 4209 h 10665"/>
              <a:gd name="connsiteX29" fmla="*/ 0 w 10000"/>
              <a:gd name="connsiteY29" fmla="*/ 4398 h 10665"/>
              <a:gd name="connsiteX30" fmla="*/ 0 w 10000"/>
              <a:gd name="connsiteY30" fmla="*/ 4398 h 10665"/>
              <a:gd name="connsiteX31" fmla="*/ 22 w 10000"/>
              <a:gd name="connsiteY31" fmla="*/ 4674 h 10665"/>
              <a:gd name="connsiteX32" fmla="*/ 91 w 10000"/>
              <a:gd name="connsiteY32" fmla="*/ 4923 h 10665"/>
              <a:gd name="connsiteX33" fmla="*/ 183 w 10000"/>
              <a:gd name="connsiteY33" fmla="*/ 5173 h 10665"/>
              <a:gd name="connsiteX34" fmla="*/ 251 w 10000"/>
              <a:gd name="connsiteY34" fmla="*/ 5285 h 10665"/>
              <a:gd name="connsiteX35" fmla="*/ 342 w 10000"/>
              <a:gd name="connsiteY35" fmla="*/ 5405 h 10665"/>
              <a:gd name="connsiteX36" fmla="*/ 434 w 10000"/>
              <a:gd name="connsiteY36" fmla="*/ 5525 h 10665"/>
              <a:gd name="connsiteX37" fmla="*/ 571 w 10000"/>
              <a:gd name="connsiteY37" fmla="*/ 5645 h 10665"/>
              <a:gd name="connsiteX38" fmla="*/ 844 w 10000"/>
              <a:gd name="connsiteY38" fmla="*/ 5900 h 10665"/>
              <a:gd name="connsiteX39" fmla="*/ 1210 w 10000"/>
              <a:gd name="connsiteY39" fmla="*/ 6166 h 10665"/>
              <a:gd name="connsiteX40" fmla="*/ 1644 w 10000"/>
              <a:gd name="connsiteY40" fmla="*/ 6459 h 10665"/>
              <a:gd name="connsiteX41" fmla="*/ 2169 w 10000"/>
              <a:gd name="connsiteY41" fmla="*/ 6778 h 10665"/>
              <a:gd name="connsiteX42" fmla="*/ 2808 w 10000"/>
              <a:gd name="connsiteY42" fmla="*/ 7130 h 10665"/>
              <a:gd name="connsiteX43" fmla="*/ 3539 w 10000"/>
              <a:gd name="connsiteY43" fmla="*/ 7533 h 10665"/>
              <a:gd name="connsiteX44" fmla="*/ 4360 w 10000"/>
              <a:gd name="connsiteY44" fmla="*/ 7990 h 10665"/>
              <a:gd name="connsiteX45" fmla="*/ 6392 w 10000"/>
              <a:gd name="connsiteY45" fmla="*/ 9083 h 10665"/>
              <a:gd name="connsiteX46" fmla="*/ 8950 w 10000"/>
              <a:gd name="connsiteY46" fmla="*/ 10459 h 10665"/>
              <a:gd name="connsiteX47" fmla="*/ 8950 w 10000"/>
              <a:gd name="connsiteY47" fmla="*/ 10459 h 10665"/>
              <a:gd name="connsiteX48" fmla="*/ 9063 w 10000"/>
              <a:gd name="connsiteY48" fmla="*/ 10510 h 10665"/>
              <a:gd name="connsiteX49" fmla="*/ 9200 w 10000"/>
              <a:gd name="connsiteY49" fmla="*/ 10562 h 10665"/>
              <a:gd name="connsiteX50" fmla="*/ 9338 w 10000"/>
              <a:gd name="connsiteY50" fmla="*/ 10596 h 10665"/>
              <a:gd name="connsiteX51" fmla="*/ 9497 w 10000"/>
              <a:gd name="connsiteY51" fmla="*/ 10622 h 10665"/>
              <a:gd name="connsiteX52" fmla="*/ 9658 w 10000"/>
              <a:gd name="connsiteY52" fmla="*/ 10648 h 10665"/>
              <a:gd name="connsiteX53" fmla="*/ 9817 w 10000"/>
              <a:gd name="connsiteY53" fmla="*/ 10656 h 10665"/>
              <a:gd name="connsiteX54" fmla="*/ 10000 w 10000"/>
              <a:gd name="connsiteY54" fmla="*/ 10665 h 10665"/>
              <a:gd name="connsiteX0" fmla="*/ 10000 w 10000"/>
              <a:gd name="connsiteY0" fmla="*/ 10651 h 10651"/>
              <a:gd name="connsiteX1" fmla="*/ 7968 w 10000"/>
              <a:gd name="connsiteY1" fmla="*/ 711 h 10651"/>
              <a:gd name="connsiteX2" fmla="*/ 7009 w 10000"/>
              <a:gd name="connsiteY2" fmla="*/ 806 h 10651"/>
              <a:gd name="connsiteX3" fmla="*/ 6552 w 10000"/>
              <a:gd name="connsiteY3" fmla="*/ 857 h 10651"/>
              <a:gd name="connsiteX4" fmla="*/ 6096 w 10000"/>
              <a:gd name="connsiteY4" fmla="*/ 926 h 10651"/>
              <a:gd name="connsiteX5" fmla="*/ 5640 w 10000"/>
              <a:gd name="connsiteY5" fmla="*/ 1003 h 10651"/>
              <a:gd name="connsiteX6" fmla="*/ 5228 w 10000"/>
              <a:gd name="connsiteY6" fmla="*/ 1089 h 10651"/>
              <a:gd name="connsiteX7" fmla="*/ 4794 w 10000"/>
              <a:gd name="connsiteY7" fmla="*/ 1175 h 10651"/>
              <a:gd name="connsiteX8" fmla="*/ 4406 w 10000"/>
              <a:gd name="connsiteY8" fmla="*/ 1280 h 10651"/>
              <a:gd name="connsiteX9" fmla="*/ 4018 w 10000"/>
              <a:gd name="connsiteY9" fmla="*/ 1383 h 10651"/>
              <a:gd name="connsiteX10" fmla="*/ 3630 w 10000"/>
              <a:gd name="connsiteY10" fmla="*/ 1495 h 10651"/>
              <a:gd name="connsiteX11" fmla="*/ 3264 w 10000"/>
              <a:gd name="connsiteY11" fmla="*/ 1606 h 10651"/>
              <a:gd name="connsiteX12" fmla="*/ 2922 w 10000"/>
              <a:gd name="connsiteY12" fmla="*/ 1735 h 10651"/>
              <a:gd name="connsiteX13" fmla="*/ 2603 w 10000"/>
              <a:gd name="connsiteY13" fmla="*/ 1864 h 10651"/>
              <a:gd name="connsiteX14" fmla="*/ 2283 w 10000"/>
              <a:gd name="connsiteY14" fmla="*/ 2001 h 10651"/>
              <a:gd name="connsiteX15" fmla="*/ 1986 w 10000"/>
              <a:gd name="connsiteY15" fmla="*/ 2139 h 10651"/>
              <a:gd name="connsiteX16" fmla="*/ 1712 w 10000"/>
              <a:gd name="connsiteY16" fmla="*/ 2285 h 10651"/>
              <a:gd name="connsiteX17" fmla="*/ 1439 w 10000"/>
              <a:gd name="connsiteY17" fmla="*/ 2440 h 10651"/>
              <a:gd name="connsiteX18" fmla="*/ 1210 w 10000"/>
              <a:gd name="connsiteY18" fmla="*/ 2596 h 10651"/>
              <a:gd name="connsiteX19" fmla="*/ 981 w 10000"/>
              <a:gd name="connsiteY19" fmla="*/ 2759 h 10651"/>
              <a:gd name="connsiteX20" fmla="*/ 800 w 10000"/>
              <a:gd name="connsiteY20" fmla="*/ 2931 h 10651"/>
              <a:gd name="connsiteX21" fmla="*/ 617 w 10000"/>
              <a:gd name="connsiteY21" fmla="*/ 3094 h 10651"/>
              <a:gd name="connsiteX22" fmla="*/ 456 w 10000"/>
              <a:gd name="connsiteY22" fmla="*/ 3274 h 10651"/>
              <a:gd name="connsiteX23" fmla="*/ 320 w 10000"/>
              <a:gd name="connsiteY23" fmla="*/ 3447 h 10651"/>
              <a:gd name="connsiteX24" fmla="*/ 205 w 10000"/>
              <a:gd name="connsiteY24" fmla="*/ 3627 h 10651"/>
              <a:gd name="connsiteX25" fmla="*/ 114 w 10000"/>
              <a:gd name="connsiteY25" fmla="*/ 3817 h 10651"/>
              <a:gd name="connsiteX26" fmla="*/ 68 w 10000"/>
              <a:gd name="connsiteY26" fmla="*/ 4006 h 10651"/>
              <a:gd name="connsiteX27" fmla="*/ 22 w 10000"/>
              <a:gd name="connsiteY27" fmla="*/ 4195 h 10651"/>
              <a:gd name="connsiteX28" fmla="*/ 0 w 10000"/>
              <a:gd name="connsiteY28" fmla="*/ 4384 h 10651"/>
              <a:gd name="connsiteX29" fmla="*/ 0 w 10000"/>
              <a:gd name="connsiteY29" fmla="*/ 4384 h 10651"/>
              <a:gd name="connsiteX30" fmla="*/ 22 w 10000"/>
              <a:gd name="connsiteY30" fmla="*/ 4660 h 10651"/>
              <a:gd name="connsiteX31" fmla="*/ 91 w 10000"/>
              <a:gd name="connsiteY31" fmla="*/ 4909 h 10651"/>
              <a:gd name="connsiteX32" fmla="*/ 183 w 10000"/>
              <a:gd name="connsiteY32" fmla="*/ 5159 h 10651"/>
              <a:gd name="connsiteX33" fmla="*/ 251 w 10000"/>
              <a:gd name="connsiteY33" fmla="*/ 5271 h 10651"/>
              <a:gd name="connsiteX34" fmla="*/ 342 w 10000"/>
              <a:gd name="connsiteY34" fmla="*/ 5391 h 10651"/>
              <a:gd name="connsiteX35" fmla="*/ 434 w 10000"/>
              <a:gd name="connsiteY35" fmla="*/ 5511 h 10651"/>
              <a:gd name="connsiteX36" fmla="*/ 571 w 10000"/>
              <a:gd name="connsiteY36" fmla="*/ 5631 h 10651"/>
              <a:gd name="connsiteX37" fmla="*/ 844 w 10000"/>
              <a:gd name="connsiteY37" fmla="*/ 5886 h 10651"/>
              <a:gd name="connsiteX38" fmla="*/ 1210 w 10000"/>
              <a:gd name="connsiteY38" fmla="*/ 6152 h 10651"/>
              <a:gd name="connsiteX39" fmla="*/ 1644 w 10000"/>
              <a:gd name="connsiteY39" fmla="*/ 6445 h 10651"/>
              <a:gd name="connsiteX40" fmla="*/ 2169 w 10000"/>
              <a:gd name="connsiteY40" fmla="*/ 6764 h 10651"/>
              <a:gd name="connsiteX41" fmla="*/ 2808 w 10000"/>
              <a:gd name="connsiteY41" fmla="*/ 7116 h 10651"/>
              <a:gd name="connsiteX42" fmla="*/ 3539 w 10000"/>
              <a:gd name="connsiteY42" fmla="*/ 7519 h 10651"/>
              <a:gd name="connsiteX43" fmla="*/ 4360 w 10000"/>
              <a:gd name="connsiteY43" fmla="*/ 7976 h 10651"/>
              <a:gd name="connsiteX44" fmla="*/ 6392 w 10000"/>
              <a:gd name="connsiteY44" fmla="*/ 9069 h 10651"/>
              <a:gd name="connsiteX45" fmla="*/ 8950 w 10000"/>
              <a:gd name="connsiteY45" fmla="*/ 10445 h 10651"/>
              <a:gd name="connsiteX46" fmla="*/ 8950 w 10000"/>
              <a:gd name="connsiteY46" fmla="*/ 10445 h 10651"/>
              <a:gd name="connsiteX47" fmla="*/ 9063 w 10000"/>
              <a:gd name="connsiteY47" fmla="*/ 10496 h 10651"/>
              <a:gd name="connsiteX48" fmla="*/ 9200 w 10000"/>
              <a:gd name="connsiteY48" fmla="*/ 10548 h 10651"/>
              <a:gd name="connsiteX49" fmla="*/ 9338 w 10000"/>
              <a:gd name="connsiteY49" fmla="*/ 10582 h 10651"/>
              <a:gd name="connsiteX50" fmla="*/ 9497 w 10000"/>
              <a:gd name="connsiteY50" fmla="*/ 10608 h 10651"/>
              <a:gd name="connsiteX51" fmla="*/ 9658 w 10000"/>
              <a:gd name="connsiteY51" fmla="*/ 10634 h 10651"/>
              <a:gd name="connsiteX52" fmla="*/ 9817 w 10000"/>
              <a:gd name="connsiteY52" fmla="*/ 10642 h 10651"/>
              <a:gd name="connsiteX53" fmla="*/ 10000 w 10000"/>
              <a:gd name="connsiteY53" fmla="*/ 10651 h 10651"/>
              <a:gd name="connsiteX0" fmla="*/ 10000 w 10000"/>
              <a:gd name="connsiteY0" fmla="*/ 9845 h 9845"/>
              <a:gd name="connsiteX1" fmla="*/ 7009 w 10000"/>
              <a:gd name="connsiteY1" fmla="*/ 0 h 9845"/>
              <a:gd name="connsiteX2" fmla="*/ 6552 w 10000"/>
              <a:gd name="connsiteY2" fmla="*/ 51 h 9845"/>
              <a:gd name="connsiteX3" fmla="*/ 6096 w 10000"/>
              <a:gd name="connsiteY3" fmla="*/ 120 h 9845"/>
              <a:gd name="connsiteX4" fmla="*/ 5640 w 10000"/>
              <a:gd name="connsiteY4" fmla="*/ 197 h 9845"/>
              <a:gd name="connsiteX5" fmla="*/ 5228 w 10000"/>
              <a:gd name="connsiteY5" fmla="*/ 283 h 9845"/>
              <a:gd name="connsiteX6" fmla="*/ 4794 w 10000"/>
              <a:gd name="connsiteY6" fmla="*/ 369 h 9845"/>
              <a:gd name="connsiteX7" fmla="*/ 4406 w 10000"/>
              <a:gd name="connsiteY7" fmla="*/ 474 h 9845"/>
              <a:gd name="connsiteX8" fmla="*/ 4018 w 10000"/>
              <a:gd name="connsiteY8" fmla="*/ 577 h 9845"/>
              <a:gd name="connsiteX9" fmla="*/ 3630 w 10000"/>
              <a:gd name="connsiteY9" fmla="*/ 689 h 9845"/>
              <a:gd name="connsiteX10" fmla="*/ 3264 w 10000"/>
              <a:gd name="connsiteY10" fmla="*/ 800 h 9845"/>
              <a:gd name="connsiteX11" fmla="*/ 2922 w 10000"/>
              <a:gd name="connsiteY11" fmla="*/ 929 h 9845"/>
              <a:gd name="connsiteX12" fmla="*/ 2603 w 10000"/>
              <a:gd name="connsiteY12" fmla="*/ 1058 h 9845"/>
              <a:gd name="connsiteX13" fmla="*/ 2283 w 10000"/>
              <a:gd name="connsiteY13" fmla="*/ 1195 h 9845"/>
              <a:gd name="connsiteX14" fmla="*/ 1986 w 10000"/>
              <a:gd name="connsiteY14" fmla="*/ 1333 h 9845"/>
              <a:gd name="connsiteX15" fmla="*/ 1712 w 10000"/>
              <a:gd name="connsiteY15" fmla="*/ 1479 h 9845"/>
              <a:gd name="connsiteX16" fmla="*/ 1439 w 10000"/>
              <a:gd name="connsiteY16" fmla="*/ 1634 h 9845"/>
              <a:gd name="connsiteX17" fmla="*/ 1210 w 10000"/>
              <a:gd name="connsiteY17" fmla="*/ 1790 h 9845"/>
              <a:gd name="connsiteX18" fmla="*/ 981 w 10000"/>
              <a:gd name="connsiteY18" fmla="*/ 1953 h 9845"/>
              <a:gd name="connsiteX19" fmla="*/ 800 w 10000"/>
              <a:gd name="connsiteY19" fmla="*/ 2125 h 9845"/>
              <a:gd name="connsiteX20" fmla="*/ 617 w 10000"/>
              <a:gd name="connsiteY20" fmla="*/ 2288 h 9845"/>
              <a:gd name="connsiteX21" fmla="*/ 456 w 10000"/>
              <a:gd name="connsiteY21" fmla="*/ 2468 h 9845"/>
              <a:gd name="connsiteX22" fmla="*/ 320 w 10000"/>
              <a:gd name="connsiteY22" fmla="*/ 2641 h 9845"/>
              <a:gd name="connsiteX23" fmla="*/ 205 w 10000"/>
              <a:gd name="connsiteY23" fmla="*/ 2821 h 9845"/>
              <a:gd name="connsiteX24" fmla="*/ 114 w 10000"/>
              <a:gd name="connsiteY24" fmla="*/ 3011 h 9845"/>
              <a:gd name="connsiteX25" fmla="*/ 68 w 10000"/>
              <a:gd name="connsiteY25" fmla="*/ 3200 h 9845"/>
              <a:gd name="connsiteX26" fmla="*/ 22 w 10000"/>
              <a:gd name="connsiteY26" fmla="*/ 3389 h 9845"/>
              <a:gd name="connsiteX27" fmla="*/ 0 w 10000"/>
              <a:gd name="connsiteY27" fmla="*/ 3578 h 9845"/>
              <a:gd name="connsiteX28" fmla="*/ 0 w 10000"/>
              <a:gd name="connsiteY28" fmla="*/ 3578 h 9845"/>
              <a:gd name="connsiteX29" fmla="*/ 22 w 10000"/>
              <a:gd name="connsiteY29" fmla="*/ 3854 h 9845"/>
              <a:gd name="connsiteX30" fmla="*/ 91 w 10000"/>
              <a:gd name="connsiteY30" fmla="*/ 4103 h 9845"/>
              <a:gd name="connsiteX31" fmla="*/ 183 w 10000"/>
              <a:gd name="connsiteY31" fmla="*/ 4353 h 9845"/>
              <a:gd name="connsiteX32" fmla="*/ 251 w 10000"/>
              <a:gd name="connsiteY32" fmla="*/ 4465 h 9845"/>
              <a:gd name="connsiteX33" fmla="*/ 342 w 10000"/>
              <a:gd name="connsiteY33" fmla="*/ 4585 h 9845"/>
              <a:gd name="connsiteX34" fmla="*/ 434 w 10000"/>
              <a:gd name="connsiteY34" fmla="*/ 4705 h 9845"/>
              <a:gd name="connsiteX35" fmla="*/ 571 w 10000"/>
              <a:gd name="connsiteY35" fmla="*/ 4825 h 9845"/>
              <a:gd name="connsiteX36" fmla="*/ 844 w 10000"/>
              <a:gd name="connsiteY36" fmla="*/ 5080 h 9845"/>
              <a:gd name="connsiteX37" fmla="*/ 1210 w 10000"/>
              <a:gd name="connsiteY37" fmla="*/ 5346 h 9845"/>
              <a:gd name="connsiteX38" fmla="*/ 1644 w 10000"/>
              <a:gd name="connsiteY38" fmla="*/ 5639 h 9845"/>
              <a:gd name="connsiteX39" fmla="*/ 2169 w 10000"/>
              <a:gd name="connsiteY39" fmla="*/ 5958 h 9845"/>
              <a:gd name="connsiteX40" fmla="*/ 2808 w 10000"/>
              <a:gd name="connsiteY40" fmla="*/ 6310 h 9845"/>
              <a:gd name="connsiteX41" fmla="*/ 3539 w 10000"/>
              <a:gd name="connsiteY41" fmla="*/ 6713 h 9845"/>
              <a:gd name="connsiteX42" fmla="*/ 4360 w 10000"/>
              <a:gd name="connsiteY42" fmla="*/ 7170 h 9845"/>
              <a:gd name="connsiteX43" fmla="*/ 6392 w 10000"/>
              <a:gd name="connsiteY43" fmla="*/ 8263 h 9845"/>
              <a:gd name="connsiteX44" fmla="*/ 8950 w 10000"/>
              <a:gd name="connsiteY44" fmla="*/ 9639 h 9845"/>
              <a:gd name="connsiteX45" fmla="*/ 8950 w 10000"/>
              <a:gd name="connsiteY45" fmla="*/ 9639 h 9845"/>
              <a:gd name="connsiteX46" fmla="*/ 9063 w 10000"/>
              <a:gd name="connsiteY46" fmla="*/ 9690 h 9845"/>
              <a:gd name="connsiteX47" fmla="*/ 9200 w 10000"/>
              <a:gd name="connsiteY47" fmla="*/ 9742 h 9845"/>
              <a:gd name="connsiteX48" fmla="*/ 9338 w 10000"/>
              <a:gd name="connsiteY48" fmla="*/ 9776 h 9845"/>
              <a:gd name="connsiteX49" fmla="*/ 9497 w 10000"/>
              <a:gd name="connsiteY49" fmla="*/ 9802 h 9845"/>
              <a:gd name="connsiteX50" fmla="*/ 9658 w 10000"/>
              <a:gd name="connsiteY50" fmla="*/ 9828 h 9845"/>
              <a:gd name="connsiteX51" fmla="*/ 9817 w 10000"/>
              <a:gd name="connsiteY51" fmla="*/ 9836 h 9845"/>
              <a:gd name="connsiteX52" fmla="*/ 10000 w 10000"/>
              <a:gd name="connsiteY52" fmla="*/ 9845 h 9845"/>
              <a:gd name="connsiteX0" fmla="*/ 10000 w 10000"/>
              <a:gd name="connsiteY0" fmla="*/ 10000 h 10000"/>
              <a:gd name="connsiteX1" fmla="*/ 7009 w 10000"/>
              <a:gd name="connsiteY1" fmla="*/ 0 h 10000"/>
              <a:gd name="connsiteX2" fmla="*/ 6096 w 10000"/>
              <a:gd name="connsiteY2" fmla="*/ 122 h 10000"/>
              <a:gd name="connsiteX3" fmla="*/ 5640 w 10000"/>
              <a:gd name="connsiteY3" fmla="*/ 200 h 10000"/>
              <a:gd name="connsiteX4" fmla="*/ 5228 w 10000"/>
              <a:gd name="connsiteY4" fmla="*/ 287 h 10000"/>
              <a:gd name="connsiteX5" fmla="*/ 4794 w 10000"/>
              <a:gd name="connsiteY5" fmla="*/ 375 h 10000"/>
              <a:gd name="connsiteX6" fmla="*/ 4406 w 10000"/>
              <a:gd name="connsiteY6" fmla="*/ 481 h 10000"/>
              <a:gd name="connsiteX7" fmla="*/ 4018 w 10000"/>
              <a:gd name="connsiteY7" fmla="*/ 586 h 10000"/>
              <a:gd name="connsiteX8" fmla="*/ 3630 w 10000"/>
              <a:gd name="connsiteY8" fmla="*/ 700 h 10000"/>
              <a:gd name="connsiteX9" fmla="*/ 3264 w 10000"/>
              <a:gd name="connsiteY9" fmla="*/ 813 h 10000"/>
              <a:gd name="connsiteX10" fmla="*/ 2922 w 10000"/>
              <a:gd name="connsiteY10" fmla="*/ 944 h 10000"/>
              <a:gd name="connsiteX11" fmla="*/ 2603 w 10000"/>
              <a:gd name="connsiteY11" fmla="*/ 1075 h 10000"/>
              <a:gd name="connsiteX12" fmla="*/ 2283 w 10000"/>
              <a:gd name="connsiteY12" fmla="*/ 1214 h 10000"/>
              <a:gd name="connsiteX13" fmla="*/ 1986 w 10000"/>
              <a:gd name="connsiteY13" fmla="*/ 1354 h 10000"/>
              <a:gd name="connsiteX14" fmla="*/ 1712 w 10000"/>
              <a:gd name="connsiteY14" fmla="*/ 1502 h 10000"/>
              <a:gd name="connsiteX15" fmla="*/ 1439 w 10000"/>
              <a:gd name="connsiteY15" fmla="*/ 1660 h 10000"/>
              <a:gd name="connsiteX16" fmla="*/ 1210 w 10000"/>
              <a:gd name="connsiteY16" fmla="*/ 1818 h 10000"/>
              <a:gd name="connsiteX17" fmla="*/ 981 w 10000"/>
              <a:gd name="connsiteY17" fmla="*/ 1984 h 10000"/>
              <a:gd name="connsiteX18" fmla="*/ 800 w 10000"/>
              <a:gd name="connsiteY18" fmla="*/ 2158 h 10000"/>
              <a:gd name="connsiteX19" fmla="*/ 617 w 10000"/>
              <a:gd name="connsiteY19" fmla="*/ 2324 h 10000"/>
              <a:gd name="connsiteX20" fmla="*/ 456 w 10000"/>
              <a:gd name="connsiteY20" fmla="*/ 2507 h 10000"/>
              <a:gd name="connsiteX21" fmla="*/ 320 w 10000"/>
              <a:gd name="connsiteY21" fmla="*/ 2683 h 10000"/>
              <a:gd name="connsiteX22" fmla="*/ 205 w 10000"/>
              <a:gd name="connsiteY22" fmla="*/ 2865 h 10000"/>
              <a:gd name="connsiteX23" fmla="*/ 114 w 10000"/>
              <a:gd name="connsiteY23" fmla="*/ 3058 h 10000"/>
              <a:gd name="connsiteX24" fmla="*/ 68 w 10000"/>
              <a:gd name="connsiteY24" fmla="*/ 3250 h 10000"/>
              <a:gd name="connsiteX25" fmla="*/ 22 w 10000"/>
              <a:gd name="connsiteY25" fmla="*/ 3442 h 10000"/>
              <a:gd name="connsiteX26" fmla="*/ 0 w 10000"/>
              <a:gd name="connsiteY26" fmla="*/ 3634 h 10000"/>
              <a:gd name="connsiteX27" fmla="*/ 0 w 10000"/>
              <a:gd name="connsiteY27" fmla="*/ 3634 h 10000"/>
              <a:gd name="connsiteX28" fmla="*/ 22 w 10000"/>
              <a:gd name="connsiteY28" fmla="*/ 3915 h 10000"/>
              <a:gd name="connsiteX29" fmla="*/ 91 w 10000"/>
              <a:gd name="connsiteY29" fmla="*/ 4168 h 10000"/>
              <a:gd name="connsiteX30" fmla="*/ 183 w 10000"/>
              <a:gd name="connsiteY30" fmla="*/ 4422 h 10000"/>
              <a:gd name="connsiteX31" fmla="*/ 251 w 10000"/>
              <a:gd name="connsiteY31" fmla="*/ 4535 h 10000"/>
              <a:gd name="connsiteX32" fmla="*/ 342 w 10000"/>
              <a:gd name="connsiteY32" fmla="*/ 4657 h 10000"/>
              <a:gd name="connsiteX33" fmla="*/ 434 w 10000"/>
              <a:gd name="connsiteY33" fmla="*/ 4779 h 10000"/>
              <a:gd name="connsiteX34" fmla="*/ 571 w 10000"/>
              <a:gd name="connsiteY34" fmla="*/ 4901 h 10000"/>
              <a:gd name="connsiteX35" fmla="*/ 844 w 10000"/>
              <a:gd name="connsiteY35" fmla="*/ 5160 h 10000"/>
              <a:gd name="connsiteX36" fmla="*/ 1210 w 10000"/>
              <a:gd name="connsiteY36" fmla="*/ 5430 h 10000"/>
              <a:gd name="connsiteX37" fmla="*/ 1644 w 10000"/>
              <a:gd name="connsiteY37" fmla="*/ 5728 h 10000"/>
              <a:gd name="connsiteX38" fmla="*/ 2169 w 10000"/>
              <a:gd name="connsiteY38" fmla="*/ 6052 h 10000"/>
              <a:gd name="connsiteX39" fmla="*/ 2808 w 10000"/>
              <a:gd name="connsiteY39" fmla="*/ 6409 h 10000"/>
              <a:gd name="connsiteX40" fmla="*/ 3539 w 10000"/>
              <a:gd name="connsiteY40" fmla="*/ 6819 h 10000"/>
              <a:gd name="connsiteX41" fmla="*/ 4360 w 10000"/>
              <a:gd name="connsiteY41" fmla="*/ 7283 h 10000"/>
              <a:gd name="connsiteX42" fmla="*/ 6392 w 10000"/>
              <a:gd name="connsiteY42" fmla="*/ 8393 h 10000"/>
              <a:gd name="connsiteX43" fmla="*/ 8950 w 10000"/>
              <a:gd name="connsiteY43" fmla="*/ 9791 h 10000"/>
              <a:gd name="connsiteX44" fmla="*/ 8950 w 10000"/>
              <a:gd name="connsiteY44" fmla="*/ 9791 h 10000"/>
              <a:gd name="connsiteX45" fmla="*/ 9063 w 10000"/>
              <a:gd name="connsiteY45" fmla="*/ 9843 h 10000"/>
              <a:gd name="connsiteX46" fmla="*/ 9200 w 10000"/>
              <a:gd name="connsiteY46" fmla="*/ 9895 h 10000"/>
              <a:gd name="connsiteX47" fmla="*/ 9338 w 10000"/>
              <a:gd name="connsiteY47" fmla="*/ 9930 h 10000"/>
              <a:gd name="connsiteX48" fmla="*/ 9497 w 10000"/>
              <a:gd name="connsiteY48" fmla="*/ 9956 h 10000"/>
              <a:gd name="connsiteX49" fmla="*/ 9658 w 10000"/>
              <a:gd name="connsiteY49" fmla="*/ 9983 h 10000"/>
              <a:gd name="connsiteX50" fmla="*/ 9817 w 10000"/>
              <a:gd name="connsiteY50" fmla="*/ 9991 h 10000"/>
              <a:gd name="connsiteX51" fmla="*/ 10000 w 10000"/>
              <a:gd name="connsiteY51" fmla="*/ 10000 h 10000"/>
              <a:gd name="connsiteX0" fmla="*/ 10000 w 10000"/>
              <a:gd name="connsiteY0" fmla="*/ 9878 h 9878"/>
              <a:gd name="connsiteX1" fmla="*/ 6096 w 10000"/>
              <a:gd name="connsiteY1" fmla="*/ 0 h 9878"/>
              <a:gd name="connsiteX2" fmla="*/ 5640 w 10000"/>
              <a:gd name="connsiteY2" fmla="*/ 78 h 9878"/>
              <a:gd name="connsiteX3" fmla="*/ 5228 w 10000"/>
              <a:gd name="connsiteY3" fmla="*/ 165 h 9878"/>
              <a:gd name="connsiteX4" fmla="*/ 4794 w 10000"/>
              <a:gd name="connsiteY4" fmla="*/ 253 h 9878"/>
              <a:gd name="connsiteX5" fmla="*/ 4406 w 10000"/>
              <a:gd name="connsiteY5" fmla="*/ 359 h 9878"/>
              <a:gd name="connsiteX6" fmla="*/ 4018 w 10000"/>
              <a:gd name="connsiteY6" fmla="*/ 464 h 9878"/>
              <a:gd name="connsiteX7" fmla="*/ 3630 w 10000"/>
              <a:gd name="connsiteY7" fmla="*/ 578 h 9878"/>
              <a:gd name="connsiteX8" fmla="*/ 3264 w 10000"/>
              <a:gd name="connsiteY8" fmla="*/ 691 h 9878"/>
              <a:gd name="connsiteX9" fmla="*/ 2922 w 10000"/>
              <a:gd name="connsiteY9" fmla="*/ 822 h 9878"/>
              <a:gd name="connsiteX10" fmla="*/ 2603 w 10000"/>
              <a:gd name="connsiteY10" fmla="*/ 953 h 9878"/>
              <a:gd name="connsiteX11" fmla="*/ 2283 w 10000"/>
              <a:gd name="connsiteY11" fmla="*/ 1092 h 9878"/>
              <a:gd name="connsiteX12" fmla="*/ 1986 w 10000"/>
              <a:gd name="connsiteY12" fmla="*/ 1232 h 9878"/>
              <a:gd name="connsiteX13" fmla="*/ 1712 w 10000"/>
              <a:gd name="connsiteY13" fmla="*/ 1380 h 9878"/>
              <a:gd name="connsiteX14" fmla="*/ 1439 w 10000"/>
              <a:gd name="connsiteY14" fmla="*/ 1538 h 9878"/>
              <a:gd name="connsiteX15" fmla="*/ 1210 w 10000"/>
              <a:gd name="connsiteY15" fmla="*/ 1696 h 9878"/>
              <a:gd name="connsiteX16" fmla="*/ 981 w 10000"/>
              <a:gd name="connsiteY16" fmla="*/ 1862 h 9878"/>
              <a:gd name="connsiteX17" fmla="*/ 800 w 10000"/>
              <a:gd name="connsiteY17" fmla="*/ 2036 h 9878"/>
              <a:gd name="connsiteX18" fmla="*/ 617 w 10000"/>
              <a:gd name="connsiteY18" fmla="*/ 2202 h 9878"/>
              <a:gd name="connsiteX19" fmla="*/ 456 w 10000"/>
              <a:gd name="connsiteY19" fmla="*/ 2385 h 9878"/>
              <a:gd name="connsiteX20" fmla="*/ 320 w 10000"/>
              <a:gd name="connsiteY20" fmla="*/ 2561 h 9878"/>
              <a:gd name="connsiteX21" fmla="*/ 205 w 10000"/>
              <a:gd name="connsiteY21" fmla="*/ 2743 h 9878"/>
              <a:gd name="connsiteX22" fmla="*/ 114 w 10000"/>
              <a:gd name="connsiteY22" fmla="*/ 2936 h 9878"/>
              <a:gd name="connsiteX23" fmla="*/ 68 w 10000"/>
              <a:gd name="connsiteY23" fmla="*/ 3128 h 9878"/>
              <a:gd name="connsiteX24" fmla="*/ 22 w 10000"/>
              <a:gd name="connsiteY24" fmla="*/ 3320 h 9878"/>
              <a:gd name="connsiteX25" fmla="*/ 0 w 10000"/>
              <a:gd name="connsiteY25" fmla="*/ 3512 h 9878"/>
              <a:gd name="connsiteX26" fmla="*/ 0 w 10000"/>
              <a:gd name="connsiteY26" fmla="*/ 3512 h 9878"/>
              <a:gd name="connsiteX27" fmla="*/ 22 w 10000"/>
              <a:gd name="connsiteY27" fmla="*/ 3793 h 9878"/>
              <a:gd name="connsiteX28" fmla="*/ 91 w 10000"/>
              <a:gd name="connsiteY28" fmla="*/ 4046 h 9878"/>
              <a:gd name="connsiteX29" fmla="*/ 183 w 10000"/>
              <a:gd name="connsiteY29" fmla="*/ 4300 h 9878"/>
              <a:gd name="connsiteX30" fmla="*/ 251 w 10000"/>
              <a:gd name="connsiteY30" fmla="*/ 4413 h 9878"/>
              <a:gd name="connsiteX31" fmla="*/ 342 w 10000"/>
              <a:gd name="connsiteY31" fmla="*/ 4535 h 9878"/>
              <a:gd name="connsiteX32" fmla="*/ 434 w 10000"/>
              <a:gd name="connsiteY32" fmla="*/ 4657 h 9878"/>
              <a:gd name="connsiteX33" fmla="*/ 571 w 10000"/>
              <a:gd name="connsiteY33" fmla="*/ 4779 h 9878"/>
              <a:gd name="connsiteX34" fmla="*/ 844 w 10000"/>
              <a:gd name="connsiteY34" fmla="*/ 5038 h 9878"/>
              <a:gd name="connsiteX35" fmla="*/ 1210 w 10000"/>
              <a:gd name="connsiteY35" fmla="*/ 5308 h 9878"/>
              <a:gd name="connsiteX36" fmla="*/ 1644 w 10000"/>
              <a:gd name="connsiteY36" fmla="*/ 5606 h 9878"/>
              <a:gd name="connsiteX37" fmla="*/ 2169 w 10000"/>
              <a:gd name="connsiteY37" fmla="*/ 5930 h 9878"/>
              <a:gd name="connsiteX38" fmla="*/ 2808 w 10000"/>
              <a:gd name="connsiteY38" fmla="*/ 6287 h 9878"/>
              <a:gd name="connsiteX39" fmla="*/ 3539 w 10000"/>
              <a:gd name="connsiteY39" fmla="*/ 6697 h 9878"/>
              <a:gd name="connsiteX40" fmla="*/ 4360 w 10000"/>
              <a:gd name="connsiteY40" fmla="*/ 7161 h 9878"/>
              <a:gd name="connsiteX41" fmla="*/ 6392 w 10000"/>
              <a:gd name="connsiteY41" fmla="*/ 8271 h 9878"/>
              <a:gd name="connsiteX42" fmla="*/ 8950 w 10000"/>
              <a:gd name="connsiteY42" fmla="*/ 9669 h 9878"/>
              <a:gd name="connsiteX43" fmla="*/ 8950 w 10000"/>
              <a:gd name="connsiteY43" fmla="*/ 9669 h 9878"/>
              <a:gd name="connsiteX44" fmla="*/ 9063 w 10000"/>
              <a:gd name="connsiteY44" fmla="*/ 9721 h 9878"/>
              <a:gd name="connsiteX45" fmla="*/ 9200 w 10000"/>
              <a:gd name="connsiteY45" fmla="*/ 9773 h 9878"/>
              <a:gd name="connsiteX46" fmla="*/ 9338 w 10000"/>
              <a:gd name="connsiteY46" fmla="*/ 9808 h 9878"/>
              <a:gd name="connsiteX47" fmla="*/ 9497 w 10000"/>
              <a:gd name="connsiteY47" fmla="*/ 9834 h 9878"/>
              <a:gd name="connsiteX48" fmla="*/ 9658 w 10000"/>
              <a:gd name="connsiteY48" fmla="*/ 9861 h 9878"/>
              <a:gd name="connsiteX49" fmla="*/ 9817 w 10000"/>
              <a:gd name="connsiteY49" fmla="*/ 9869 h 9878"/>
              <a:gd name="connsiteX50" fmla="*/ 10000 w 10000"/>
              <a:gd name="connsiteY50" fmla="*/ 9878 h 9878"/>
              <a:gd name="connsiteX0" fmla="*/ 10000 w 10000"/>
              <a:gd name="connsiteY0" fmla="*/ 9921 h 9921"/>
              <a:gd name="connsiteX1" fmla="*/ 5640 w 10000"/>
              <a:gd name="connsiteY1" fmla="*/ 0 h 9921"/>
              <a:gd name="connsiteX2" fmla="*/ 5228 w 10000"/>
              <a:gd name="connsiteY2" fmla="*/ 88 h 9921"/>
              <a:gd name="connsiteX3" fmla="*/ 4794 w 10000"/>
              <a:gd name="connsiteY3" fmla="*/ 177 h 9921"/>
              <a:gd name="connsiteX4" fmla="*/ 4406 w 10000"/>
              <a:gd name="connsiteY4" fmla="*/ 284 h 9921"/>
              <a:gd name="connsiteX5" fmla="*/ 4018 w 10000"/>
              <a:gd name="connsiteY5" fmla="*/ 391 h 9921"/>
              <a:gd name="connsiteX6" fmla="*/ 3630 w 10000"/>
              <a:gd name="connsiteY6" fmla="*/ 506 h 9921"/>
              <a:gd name="connsiteX7" fmla="*/ 3264 w 10000"/>
              <a:gd name="connsiteY7" fmla="*/ 621 h 9921"/>
              <a:gd name="connsiteX8" fmla="*/ 2922 w 10000"/>
              <a:gd name="connsiteY8" fmla="*/ 753 h 9921"/>
              <a:gd name="connsiteX9" fmla="*/ 2603 w 10000"/>
              <a:gd name="connsiteY9" fmla="*/ 886 h 9921"/>
              <a:gd name="connsiteX10" fmla="*/ 2283 w 10000"/>
              <a:gd name="connsiteY10" fmla="*/ 1026 h 9921"/>
              <a:gd name="connsiteX11" fmla="*/ 1986 w 10000"/>
              <a:gd name="connsiteY11" fmla="*/ 1168 h 9921"/>
              <a:gd name="connsiteX12" fmla="*/ 1712 w 10000"/>
              <a:gd name="connsiteY12" fmla="*/ 1318 h 9921"/>
              <a:gd name="connsiteX13" fmla="*/ 1439 w 10000"/>
              <a:gd name="connsiteY13" fmla="*/ 1478 h 9921"/>
              <a:gd name="connsiteX14" fmla="*/ 1210 w 10000"/>
              <a:gd name="connsiteY14" fmla="*/ 1638 h 9921"/>
              <a:gd name="connsiteX15" fmla="*/ 981 w 10000"/>
              <a:gd name="connsiteY15" fmla="*/ 1806 h 9921"/>
              <a:gd name="connsiteX16" fmla="*/ 800 w 10000"/>
              <a:gd name="connsiteY16" fmla="*/ 1982 h 9921"/>
              <a:gd name="connsiteX17" fmla="*/ 617 w 10000"/>
              <a:gd name="connsiteY17" fmla="*/ 2150 h 9921"/>
              <a:gd name="connsiteX18" fmla="*/ 456 w 10000"/>
              <a:gd name="connsiteY18" fmla="*/ 2335 h 9921"/>
              <a:gd name="connsiteX19" fmla="*/ 320 w 10000"/>
              <a:gd name="connsiteY19" fmla="*/ 2514 h 9921"/>
              <a:gd name="connsiteX20" fmla="*/ 205 w 10000"/>
              <a:gd name="connsiteY20" fmla="*/ 2698 h 9921"/>
              <a:gd name="connsiteX21" fmla="*/ 114 w 10000"/>
              <a:gd name="connsiteY21" fmla="*/ 2893 h 9921"/>
              <a:gd name="connsiteX22" fmla="*/ 68 w 10000"/>
              <a:gd name="connsiteY22" fmla="*/ 3088 h 9921"/>
              <a:gd name="connsiteX23" fmla="*/ 22 w 10000"/>
              <a:gd name="connsiteY23" fmla="*/ 3282 h 9921"/>
              <a:gd name="connsiteX24" fmla="*/ 0 w 10000"/>
              <a:gd name="connsiteY24" fmla="*/ 3476 h 9921"/>
              <a:gd name="connsiteX25" fmla="*/ 0 w 10000"/>
              <a:gd name="connsiteY25" fmla="*/ 3476 h 9921"/>
              <a:gd name="connsiteX26" fmla="*/ 22 w 10000"/>
              <a:gd name="connsiteY26" fmla="*/ 3761 h 9921"/>
              <a:gd name="connsiteX27" fmla="*/ 91 w 10000"/>
              <a:gd name="connsiteY27" fmla="*/ 4017 h 9921"/>
              <a:gd name="connsiteX28" fmla="*/ 183 w 10000"/>
              <a:gd name="connsiteY28" fmla="*/ 4274 h 9921"/>
              <a:gd name="connsiteX29" fmla="*/ 251 w 10000"/>
              <a:gd name="connsiteY29" fmla="*/ 4389 h 9921"/>
              <a:gd name="connsiteX30" fmla="*/ 342 w 10000"/>
              <a:gd name="connsiteY30" fmla="*/ 4512 h 9921"/>
              <a:gd name="connsiteX31" fmla="*/ 434 w 10000"/>
              <a:gd name="connsiteY31" fmla="*/ 4636 h 9921"/>
              <a:gd name="connsiteX32" fmla="*/ 571 w 10000"/>
              <a:gd name="connsiteY32" fmla="*/ 4759 h 9921"/>
              <a:gd name="connsiteX33" fmla="*/ 844 w 10000"/>
              <a:gd name="connsiteY33" fmla="*/ 5021 h 9921"/>
              <a:gd name="connsiteX34" fmla="*/ 1210 w 10000"/>
              <a:gd name="connsiteY34" fmla="*/ 5295 h 9921"/>
              <a:gd name="connsiteX35" fmla="*/ 1644 w 10000"/>
              <a:gd name="connsiteY35" fmla="*/ 5596 h 9921"/>
              <a:gd name="connsiteX36" fmla="*/ 2169 w 10000"/>
              <a:gd name="connsiteY36" fmla="*/ 5924 h 9921"/>
              <a:gd name="connsiteX37" fmla="*/ 2808 w 10000"/>
              <a:gd name="connsiteY37" fmla="*/ 6286 h 9921"/>
              <a:gd name="connsiteX38" fmla="*/ 3539 w 10000"/>
              <a:gd name="connsiteY38" fmla="*/ 6701 h 9921"/>
              <a:gd name="connsiteX39" fmla="*/ 4360 w 10000"/>
              <a:gd name="connsiteY39" fmla="*/ 7170 h 9921"/>
              <a:gd name="connsiteX40" fmla="*/ 6392 w 10000"/>
              <a:gd name="connsiteY40" fmla="*/ 8294 h 9921"/>
              <a:gd name="connsiteX41" fmla="*/ 8950 w 10000"/>
              <a:gd name="connsiteY41" fmla="*/ 9709 h 9921"/>
              <a:gd name="connsiteX42" fmla="*/ 8950 w 10000"/>
              <a:gd name="connsiteY42" fmla="*/ 9709 h 9921"/>
              <a:gd name="connsiteX43" fmla="*/ 9063 w 10000"/>
              <a:gd name="connsiteY43" fmla="*/ 9762 h 9921"/>
              <a:gd name="connsiteX44" fmla="*/ 9200 w 10000"/>
              <a:gd name="connsiteY44" fmla="*/ 9815 h 9921"/>
              <a:gd name="connsiteX45" fmla="*/ 9338 w 10000"/>
              <a:gd name="connsiteY45" fmla="*/ 9850 h 9921"/>
              <a:gd name="connsiteX46" fmla="*/ 9497 w 10000"/>
              <a:gd name="connsiteY46" fmla="*/ 9876 h 9921"/>
              <a:gd name="connsiteX47" fmla="*/ 9658 w 10000"/>
              <a:gd name="connsiteY47" fmla="*/ 9904 h 9921"/>
              <a:gd name="connsiteX48" fmla="*/ 9817 w 10000"/>
              <a:gd name="connsiteY48" fmla="*/ 9912 h 9921"/>
              <a:gd name="connsiteX49" fmla="*/ 10000 w 10000"/>
              <a:gd name="connsiteY49" fmla="*/ 9921 h 9921"/>
              <a:gd name="connsiteX0" fmla="*/ 10000 w 10000"/>
              <a:gd name="connsiteY0" fmla="*/ 9911 h 9911"/>
              <a:gd name="connsiteX1" fmla="*/ 5228 w 10000"/>
              <a:gd name="connsiteY1" fmla="*/ 0 h 9911"/>
              <a:gd name="connsiteX2" fmla="*/ 4794 w 10000"/>
              <a:gd name="connsiteY2" fmla="*/ 89 h 9911"/>
              <a:gd name="connsiteX3" fmla="*/ 4406 w 10000"/>
              <a:gd name="connsiteY3" fmla="*/ 197 h 9911"/>
              <a:gd name="connsiteX4" fmla="*/ 4018 w 10000"/>
              <a:gd name="connsiteY4" fmla="*/ 305 h 9911"/>
              <a:gd name="connsiteX5" fmla="*/ 3630 w 10000"/>
              <a:gd name="connsiteY5" fmla="*/ 421 h 9911"/>
              <a:gd name="connsiteX6" fmla="*/ 3264 w 10000"/>
              <a:gd name="connsiteY6" fmla="*/ 537 h 9911"/>
              <a:gd name="connsiteX7" fmla="*/ 2922 w 10000"/>
              <a:gd name="connsiteY7" fmla="*/ 670 h 9911"/>
              <a:gd name="connsiteX8" fmla="*/ 2603 w 10000"/>
              <a:gd name="connsiteY8" fmla="*/ 804 h 9911"/>
              <a:gd name="connsiteX9" fmla="*/ 2283 w 10000"/>
              <a:gd name="connsiteY9" fmla="*/ 945 h 9911"/>
              <a:gd name="connsiteX10" fmla="*/ 1986 w 10000"/>
              <a:gd name="connsiteY10" fmla="*/ 1088 h 9911"/>
              <a:gd name="connsiteX11" fmla="*/ 1712 w 10000"/>
              <a:gd name="connsiteY11" fmla="*/ 1239 h 9911"/>
              <a:gd name="connsiteX12" fmla="*/ 1439 w 10000"/>
              <a:gd name="connsiteY12" fmla="*/ 1401 h 9911"/>
              <a:gd name="connsiteX13" fmla="*/ 1210 w 10000"/>
              <a:gd name="connsiteY13" fmla="*/ 1562 h 9911"/>
              <a:gd name="connsiteX14" fmla="*/ 981 w 10000"/>
              <a:gd name="connsiteY14" fmla="*/ 1731 h 9911"/>
              <a:gd name="connsiteX15" fmla="*/ 800 w 10000"/>
              <a:gd name="connsiteY15" fmla="*/ 1909 h 9911"/>
              <a:gd name="connsiteX16" fmla="*/ 617 w 10000"/>
              <a:gd name="connsiteY16" fmla="*/ 2078 h 9911"/>
              <a:gd name="connsiteX17" fmla="*/ 456 w 10000"/>
              <a:gd name="connsiteY17" fmla="*/ 2265 h 9911"/>
              <a:gd name="connsiteX18" fmla="*/ 320 w 10000"/>
              <a:gd name="connsiteY18" fmla="*/ 2445 h 9911"/>
              <a:gd name="connsiteX19" fmla="*/ 205 w 10000"/>
              <a:gd name="connsiteY19" fmla="*/ 2630 h 9911"/>
              <a:gd name="connsiteX20" fmla="*/ 114 w 10000"/>
              <a:gd name="connsiteY20" fmla="*/ 2827 h 9911"/>
              <a:gd name="connsiteX21" fmla="*/ 68 w 10000"/>
              <a:gd name="connsiteY21" fmla="*/ 3024 h 9911"/>
              <a:gd name="connsiteX22" fmla="*/ 22 w 10000"/>
              <a:gd name="connsiteY22" fmla="*/ 3219 h 9911"/>
              <a:gd name="connsiteX23" fmla="*/ 0 w 10000"/>
              <a:gd name="connsiteY23" fmla="*/ 3415 h 9911"/>
              <a:gd name="connsiteX24" fmla="*/ 0 w 10000"/>
              <a:gd name="connsiteY24" fmla="*/ 3415 h 9911"/>
              <a:gd name="connsiteX25" fmla="*/ 22 w 10000"/>
              <a:gd name="connsiteY25" fmla="*/ 3702 h 9911"/>
              <a:gd name="connsiteX26" fmla="*/ 91 w 10000"/>
              <a:gd name="connsiteY26" fmla="*/ 3960 h 9911"/>
              <a:gd name="connsiteX27" fmla="*/ 183 w 10000"/>
              <a:gd name="connsiteY27" fmla="*/ 4219 h 9911"/>
              <a:gd name="connsiteX28" fmla="*/ 251 w 10000"/>
              <a:gd name="connsiteY28" fmla="*/ 4335 h 9911"/>
              <a:gd name="connsiteX29" fmla="*/ 342 w 10000"/>
              <a:gd name="connsiteY29" fmla="*/ 4459 h 9911"/>
              <a:gd name="connsiteX30" fmla="*/ 434 w 10000"/>
              <a:gd name="connsiteY30" fmla="*/ 4584 h 9911"/>
              <a:gd name="connsiteX31" fmla="*/ 571 w 10000"/>
              <a:gd name="connsiteY31" fmla="*/ 4708 h 9911"/>
              <a:gd name="connsiteX32" fmla="*/ 844 w 10000"/>
              <a:gd name="connsiteY32" fmla="*/ 4972 h 9911"/>
              <a:gd name="connsiteX33" fmla="*/ 1210 w 10000"/>
              <a:gd name="connsiteY33" fmla="*/ 5248 h 9911"/>
              <a:gd name="connsiteX34" fmla="*/ 1644 w 10000"/>
              <a:gd name="connsiteY34" fmla="*/ 5552 h 9911"/>
              <a:gd name="connsiteX35" fmla="*/ 2169 w 10000"/>
              <a:gd name="connsiteY35" fmla="*/ 5882 h 9911"/>
              <a:gd name="connsiteX36" fmla="*/ 2808 w 10000"/>
              <a:gd name="connsiteY36" fmla="*/ 6247 h 9911"/>
              <a:gd name="connsiteX37" fmla="*/ 3539 w 10000"/>
              <a:gd name="connsiteY37" fmla="*/ 6665 h 9911"/>
              <a:gd name="connsiteX38" fmla="*/ 4360 w 10000"/>
              <a:gd name="connsiteY38" fmla="*/ 7138 h 9911"/>
              <a:gd name="connsiteX39" fmla="*/ 6392 w 10000"/>
              <a:gd name="connsiteY39" fmla="*/ 8271 h 9911"/>
              <a:gd name="connsiteX40" fmla="*/ 8950 w 10000"/>
              <a:gd name="connsiteY40" fmla="*/ 9697 h 9911"/>
              <a:gd name="connsiteX41" fmla="*/ 8950 w 10000"/>
              <a:gd name="connsiteY41" fmla="*/ 9697 h 9911"/>
              <a:gd name="connsiteX42" fmla="*/ 9063 w 10000"/>
              <a:gd name="connsiteY42" fmla="*/ 9751 h 9911"/>
              <a:gd name="connsiteX43" fmla="*/ 9200 w 10000"/>
              <a:gd name="connsiteY43" fmla="*/ 9804 h 9911"/>
              <a:gd name="connsiteX44" fmla="*/ 9338 w 10000"/>
              <a:gd name="connsiteY44" fmla="*/ 9839 h 9911"/>
              <a:gd name="connsiteX45" fmla="*/ 9497 w 10000"/>
              <a:gd name="connsiteY45" fmla="*/ 9866 h 9911"/>
              <a:gd name="connsiteX46" fmla="*/ 9658 w 10000"/>
              <a:gd name="connsiteY46" fmla="*/ 9894 h 9911"/>
              <a:gd name="connsiteX47" fmla="*/ 9817 w 10000"/>
              <a:gd name="connsiteY47" fmla="*/ 9902 h 9911"/>
              <a:gd name="connsiteX48" fmla="*/ 10000 w 10000"/>
              <a:gd name="connsiteY48" fmla="*/ 9911 h 9911"/>
              <a:gd name="connsiteX0" fmla="*/ 10000 w 10000"/>
              <a:gd name="connsiteY0" fmla="*/ 10616 h 10616"/>
              <a:gd name="connsiteX1" fmla="*/ 4794 w 10000"/>
              <a:gd name="connsiteY1" fmla="*/ 706 h 10616"/>
              <a:gd name="connsiteX2" fmla="*/ 4406 w 10000"/>
              <a:gd name="connsiteY2" fmla="*/ 815 h 10616"/>
              <a:gd name="connsiteX3" fmla="*/ 4018 w 10000"/>
              <a:gd name="connsiteY3" fmla="*/ 924 h 10616"/>
              <a:gd name="connsiteX4" fmla="*/ 3630 w 10000"/>
              <a:gd name="connsiteY4" fmla="*/ 1041 h 10616"/>
              <a:gd name="connsiteX5" fmla="*/ 3264 w 10000"/>
              <a:gd name="connsiteY5" fmla="*/ 1158 h 10616"/>
              <a:gd name="connsiteX6" fmla="*/ 2922 w 10000"/>
              <a:gd name="connsiteY6" fmla="*/ 1292 h 10616"/>
              <a:gd name="connsiteX7" fmla="*/ 2603 w 10000"/>
              <a:gd name="connsiteY7" fmla="*/ 1427 h 10616"/>
              <a:gd name="connsiteX8" fmla="*/ 2283 w 10000"/>
              <a:gd name="connsiteY8" fmla="*/ 1569 h 10616"/>
              <a:gd name="connsiteX9" fmla="*/ 1986 w 10000"/>
              <a:gd name="connsiteY9" fmla="*/ 1714 h 10616"/>
              <a:gd name="connsiteX10" fmla="*/ 1712 w 10000"/>
              <a:gd name="connsiteY10" fmla="*/ 1866 h 10616"/>
              <a:gd name="connsiteX11" fmla="*/ 1439 w 10000"/>
              <a:gd name="connsiteY11" fmla="*/ 2030 h 10616"/>
              <a:gd name="connsiteX12" fmla="*/ 1210 w 10000"/>
              <a:gd name="connsiteY12" fmla="*/ 2192 h 10616"/>
              <a:gd name="connsiteX13" fmla="*/ 981 w 10000"/>
              <a:gd name="connsiteY13" fmla="*/ 2363 h 10616"/>
              <a:gd name="connsiteX14" fmla="*/ 800 w 10000"/>
              <a:gd name="connsiteY14" fmla="*/ 2542 h 10616"/>
              <a:gd name="connsiteX15" fmla="*/ 617 w 10000"/>
              <a:gd name="connsiteY15" fmla="*/ 2713 h 10616"/>
              <a:gd name="connsiteX16" fmla="*/ 456 w 10000"/>
              <a:gd name="connsiteY16" fmla="*/ 2901 h 10616"/>
              <a:gd name="connsiteX17" fmla="*/ 320 w 10000"/>
              <a:gd name="connsiteY17" fmla="*/ 3083 h 10616"/>
              <a:gd name="connsiteX18" fmla="*/ 205 w 10000"/>
              <a:gd name="connsiteY18" fmla="*/ 3270 h 10616"/>
              <a:gd name="connsiteX19" fmla="*/ 114 w 10000"/>
              <a:gd name="connsiteY19" fmla="*/ 3468 h 10616"/>
              <a:gd name="connsiteX20" fmla="*/ 68 w 10000"/>
              <a:gd name="connsiteY20" fmla="*/ 3667 h 10616"/>
              <a:gd name="connsiteX21" fmla="*/ 22 w 10000"/>
              <a:gd name="connsiteY21" fmla="*/ 3864 h 10616"/>
              <a:gd name="connsiteX22" fmla="*/ 0 w 10000"/>
              <a:gd name="connsiteY22" fmla="*/ 4062 h 10616"/>
              <a:gd name="connsiteX23" fmla="*/ 0 w 10000"/>
              <a:gd name="connsiteY23" fmla="*/ 4062 h 10616"/>
              <a:gd name="connsiteX24" fmla="*/ 22 w 10000"/>
              <a:gd name="connsiteY24" fmla="*/ 4351 h 10616"/>
              <a:gd name="connsiteX25" fmla="*/ 91 w 10000"/>
              <a:gd name="connsiteY25" fmla="*/ 4612 h 10616"/>
              <a:gd name="connsiteX26" fmla="*/ 183 w 10000"/>
              <a:gd name="connsiteY26" fmla="*/ 4873 h 10616"/>
              <a:gd name="connsiteX27" fmla="*/ 251 w 10000"/>
              <a:gd name="connsiteY27" fmla="*/ 4990 h 10616"/>
              <a:gd name="connsiteX28" fmla="*/ 342 w 10000"/>
              <a:gd name="connsiteY28" fmla="*/ 5115 h 10616"/>
              <a:gd name="connsiteX29" fmla="*/ 434 w 10000"/>
              <a:gd name="connsiteY29" fmla="*/ 5241 h 10616"/>
              <a:gd name="connsiteX30" fmla="*/ 571 w 10000"/>
              <a:gd name="connsiteY30" fmla="*/ 5366 h 10616"/>
              <a:gd name="connsiteX31" fmla="*/ 844 w 10000"/>
              <a:gd name="connsiteY31" fmla="*/ 5633 h 10616"/>
              <a:gd name="connsiteX32" fmla="*/ 1210 w 10000"/>
              <a:gd name="connsiteY32" fmla="*/ 5911 h 10616"/>
              <a:gd name="connsiteX33" fmla="*/ 1644 w 10000"/>
              <a:gd name="connsiteY33" fmla="*/ 6218 h 10616"/>
              <a:gd name="connsiteX34" fmla="*/ 2169 w 10000"/>
              <a:gd name="connsiteY34" fmla="*/ 6551 h 10616"/>
              <a:gd name="connsiteX35" fmla="*/ 2808 w 10000"/>
              <a:gd name="connsiteY35" fmla="*/ 6919 h 10616"/>
              <a:gd name="connsiteX36" fmla="*/ 3539 w 10000"/>
              <a:gd name="connsiteY36" fmla="*/ 7341 h 10616"/>
              <a:gd name="connsiteX37" fmla="*/ 4360 w 10000"/>
              <a:gd name="connsiteY37" fmla="*/ 7818 h 10616"/>
              <a:gd name="connsiteX38" fmla="*/ 6392 w 10000"/>
              <a:gd name="connsiteY38" fmla="*/ 8961 h 10616"/>
              <a:gd name="connsiteX39" fmla="*/ 8950 w 10000"/>
              <a:gd name="connsiteY39" fmla="*/ 10400 h 10616"/>
              <a:gd name="connsiteX40" fmla="*/ 8950 w 10000"/>
              <a:gd name="connsiteY40" fmla="*/ 10400 h 10616"/>
              <a:gd name="connsiteX41" fmla="*/ 9063 w 10000"/>
              <a:gd name="connsiteY41" fmla="*/ 10455 h 10616"/>
              <a:gd name="connsiteX42" fmla="*/ 9200 w 10000"/>
              <a:gd name="connsiteY42" fmla="*/ 10508 h 10616"/>
              <a:gd name="connsiteX43" fmla="*/ 9338 w 10000"/>
              <a:gd name="connsiteY43" fmla="*/ 10543 h 10616"/>
              <a:gd name="connsiteX44" fmla="*/ 9497 w 10000"/>
              <a:gd name="connsiteY44" fmla="*/ 10571 h 10616"/>
              <a:gd name="connsiteX45" fmla="*/ 9658 w 10000"/>
              <a:gd name="connsiteY45" fmla="*/ 10599 h 10616"/>
              <a:gd name="connsiteX46" fmla="*/ 9817 w 10000"/>
              <a:gd name="connsiteY46" fmla="*/ 10607 h 10616"/>
              <a:gd name="connsiteX47" fmla="*/ 10000 w 10000"/>
              <a:gd name="connsiteY47" fmla="*/ 10616 h 10616"/>
              <a:gd name="connsiteX0" fmla="*/ 10000 w 10000"/>
              <a:gd name="connsiteY0" fmla="*/ 10587 h 10587"/>
              <a:gd name="connsiteX1" fmla="*/ 4794 w 10000"/>
              <a:gd name="connsiteY1" fmla="*/ 677 h 10587"/>
              <a:gd name="connsiteX2" fmla="*/ 4018 w 10000"/>
              <a:gd name="connsiteY2" fmla="*/ 895 h 10587"/>
              <a:gd name="connsiteX3" fmla="*/ 3630 w 10000"/>
              <a:gd name="connsiteY3" fmla="*/ 1012 h 10587"/>
              <a:gd name="connsiteX4" fmla="*/ 3264 w 10000"/>
              <a:gd name="connsiteY4" fmla="*/ 1129 h 10587"/>
              <a:gd name="connsiteX5" fmla="*/ 2922 w 10000"/>
              <a:gd name="connsiteY5" fmla="*/ 1263 h 10587"/>
              <a:gd name="connsiteX6" fmla="*/ 2603 w 10000"/>
              <a:gd name="connsiteY6" fmla="*/ 1398 h 10587"/>
              <a:gd name="connsiteX7" fmla="*/ 2283 w 10000"/>
              <a:gd name="connsiteY7" fmla="*/ 1540 h 10587"/>
              <a:gd name="connsiteX8" fmla="*/ 1986 w 10000"/>
              <a:gd name="connsiteY8" fmla="*/ 1685 h 10587"/>
              <a:gd name="connsiteX9" fmla="*/ 1712 w 10000"/>
              <a:gd name="connsiteY9" fmla="*/ 1837 h 10587"/>
              <a:gd name="connsiteX10" fmla="*/ 1439 w 10000"/>
              <a:gd name="connsiteY10" fmla="*/ 2001 h 10587"/>
              <a:gd name="connsiteX11" fmla="*/ 1210 w 10000"/>
              <a:gd name="connsiteY11" fmla="*/ 2163 h 10587"/>
              <a:gd name="connsiteX12" fmla="*/ 981 w 10000"/>
              <a:gd name="connsiteY12" fmla="*/ 2334 h 10587"/>
              <a:gd name="connsiteX13" fmla="*/ 800 w 10000"/>
              <a:gd name="connsiteY13" fmla="*/ 2513 h 10587"/>
              <a:gd name="connsiteX14" fmla="*/ 617 w 10000"/>
              <a:gd name="connsiteY14" fmla="*/ 2684 h 10587"/>
              <a:gd name="connsiteX15" fmla="*/ 456 w 10000"/>
              <a:gd name="connsiteY15" fmla="*/ 2872 h 10587"/>
              <a:gd name="connsiteX16" fmla="*/ 320 w 10000"/>
              <a:gd name="connsiteY16" fmla="*/ 3054 h 10587"/>
              <a:gd name="connsiteX17" fmla="*/ 205 w 10000"/>
              <a:gd name="connsiteY17" fmla="*/ 3241 h 10587"/>
              <a:gd name="connsiteX18" fmla="*/ 114 w 10000"/>
              <a:gd name="connsiteY18" fmla="*/ 3439 h 10587"/>
              <a:gd name="connsiteX19" fmla="*/ 68 w 10000"/>
              <a:gd name="connsiteY19" fmla="*/ 3638 h 10587"/>
              <a:gd name="connsiteX20" fmla="*/ 22 w 10000"/>
              <a:gd name="connsiteY20" fmla="*/ 3835 h 10587"/>
              <a:gd name="connsiteX21" fmla="*/ 0 w 10000"/>
              <a:gd name="connsiteY21" fmla="*/ 4033 h 10587"/>
              <a:gd name="connsiteX22" fmla="*/ 0 w 10000"/>
              <a:gd name="connsiteY22" fmla="*/ 4033 h 10587"/>
              <a:gd name="connsiteX23" fmla="*/ 22 w 10000"/>
              <a:gd name="connsiteY23" fmla="*/ 4322 h 10587"/>
              <a:gd name="connsiteX24" fmla="*/ 91 w 10000"/>
              <a:gd name="connsiteY24" fmla="*/ 4583 h 10587"/>
              <a:gd name="connsiteX25" fmla="*/ 183 w 10000"/>
              <a:gd name="connsiteY25" fmla="*/ 4844 h 10587"/>
              <a:gd name="connsiteX26" fmla="*/ 251 w 10000"/>
              <a:gd name="connsiteY26" fmla="*/ 4961 h 10587"/>
              <a:gd name="connsiteX27" fmla="*/ 342 w 10000"/>
              <a:gd name="connsiteY27" fmla="*/ 5086 h 10587"/>
              <a:gd name="connsiteX28" fmla="*/ 434 w 10000"/>
              <a:gd name="connsiteY28" fmla="*/ 5212 h 10587"/>
              <a:gd name="connsiteX29" fmla="*/ 571 w 10000"/>
              <a:gd name="connsiteY29" fmla="*/ 5337 h 10587"/>
              <a:gd name="connsiteX30" fmla="*/ 844 w 10000"/>
              <a:gd name="connsiteY30" fmla="*/ 5604 h 10587"/>
              <a:gd name="connsiteX31" fmla="*/ 1210 w 10000"/>
              <a:gd name="connsiteY31" fmla="*/ 5882 h 10587"/>
              <a:gd name="connsiteX32" fmla="*/ 1644 w 10000"/>
              <a:gd name="connsiteY32" fmla="*/ 6189 h 10587"/>
              <a:gd name="connsiteX33" fmla="*/ 2169 w 10000"/>
              <a:gd name="connsiteY33" fmla="*/ 6522 h 10587"/>
              <a:gd name="connsiteX34" fmla="*/ 2808 w 10000"/>
              <a:gd name="connsiteY34" fmla="*/ 6890 h 10587"/>
              <a:gd name="connsiteX35" fmla="*/ 3539 w 10000"/>
              <a:gd name="connsiteY35" fmla="*/ 7312 h 10587"/>
              <a:gd name="connsiteX36" fmla="*/ 4360 w 10000"/>
              <a:gd name="connsiteY36" fmla="*/ 7789 h 10587"/>
              <a:gd name="connsiteX37" fmla="*/ 6392 w 10000"/>
              <a:gd name="connsiteY37" fmla="*/ 8932 h 10587"/>
              <a:gd name="connsiteX38" fmla="*/ 8950 w 10000"/>
              <a:gd name="connsiteY38" fmla="*/ 10371 h 10587"/>
              <a:gd name="connsiteX39" fmla="*/ 8950 w 10000"/>
              <a:gd name="connsiteY39" fmla="*/ 10371 h 10587"/>
              <a:gd name="connsiteX40" fmla="*/ 9063 w 10000"/>
              <a:gd name="connsiteY40" fmla="*/ 10426 h 10587"/>
              <a:gd name="connsiteX41" fmla="*/ 9200 w 10000"/>
              <a:gd name="connsiteY41" fmla="*/ 10479 h 10587"/>
              <a:gd name="connsiteX42" fmla="*/ 9338 w 10000"/>
              <a:gd name="connsiteY42" fmla="*/ 10514 h 10587"/>
              <a:gd name="connsiteX43" fmla="*/ 9497 w 10000"/>
              <a:gd name="connsiteY43" fmla="*/ 10542 h 10587"/>
              <a:gd name="connsiteX44" fmla="*/ 9658 w 10000"/>
              <a:gd name="connsiteY44" fmla="*/ 10570 h 10587"/>
              <a:gd name="connsiteX45" fmla="*/ 9817 w 10000"/>
              <a:gd name="connsiteY45" fmla="*/ 10578 h 10587"/>
              <a:gd name="connsiteX46" fmla="*/ 10000 w 10000"/>
              <a:gd name="connsiteY46" fmla="*/ 10587 h 10587"/>
              <a:gd name="connsiteX0" fmla="*/ 10000 w 10000"/>
              <a:gd name="connsiteY0" fmla="*/ 9692 h 9692"/>
              <a:gd name="connsiteX1" fmla="*/ 4018 w 10000"/>
              <a:gd name="connsiteY1" fmla="*/ 0 h 9692"/>
              <a:gd name="connsiteX2" fmla="*/ 3630 w 10000"/>
              <a:gd name="connsiteY2" fmla="*/ 117 h 9692"/>
              <a:gd name="connsiteX3" fmla="*/ 3264 w 10000"/>
              <a:gd name="connsiteY3" fmla="*/ 234 h 9692"/>
              <a:gd name="connsiteX4" fmla="*/ 2922 w 10000"/>
              <a:gd name="connsiteY4" fmla="*/ 368 h 9692"/>
              <a:gd name="connsiteX5" fmla="*/ 2603 w 10000"/>
              <a:gd name="connsiteY5" fmla="*/ 503 h 9692"/>
              <a:gd name="connsiteX6" fmla="*/ 2283 w 10000"/>
              <a:gd name="connsiteY6" fmla="*/ 645 h 9692"/>
              <a:gd name="connsiteX7" fmla="*/ 1986 w 10000"/>
              <a:gd name="connsiteY7" fmla="*/ 790 h 9692"/>
              <a:gd name="connsiteX8" fmla="*/ 1712 w 10000"/>
              <a:gd name="connsiteY8" fmla="*/ 942 h 9692"/>
              <a:gd name="connsiteX9" fmla="*/ 1439 w 10000"/>
              <a:gd name="connsiteY9" fmla="*/ 1106 h 9692"/>
              <a:gd name="connsiteX10" fmla="*/ 1210 w 10000"/>
              <a:gd name="connsiteY10" fmla="*/ 1268 h 9692"/>
              <a:gd name="connsiteX11" fmla="*/ 981 w 10000"/>
              <a:gd name="connsiteY11" fmla="*/ 1439 h 9692"/>
              <a:gd name="connsiteX12" fmla="*/ 800 w 10000"/>
              <a:gd name="connsiteY12" fmla="*/ 1618 h 9692"/>
              <a:gd name="connsiteX13" fmla="*/ 617 w 10000"/>
              <a:gd name="connsiteY13" fmla="*/ 1789 h 9692"/>
              <a:gd name="connsiteX14" fmla="*/ 456 w 10000"/>
              <a:gd name="connsiteY14" fmla="*/ 1977 h 9692"/>
              <a:gd name="connsiteX15" fmla="*/ 320 w 10000"/>
              <a:gd name="connsiteY15" fmla="*/ 2159 h 9692"/>
              <a:gd name="connsiteX16" fmla="*/ 205 w 10000"/>
              <a:gd name="connsiteY16" fmla="*/ 2346 h 9692"/>
              <a:gd name="connsiteX17" fmla="*/ 114 w 10000"/>
              <a:gd name="connsiteY17" fmla="*/ 2544 h 9692"/>
              <a:gd name="connsiteX18" fmla="*/ 68 w 10000"/>
              <a:gd name="connsiteY18" fmla="*/ 2743 h 9692"/>
              <a:gd name="connsiteX19" fmla="*/ 22 w 10000"/>
              <a:gd name="connsiteY19" fmla="*/ 2940 h 9692"/>
              <a:gd name="connsiteX20" fmla="*/ 0 w 10000"/>
              <a:gd name="connsiteY20" fmla="*/ 3138 h 9692"/>
              <a:gd name="connsiteX21" fmla="*/ 0 w 10000"/>
              <a:gd name="connsiteY21" fmla="*/ 3138 h 9692"/>
              <a:gd name="connsiteX22" fmla="*/ 22 w 10000"/>
              <a:gd name="connsiteY22" fmla="*/ 3427 h 9692"/>
              <a:gd name="connsiteX23" fmla="*/ 91 w 10000"/>
              <a:gd name="connsiteY23" fmla="*/ 3688 h 9692"/>
              <a:gd name="connsiteX24" fmla="*/ 183 w 10000"/>
              <a:gd name="connsiteY24" fmla="*/ 3949 h 9692"/>
              <a:gd name="connsiteX25" fmla="*/ 251 w 10000"/>
              <a:gd name="connsiteY25" fmla="*/ 4066 h 9692"/>
              <a:gd name="connsiteX26" fmla="*/ 342 w 10000"/>
              <a:gd name="connsiteY26" fmla="*/ 4191 h 9692"/>
              <a:gd name="connsiteX27" fmla="*/ 434 w 10000"/>
              <a:gd name="connsiteY27" fmla="*/ 4317 h 9692"/>
              <a:gd name="connsiteX28" fmla="*/ 571 w 10000"/>
              <a:gd name="connsiteY28" fmla="*/ 4442 h 9692"/>
              <a:gd name="connsiteX29" fmla="*/ 844 w 10000"/>
              <a:gd name="connsiteY29" fmla="*/ 4709 h 9692"/>
              <a:gd name="connsiteX30" fmla="*/ 1210 w 10000"/>
              <a:gd name="connsiteY30" fmla="*/ 4987 h 9692"/>
              <a:gd name="connsiteX31" fmla="*/ 1644 w 10000"/>
              <a:gd name="connsiteY31" fmla="*/ 5294 h 9692"/>
              <a:gd name="connsiteX32" fmla="*/ 2169 w 10000"/>
              <a:gd name="connsiteY32" fmla="*/ 5627 h 9692"/>
              <a:gd name="connsiteX33" fmla="*/ 2808 w 10000"/>
              <a:gd name="connsiteY33" fmla="*/ 5995 h 9692"/>
              <a:gd name="connsiteX34" fmla="*/ 3539 w 10000"/>
              <a:gd name="connsiteY34" fmla="*/ 6417 h 9692"/>
              <a:gd name="connsiteX35" fmla="*/ 4360 w 10000"/>
              <a:gd name="connsiteY35" fmla="*/ 6894 h 9692"/>
              <a:gd name="connsiteX36" fmla="*/ 6392 w 10000"/>
              <a:gd name="connsiteY36" fmla="*/ 8037 h 9692"/>
              <a:gd name="connsiteX37" fmla="*/ 8950 w 10000"/>
              <a:gd name="connsiteY37" fmla="*/ 9476 h 9692"/>
              <a:gd name="connsiteX38" fmla="*/ 8950 w 10000"/>
              <a:gd name="connsiteY38" fmla="*/ 9476 h 9692"/>
              <a:gd name="connsiteX39" fmla="*/ 9063 w 10000"/>
              <a:gd name="connsiteY39" fmla="*/ 9531 h 9692"/>
              <a:gd name="connsiteX40" fmla="*/ 9200 w 10000"/>
              <a:gd name="connsiteY40" fmla="*/ 9584 h 9692"/>
              <a:gd name="connsiteX41" fmla="*/ 9338 w 10000"/>
              <a:gd name="connsiteY41" fmla="*/ 9619 h 9692"/>
              <a:gd name="connsiteX42" fmla="*/ 9497 w 10000"/>
              <a:gd name="connsiteY42" fmla="*/ 9647 h 9692"/>
              <a:gd name="connsiteX43" fmla="*/ 9658 w 10000"/>
              <a:gd name="connsiteY43" fmla="*/ 9675 h 9692"/>
              <a:gd name="connsiteX44" fmla="*/ 9817 w 10000"/>
              <a:gd name="connsiteY44" fmla="*/ 9683 h 9692"/>
              <a:gd name="connsiteX45" fmla="*/ 10000 w 10000"/>
              <a:gd name="connsiteY45" fmla="*/ 9692 h 9692"/>
              <a:gd name="connsiteX0" fmla="*/ 10000 w 10000"/>
              <a:gd name="connsiteY0" fmla="*/ 9879 h 9879"/>
              <a:gd name="connsiteX1" fmla="*/ 3630 w 10000"/>
              <a:gd name="connsiteY1" fmla="*/ 0 h 9879"/>
              <a:gd name="connsiteX2" fmla="*/ 3264 w 10000"/>
              <a:gd name="connsiteY2" fmla="*/ 120 h 9879"/>
              <a:gd name="connsiteX3" fmla="*/ 2922 w 10000"/>
              <a:gd name="connsiteY3" fmla="*/ 259 h 9879"/>
              <a:gd name="connsiteX4" fmla="*/ 2603 w 10000"/>
              <a:gd name="connsiteY4" fmla="*/ 398 h 9879"/>
              <a:gd name="connsiteX5" fmla="*/ 2283 w 10000"/>
              <a:gd name="connsiteY5" fmla="*/ 544 h 9879"/>
              <a:gd name="connsiteX6" fmla="*/ 1986 w 10000"/>
              <a:gd name="connsiteY6" fmla="*/ 694 h 9879"/>
              <a:gd name="connsiteX7" fmla="*/ 1712 w 10000"/>
              <a:gd name="connsiteY7" fmla="*/ 851 h 9879"/>
              <a:gd name="connsiteX8" fmla="*/ 1439 w 10000"/>
              <a:gd name="connsiteY8" fmla="*/ 1020 h 9879"/>
              <a:gd name="connsiteX9" fmla="*/ 1210 w 10000"/>
              <a:gd name="connsiteY9" fmla="*/ 1187 h 9879"/>
              <a:gd name="connsiteX10" fmla="*/ 981 w 10000"/>
              <a:gd name="connsiteY10" fmla="*/ 1364 h 9879"/>
              <a:gd name="connsiteX11" fmla="*/ 800 w 10000"/>
              <a:gd name="connsiteY11" fmla="*/ 1548 h 9879"/>
              <a:gd name="connsiteX12" fmla="*/ 617 w 10000"/>
              <a:gd name="connsiteY12" fmla="*/ 1725 h 9879"/>
              <a:gd name="connsiteX13" fmla="*/ 456 w 10000"/>
              <a:gd name="connsiteY13" fmla="*/ 1919 h 9879"/>
              <a:gd name="connsiteX14" fmla="*/ 320 w 10000"/>
              <a:gd name="connsiteY14" fmla="*/ 2107 h 9879"/>
              <a:gd name="connsiteX15" fmla="*/ 205 w 10000"/>
              <a:gd name="connsiteY15" fmla="*/ 2300 h 9879"/>
              <a:gd name="connsiteX16" fmla="*/ 114 w 10000"/>
              <a:gd name="connsiteY16" fmla="*/ 2504 h 9879"/>
              <a:gd name="connsiteX17" fmla="*/ 68 w 10000"/>
              <a:gd name="connsiteY17" fmla="*/ 2709 h 9879"/>
              <a:gd name="connsiteX18" fmla="*/ 22 w 10000"/>
              <a:gd name="connsiteY18" fmla="*/ 2912 h 9879"/>
              <a:gd name="connsiteX19" fmla="*/ 0 w 10000"/>
              <a:gd name="connsiteY19" fmla="*/ 3117 h 9879"/>
              <a:gd name="connsiteX20" fmla="*/ 0 w 10000"/>
              <a:gd name="connsiteY20" fmla="*/ 3117 h 9879"/>
              <a:gd name="connsiteX21" fmla="*/ 22 w 10000"/>
              <a:gd name="connsiteY21" fmla="*/ 3415 h 9879"/>
              <a:gd name="connsiteX22" fmla="*/ 91 w 10000"/>
              <a:gd name="connsiteY22" fmla="*/ 3684 h 9879"/>
              <a:gd name="connsiteX23" fmla="*/ 183 w 10000"/>
              <a:gd name="connsiteY23" fmla="*/ 3953 h 9879"/>
              <a:gd name="connsiteX24" fmla="*/ 251 w 10000"/>
              <a:gd name="connsiteY24" fmla="*/ 4074 h 9879"/>
              <a:gd name="connsiteX25" fmla="*/ 342 w 10000"/>
              <a:gd name="connsiteY25" fmla="*/ 4203 h 9879"/>
              <a:gd name="connsiteX26" fmla="*/ 434 w 10000"/>
              <a:gd name="connsiteY26" fmla="*/ 4333 h 9879"/>
              <a:gd name="connsiteX27" fmla="*/ 571 w 10000"/>
              <a:gd name="connsiteY27" fmla="*/ 4462 h 9879"/>
              <a:gd name="connsiteX28" fmla="*/ 844 w 10000"/>
              <a:gd name="connsiteY28" fmla="*/ 4738 h 9879"/>
              <a:gd name="connsiteX29" fmla="*/ 1210 w 10000"/>
              <a:gd name="connsiteY29" fmla="*/ 5024 h 9879"/>
              <a:gd name="connsiteX30" fmla="*/ 1644 w 10000"/>
              <a:gd name="connsiteY30" fmla="*/ 5341 h 9879"/>
              <a:gd name="connsiteX31" fmla="*/ 2169 w 10000"/>
              <a:gd name="connsiteY31" fmla="*/ 5685 h 9879"/>
              <a:gd name="connsiteX32" fmla="*/ 2808 w 10000"/>
              <a:gd name="connsiteY32" fmla="*/ 6065 h 9879"/>
              <a:gd name="connsiteX33" fmla="*/ 3539 w 10000"/>
              <a:gd name="connsiteY33" fmla="*/ 6500 h 9879"/>
              <a:gd name="connsiteX34" fmla="*/ 4360 w 10000"/>
              <a:gd name="connsiteY34" fmla="*/ 6992 h 9879"/>
              <a:gd name="connsiteX35" fmla="*/ 6392 w 10000"/>
              <a:gd name="connsiteY35" fmla="*/ 8171 h 9879"/>
              <a:gd name="connsiteX36" fmla="*/ 8950 w 10000"/>
              <a:gd name="connsiteY36" fmla="*/ 9656 h 9879"/>
              <a:gd name="connsiteX37" fmla="*/ 8950 w 10000"/>
              <a:gd name="connsiteY37" fmla="*/ 9656 h 9879"/>
              <a:gd name="connsiteX38" fmla="*/ 9063 w 10000"/>
              <a:gd name="connsiteY38" fmla="*/ 9713 h 9879"/>
              <a:gd name="connsiteX39" fmla="*/ 9200 w 10000"/>
              <a:gd name="connsiteY39" fmla="*/ 9768 h 9879"/>
              <a:gd name="connsiteX40" fmla="*/ 9338 w 10000"/>
              <a:gd name="connsiteY40" fmla="*/ 9804 h 9879"/>
              <a:gd name="connsiteX41" fmla="*/ 9497 w 10000"/>
              <a:gd name="connsiteY41" fmla="*/ 9833 h 9879"/>
              <a:gd name="connsiteX42" fmla="*/ 9658 w 10000"/>
              <a:gd name="connsiteY42" fmla="*/ 9861 h 9879"/>
              <a:gd name="connsiteX43" fmla="*/ 9817 w 10000"/>
              <a:gd name="connsiteY43" fmla="*/ 9870 h 9879"/>
              <a:gd name="connsiteX44" fmla="*/ 10000 w 10000"/>
              <a:gd name="connsiteY44" fmla="*/ 9879 h 9879"/>
              <a:gd name="connsiteX0" fmla="*/ 9817 w 9817"/>
              <a:gd name="connsiteY0" fmla="*/ 9991 h 9991"/>
              <a:gd name="connsiteX1" fmla="*/ 3630 w 9817"/>
              <a:gd name="connsiteY1" fmla="*/ 0 h 9991"/>
              <a:gd name="connsiteX2" fmla="*/ 3264 w 9817"/>
              <a:gd name="connsiteY2" fmla="*/ 121 h 9991"/>
              <a:gd name="connsiteX3" fmla="*/ 2922 w 9817"/>
              <a:gd name="connsiteY3" fmla="*/ 262 h 9991"/>
              <a:gd name="connsiteX4" fmla="*/ 2603 w 9817"/>
              <a:gd name="connsiteY4" fmla="*/ 403 h 9991"/>
              <a:gd name="connsiteX5" fmla="*/ 2283 w 9817"/>
              <a:gd name="connsiteY5" fmla="*/ 551 h 9991"/>
              <a:gd name="connsiteX6" fmla="*/ 1986 w 9817"/>
              <a:gd name="connsiteY6" fmla="*/ 703 h 9991"/>
              <a:gd name="connsiteX7" fmla="*/ 1712 w 9817"/>
              <a:gd name="connsiteY7" fmla="*/ 861 h 9991"/>
              <a:gd name="connsiteX8" fmla="*/ 1439 w 9817"/>
              <a:gd name="connsiteY8" fmla="*/ 1032 h 9991"/>
              <a:gd name="connsiteX9" fmla="*/ 1210 w 9817"/>
              <a:gd name="connsiteY9" fmla="*/ 1202 h 9991"/>
              <a:gd name="connsiteX10" fmla="*/ 981 w 9817"/>
              <a:gd name="connsiteY10" fmla="*/ 1381 h 9991"/>
              <a:gd name="connsiteX11" fmla="*/ 800 w 9817"/>
              <a:gd name="connsiteY11" fmla="*/ 1567 h 9991"/>
              <a:gd name="connsiteX12" fmla="*/ 617 w 9817"/>
              <a:gd name="connsiteY12" fmla="*/ 1746 h 9991"/>
              <a:gd name="connsiteX13" fmla="*/ 456 w 9817"/>
              <a:gd name="connsiteY13" fmla="*/ 1943 h 9991"/>
              <a:gd name="connsiteX14" fmla="*/ 320 w 9817"/>
              <a:gd name="connsiteY14" fmla="*/ 2133 h 9991"/>
              <a:gd name="connsiteX15" fmla="*/ 205 w 9817"/>
              <a:gd name="connsiteY15" fmla="*/ 2328 h 9991"/>
              <a:gd name="connsiteX16" fmla="*/ 114 w 9817"/>
              <a:gd name="connsiteY16" fmla="*/ 2535 h 9991"/>
              <a:gd name="connsiteX17" fmla="*/ 68 w 9817"/>
              <a:gd name="connsiteY17" fmla="*/ 2742 h 9991"/>
              <a:gd name="connsiteX18" fmla="*/ 22 w 9817"/>
              <a:gd name="connsiteY18" fmla="*/ 2948 h 9991"/>
              <a:gd name="connsiteX19" fmla="*/ 0 w 9817"/>
              <a:gd name="connsiteY19" fmla="*/ 3155 h 9991"/>
              <a:gd name="connsiteX20" fmla="*/ 0 w 9817"/>
              <a:gd name="connsiteY20" fmla="*/ 3155 h 9991"/>
              <a:gd name="connsiteX21" fmla="*/ 22 w 9817"/>
              <a:gd name="connsiteY21" fmla="*/ 3457 h 9991"/>
              <a:gd name="connsiteX22" fmla="*/ 91 w 9817"/>
              <a:gd name="connsiteY22" fmla="*/ 3729 h 9991"/>
              <a:gd name="connsiteX23" fmla="*/ 183 w 9817"/>
              <a:gd name="connsiteY23" fmla="*/ 4001 h 9991"/>
              <a:gd name="connsiteX24" fmla="*/ 251 w 9817"/>
              <a:gd name="connsiteY24" fmla="*/ 4124 h 9991"/>
              <a:gd name="connsiteX25" fmla="*/ 342 w 9817"/>
              <a:gd name="connsiteY25" fmla="*/ 4254 h 9991"/>
              <a:gd name="connsiteX26" fmla="*/ 434 w 9817"/>
              <a:gd name="connsiteY26" fmla="*/ 4386 h 9991"/>
              <a:gd name="connsiteX27" fmla="*/ 571 w 9817"/>
              <a:gd name="connsiteY27" fmla="*/ 4517 h 9991"/>
              <a:gd name="connsiteX28" fmla="*/ 844 w 9817"/>
              <a:gd name="connsiteY28" fmla="*/ 4796 h 9991"/>
              <a:gd name="connsiteX29" fmla="*/ 1210 w 9817"/>
              <a:gd name="connsiteY29" fmla="*/ 5086 h 9991"/>
              <a:gd name="connsiteX30" fmla="*/ 1644 w 9817"/>
              <a:gd name="connsiteY30" fmla="*/ 5406 h 9991"/>
              <a:gd name="connsiteX31" fmla="*/ 2169 w 9817"/>
              <a:gd name="connsiteY31" fmla="*/ 5755 h 9991"/>
              <a:gd name="connsiteX32" fmla="*/ 2808 w 9817"/>
              <a:gd name="connsiteY32" fmla="*/ 6139 h 9991"/>
              <a:gd name="connsiteX33" fmla="*/ 3539 w 9817"/>
              <a:gd name="connsiteY33" fmla="*/ 6580 h 9991"/>
              <a:gd name="connsiteX34" fmla="*/ 4360 w 9817"/>
              <a:gd name="connsiteY34" fmla="*/ 7078 h 9991"/>
              <a:gd name="connsiteX35" fmla="*/ 6392 w 9817"/>
              <a:gd name="connsiteY35" fmla="*/ 8271 h 9991"/>
              <a:gd name="connsiteX36" fmla="*/ 8950 w 9817"/>
              <a:gd name="connsiteY36" fmla="*/ 9774 h 9991"/>
              <a:gd name="connsiteX37" fmla="*/ 8950 w 9817"/>
              <a:gd name="connsiteY37" fmla="*/ 9774 h 9991"/>
              <a:gd name="connsiteX38" fmla="*/ 9063 w 9817"/>
              <a:gd name="connsiteY38" fmla="*/ 9832 h 9991"/>
              <a:gd name="connsiteX39" fmla="*/ 9200 w 9817"/>
              <a:gd name="connsiteY39" fmla="*/ 9888 h 9991"/>
              <a:gd name="connsiteX40" fmla="*/ 9338 w 9817"/>
              <a:gd name="connsiteY40" fmla="*/ 9924 h 9991"/>
              <a:gd name="connsiteX41" fmla="*/ 9497 w 9817"/>
              <a:gd name="connsiteY41" fmla="*/ 9953 h 9991"/>
              <a:gd name="connsiteX42" fmla="*/ 9658 w 9817"/>
              <a:gd name="connsiteY42" fmla="*/ 9982 h 9991"/>
              <a:gd name="connsiteX43" fmla="*/ 9817 w 9817"/>
              <a:gd name="connsiteY43" fmla="*/ 9991 h 9991"/>
              <a:gd name="connsiteX0" fmla="*/ 9838 w 9838"/>
              <a:gd name="connsiteY0" fmla="*/ 9991 h 9991"/>
              <a:gd name="connsiteX1" fmla="*/ 3698 w 9838"/>
              <a:gd name="connsiteY1" fmla="*/ 0 h 9991"/>
              <a:gd name="connsiteX2" fmla="*/ 3325 w 9838"/>
              <a:gd name="connsiteY2" fmla="*/ 121 h 9991"/>
              <a:gd name="connsiteX3" fmla="*/ 2976 w 9838"/>
              <a:gd name="connsiteY3" fmla="*/ 262 h 9991"/>
              <a:gd name="connsiteX4" fmla="*/ 2652 w 9838"/>
              <a:gd name="connsiteY4" fmla="*/ 403 h 9991"/>
              <a:gd name="connsiteX5" fmla="*/ 2326 w 9838"/>
              <a:gd name="connsiteY5" fmla="*/ 551 h 9991"/>
              <a:gd name="connsiteX6" fmla="*/ 2023 w 9838"/>
              <a:gd name="connsiteY6" fmla="*/ 704 h 9991"/>
              <a:gd name="connsiteX7" fmla="*/ 1744 w 9838"/>
              <a:gd name="connsiteY7" fmla="*/ 862 h 9991"/>
              <a:gd name="connsiteX8" fmla="*/ 1466 w 9838"/>
              <a:gd name="connsiteY8" fmla="*/ 1033 h 9991"/>
              <a:gd name="connsiteX9" fmla="*/ 1233 w 9838"/>
              <a:gd name="connsiteY9" fmla="*/ 1203 h 9991"/>
              <a:gd name="connsiteX10" fmla="*/ 999 w 9838"/>
              <a:gd name="connsiteY10" fmla="*/ 1382 h 9991"/>
              <a:gd name="connsiteX11" fmla="*/ 815 w 9838"/>
              <a:gd name="connsiteY11" fmla="*/ 1568 h 9991"/>
              <a:gd name="connsiteX12" fmla="*/ 629 w 9838"/>
              <a:gd name="connsiteY12" fmla="*/ 1748 h 9991"/>
              <a:gd name="connsiteX13" fmla="*/ 465 w 9838"/>
              <a:gd name="connsiteY13" fmla="*/ 1945 h 9991"/>
              <a:gd name="connsiteX14" fmla="*/ 326 w 9838"/>
              <a:gd name="connsiteY14" fmla="*/ 2135 h 9991"/>
              <a:gd name="connsiteX15" fmla="*/ 209 w 9838"/>
              <a:gd name="connsiteY15" fmla="*/ 2330 h 9991"/>
              <a:gd name="connsiteX16" fmla="*/ 116 w 9838"/>
              <a:gd name="connsiteY16" fmla="*/ 2537 h 9991"/>
              <a:gd name="connsiteX17" fmla="*/ 69 w 9838"/>
              <a:gd name="connsiteY17" fmla="*/ 2744 h 9991"/>
              <a:gd name="connsiteX18" fmla="*/ 22 w 9838"/>
              <a:gd name="connsiteY18" fmla="*/ 2951 h 9991"/>
              <a:gd name="connsiteX19" fmla="*/ 0 w 9838"/>
              <a:gd name="connsiteY19" fmla="*/ 3158 h 9991"/>
              <a:gd name="connsiteX20" fmla="*/ 0 w 9838"/>
              <a:gd name="connsiteY20" fmla="*/ 3158 h 9991"/>
              <a:gd name="connsiteX21" fmla="*/ 22 w 9838"/>
              <a:gd name="connsiteY21" fmla="*/ 3460 h 9991"/>
              <a:gd name="connsiteX22" fmla="*/ 93 w 9838"/>
              <a:gd name="connsiteY22" fmla="*/ 3732 h 9991"/>
              <a:gd name="connsiteX23" fmla="*/ 186 w 9838"/>
              <a:gd name="connsiteY23" fmla="*/ 4005 h 9991"/>
              <a:gd name="connsiteX24" fmla="*/ 256 w 9838"/>
              <a:gd name="connsiteY24" fmla="*/ 4128 h 9991"/>
              <a:gd name="connsiteX25" fmla="*/ 348 w 9838"/>
              <a:gd name="connsiteY25" fmla="*/ 4258 h 9991"/>
              <a:gd name="connsiteX26" fmla="*/ 442 w 9838"/>
              <a:gd name="connsiteY26" fmla="*/ 4390 h 9991"/>
              <a:gd name="connsiteX27" fmla="*/ 582 w 9838"/>
              <a:gd name="connsiteY27" fmla="*/ 4521 h 9991"/>
              <a:gd name="connsiteX28" fmla="*/ 860 w 9838"/>
              <a:gd name="connsiteY28" fmla="*/ 4800 h 9991"/>
              <a:gd name="connsiteX29" fmla="*/ 1233 w 9838"/>
              <a:gd name="connsiteY29" fmla="*/ 5091 h 9991"/>
              <a:gd name="connsiteX30" fmla="*/ 1675 w 9838"/>
              <a:gd name="connsiteY30" fmla="*/ 5411 h 9991"/>
              <a:gd name="connsiteX31" fmla="*/ 2209 w 9838"/>
              <a:gd name="connsiteY31" fmla="*/ 5760 h 9991"/>
              <a:gd name="connsiteX32" fmla="*/ 2860 w 9838"/>
              <a:gd name="connsiteY32" fmla="*/ 6145 h 9991"/>
              <a:gd name="connsiteX33" fmla="*/ 3605 w 9838"/>
              <a:gd name="connsiteY33" fmla="*/ 6586 h 9991"/>
              <a:gd name="connsiteX34" fmla="*/ 4441 w 9838"/>
              <a:gd name="connsiteY34" fmla="*/ 7084 h 9991"/>
              <a:gd name="connsiteX35" fmla="*/ 6511 w 9838"/>
              <a:gd name="connsiteY35" fmla="*/ 8278 h 9991"/>
              <a:gd name="connsiteX36" fmla="*/ 9117 w 9838"/>
              <a:gd name="connsiteY36" fmla="*/ 9783 h 9991"/>
              <a:gd name="connsiteX37" fmla="*/ 9117 w 9838"/>
              <a:gd name="connsiteY37" fmla="*/ 9783 h 9991"/>
              <a:gd name="connsiteX38" fmla="*/ 9232 w 9838"/>
              <a:gd name="connsiteY38" fmla="*/ 9841 h 9991"/>
              <a:gd name="connsiteX39" fmla="*/ 9371 w 9838"/>
              <a:gd name="connsiteY39" fmla="*/ 9897 h 9991"/>
              <a:gd name="connsiteX40" fmla="*/ 9512 w 9838"/>
              <a:gd name="connsiteY40" fmla="*/ 9933 h 9991"/>
              <a:gd name="connsiteX41" fmla="*/ 9674 w 9838"/>
              <a:gd name="connsiteY41" fmla="*/ 9962 h 9991"/>
              <a:gd name="connsiteX42" fmla="*/ 9838 w 9838"/>
              <a:gd name="connsiteY42" fmla="*/ 9991 h 9991"/>
              <a:gd name="connsiteX0" fmla="*/ 9833 w 9833"/>
              <a:gd name="connsiteY0" fmla="*/ 9971 h 9971"/>
              <a:gd name="connsiteX1" fmla="*/ 3759 w 9833"/>
              <a:gd name="connsiteY1" fmla="*/ 0 h 9971"/>
              <a:gd name="connsiteX2" fmla="*/ 3380 w 9833"/>
              <a:gd name="connsiteY2" fmla="*/ 121 h 9971"/>
              <a:gd name="connsiteX3" fmla="*/ 3025 w 9833"/>
              <a:gd name="connsiteY3" fmla="*/ 262 h 9971"/>
              <a:gd name="connsiteX4" fmla="*/ 2696 w 9833"/>
              <a:gd name="connsiteY4" fmla="*/ 403 h 9971"/>
              <a:gd name="connsiteX5" fmla="*/ 2364 w 9833"/>
              <a:gd name="connsiteY5" fmla="*/ 551 h 9971"/>
              <a:gd name="connsiteX6" fmla="*/ 2056 w 9833"/>
              <a:gd name="connsiteY6" fmla="*/ 705 h 9971"/>
              <a:gd name="connsiteX7" fmla="*/ 1773 w 9833"/>
              <a:gd name="connsiteY7" fmla="*/ 863 h 9971"/>
              <a:gd name="connsiteX8" fmla="*/ 1490 w 9833"/>
              <a:gd name="connsiteY8" fmla="*/ 1034 h 9971"/>
              <a:gd name="connsiteX9" fmla="*/ 1253 w 9833"/>
              <a:gd name="connsiteY9" fmla="*/ 1204 h 9971"/>
              <a:gd name="connsiteX10" fmla="*/ 1015 w 9833"/>
              <a:gd name="connsiteY10" fmla="*/ 1383 h 9971"/>
              <a:gd name="connsiteX11" fmla="*/ 828 w 9833"/>
              <a:gd name="connsiteY11" fmla="*/ 1569 h 9971"/>
              <a:gd name="connsiteX12" fmla="*/ 639 w 9833"/>
              <a:gd name="connsiteY12" fmla="*/ 1750 h 9971"/>
              <a:gd name="connsiteX13" fmla="*/ 473 w 9833"/>
              <a:gd name="connsiteY13" fmla="*/ 1947 h 9971"/>
              <a:gd name="connsiteX14" fmla="*/ 331 w 9833"/>
              <a:gd name="connsiteY14" fmla="*/ 2137 h 9971"/>
              <a:gd name="connsiteX15" fmla="*/ 212 w 9833"/>
              <a:gd name="connsiteY15" fmla="*/ 2332 h 9971"/>
              <a:gd name="connsiteX16" fmla="*/ 118 w 9833"/>
              <a:gd name="connsiteY16" fmla="*/ 2539 h 9971"/>
              <a:gd name="connsiteX17" fmla="*/ 70 w 9833"/>
              <a:gd name="connsiteY17" fmla="*/ 2746 h 9971"/>
              <a:gd name="connsiteX18" fmla="*/ 22 w 9833"/>
              <a:gd name="connsiteY18" fmla="*/ 2954 h 9971"/>
              <a:gd name="connsiteX19" fmla="*/ 0 w 9833"/>
              <a:gd name="connsiteY19" fmla="*/ 3161 h 9971"/>
              <a:gd name="connsiteX20" fmla="*/ 0 w 9833"/>
              <a:gd name="connsiteY20" fmla="*/ 3161 h 9971"/>
              <a:gd name="connsiteX21" fmla="*/ 22 w 9833"/>
              <a:gd name="connsiteY21" fmla="*/ 3463 h 9971"/>
              <a:gd name="connsiteX22" fmla="*/ 95 w 9833"/>
              <a:gd name="connsiteY22" fmla="*/ 3735 h 9971"/>
              <a:gd name="connsiteX23" fmla="*/ 189 w 9833"/>
              <a:gd name="connsiteY23" fmla="*/ 4009 h 9971"/>
              <a:gd name="connsiteX24" fmla="*/ 260 w 9833"/>
              <a:gd name="connsiteY24" fmla="*/ 4132 h 9971"/>
              <a:gd name="connsiteX25" fmla="*/ 354 w 9833"/>
              <a:gd name="connsiteY25" fmla="*/ 4262 h 9971"/>
              <a:gd name="connsiteX26" fmla="*/ 449 w 9833"/>
              <a:gd name="connsiteY26" fmla="*/ 4394 h 9971"/>
              <a:gd name="connsiteX27" fmla="*/ 592 w 9833"/>
              <a:gd name="connsiteY27" fmla="*/ 4525 h 9971"/>
              <a:gd name="connsiteX28" fmla="*/ 874 w 9833"/>
              <a:gd name="connsiteY28" fmla="*/ 4804 h 9971"/>
              <a:gd name="connsiteX29" fmla="*/ 1253 w 9833"/>
              <a:gd name="connsiteY29" fmla="*/ 5096 h 9971"/>
              <a:gd name="connsiteX30" fmla="*/ 1703 w 9833"/>
              <a:gd name="connsiteY30" fmla="*/ 5416 h 9971"/>
              <a:gd name="connsiteX31" fmla="*/ 2245 w 9833"/>
              <a:gd name="connsiteY31" fmla="*/ 5765 h 9971"/>
              <a:gd name="connsiteX32" fmla="*/ 2907 w 9833"/>
              <a:gd name="connsiteY32" fmla="*/ 6151 h 9971"/>
              <a:gd name="connsiteX33" fmla="*/ 3664 w 9833"/>
              <a:gd name="connsiteY33" fmla="*/ 6592 h 9971"/>
              <a:gd name="connsiteX34" fmla="*/ 4514 w 9833"/>
              <a:gd name="connsiteY34" fmla="*/ 7090 h 9971"/>
              <a:gd name="connsiteX35" fmla="*/ 6618 w 9833"/>
              <a:gd name="connsiteY35" fmla="*/ 8285 h 9971"/>
              <a:gd name="connsiteX36" fmla="*/ 9267 w 9833"/>
              <a:gd name="connsiteY36" fmla="*/ 9792 h 9971"/>
              <a:gd name="connsiteX37" fmla="*/ 9267 w 9833"/>
              <a:gd name="connsiteY37" fmla="*/ 9792 h 9971"/>
              <a:gd name="connsiteX38" fmla="*/ 9384 w 9833"/>
              <a:gd name="connsiteY38" fmla="*/ 9850 h 9971"/>
              <a:gd name="connsiteX39" fmla="*/ 9525 w 9833"/>
              <a:gd name="connsiteY39" fmla="*/ 9906 h 9971"/>
              <a:gd name="connsiteX40" fmla="*/ 9669 w 9833"/>
              <a:gd name="connsiteY40" fmla="*/ 9942 h 9971"/>
              <a:gd name="connsiteX41" fmla="*/ 9833 w 9833"/>
              <a:gd name="connsiteY41" fmla="*/ 9971 h 9971"/>
              <a:gd name="connsiteX0" fmla="*/ 9833 w 9833"/>
              <a:gd name="connsiteY0" fmla="*/ 9971 h 9971"/>
              <a:gd name="connsiteX1" fmla="*/ 3823 w 9833"/>
              <a:gd name="connsiteY1" fmla="*/ 0 h 9971"/>
              <a:gd name="connsiteX2" fmla="*/ 3437 w 9833"/>
              <a:gd name="connsiteY2" fmla="*/ 121 h 9971"/>
              <a:gd name="connsiteX3" fmla="*/ 3076 w 9833"/>
              <a:gd name="connsiteY3" fmla="*/ 263 h 9971"/>
              <a:gd name="connsiteX4" fmla="*/ 2742 w 9833"/>
              <a:gd name="connsiteY4" fmla="*/ 404 h 9971"/>
              <a:gd name="connsiteX5" fmla="*/ 2404 w 9833"/>
              <a:gd name="connsiteY5" fmla="*/ 553 h 9971"/>
              <a:gd name="connsiteX6" fmla="*/ 2091 w 9833"/>
              <a:gd name="connsiteY6" fmla="*/ 707 h 9971"/>
              <a:gd name="connsiteX7" fmla="*/ 1803 w 9833"/>
              <a:gd name="connsiteY7" fmla="*/ 866 h 9971"/>
              <a:gd name="connsiteX8" fmla="*/ 1515 w 9833"/>
              <a:gd name="connsiteY8" fmla="*/ 1037 h 9971"/>
              <a:gd name="connsiteX9" fmla="*/ 1274 w 9833"/>
              <a:gd name="connsiteY9" fmla="*/ 1208 h 9971"/>
              <a:gd name="connsiteX10" fmla="*/ 1032 w 9833"/>
              <a:gd name="connsiteY10" fmla="*/ 1387 h 9971"/>
              <a:gd name="connsiteX11" fmla="*/ 842 w 9833"/>
              <a:gd name="connsiteY11" fmla="*/ 1574 h 9971"/>
              <a:gd name="connsiteX12" fmla="*/ 650 w 9833"/>
              <a:gd name="connsiteY12" fmla="*/ 1755 h 9971"/>
              <a:gd name="connsiteX13" fmla="*/ 481 w 9833"/>
              <a:gd name="connsiteY13" fmla="*/ 1953 h 9971"/>
              <a:gd name="connsiteX14" fmla="*/ 337 w 9833"/>
              <a:gd name="connsiteY14" fmla="*/ 2143 h 9971"/>
              <a:gd name="connsiteX15" fmla="*/ 216 w 9833"/>
              <a:gd name="connsiteY15" fmla="*/ 2339 h 9971"/>
              <a:gd name="connsiteX16" fmla="*/ 120 w 9833"/>
              <a:gd name="connsiteY16" fmla="*/ 2546 h 9971"/>
              <a:gd name="connsiteX17" fmla="*/ 71 w 9833"/>
              <a:gd name="connsiteY17" fmla="*/ 2754 h 9971"/>
              <a:gd name="connsiteX18" fmla="*/ 22 w 9833"/>
              <a:gd name="connsiteY18" fmla="*/ 2963 h 9971"/>
              <a:gd name="connsiteX19" fmla="*/ 0 w 9833"/>
              <a:gd name="connsiteY19" fmla="*/ 3170 h 9971"/>
              <a:gd name="connsiteX20" fmla="*/ 0 w 9833"/>
              <a:gd name="connsiteY20" fmla="*/ 3170 h 9971"/>
              <a:gd name="connsiteX21" fmla="*/ 22 w 9833"/>
              <a:gd name="connsiteY21" fmla="*/ 3473 h 9971"/>
              <a:gd name="connsiteX22" fmla="*/ 97 w 9833"/>
              <a:gd name="connsiteY22" fmla="*/ 3746 h 9971"/>
              <a:gd name="connsiteX23" fmla="*/ 192 w 9833"/>
              <a:gd name="connsiteY23" fmla="*/ 4021 h 9971"/>
              <a:gd name="connsiteX24" fmla="*/ 264 w 9833"/>
              <a:gd name="connsiteY24" fmla="*/ 4144 h 9971"/>
              <a:gd name="connsiteX25" fmla="*/ 360 w 9833"/>
              <a:gd name="connsiteY25" fmla="*/ 4274 h 9971"/>
              <a:gd name="connsiteX26" fmla="*/ 457 w 9833"/>
              <a:gd name="connsiteY26" fmla="*/ 4407 h 9971"/>
              <a:gd name="connsiteX27" fmla="*/ 602 w 9833"/>
              <a:gd name="connsiteY27" fmla="*/ 4538 h 9971"/>
              <a:gd name="connsiteX28" fmla="*/ 889 w 9833"/>
              <a:gd name="connsiteY28" fmla="*/ 4818 h 9971"/>
              <a:gd name="connsiteX29" fmla="*/ 1274 w 9833"/>
              <a:gd name="connsiteY29" fmla="*/ 5111 h 9971"/>
              <a:gd name="connsiteX30" fmla="*/ 1732 w 9833"/>
              <a:gd name="connsiteY30" fmla="*/ 5432 h 9971"/>
              <a:gd name="connsiteX31" fmla="*/ 2283 w 9833"/>
              <a:gd name="connsiteY31" fmla="*/ 5782 h 9971"/>
              <a:gd name="connsiteX32" fmla="*/ 2956 w 9833"/>
              <a:gd name="connsiteY32" fmla="*/ 6169 h 9971"/>
              <a:gd name="connsiteX33" fmla="*/ 3726 w 9833"/>
              <a:gd name="connsiteY33" fmla="*/ 6611 h 9971"/>
              <a:gd name="connsiteX34" fmla="*/ 4591 w 9833"/>
              <a:gd name="connsiteY34" fmla="*/ 7111 h 9971"/>
              <a:gd name="connsiteX35" fmla="*/ 6730 w 9833"/>
              <a:gd name="connsiteY35" fmla="*/ 8309 h 9971"/>
              <a:gd name="connsiteX36" fmla="*/ 9424 w 9833"/>
              <a:gd name="connsiteY36" fmla="*/ 9820 h 9971"/>
              <a:gd name="connsiteX37" fmla="*/ 9424 w 9833"/>
              <a:gd name="connsiteY37" fmla="*/ 9820 h 9971"/>
              <a:gd name="connsiteX38" fmla="*/ 9543 w 9833"/>
              <a:gd name="connsiteY38" fmla="*/ 9879 h 9971"/>
              <a:gd name="connsiteX39" fmla="*/ 9687 w 9833"/>
              <a:gd name="connsiteY39" fmla="*/ 9935 h 9971"/>
              <a:gd name="connsiteX40" fmla="*/ 9833 w 9833"/>
              <a:gd name="connsiteY40" fmla="*/ 9971 h 9971"/>
              <a:gd name="connsiteX0" fmla="*/ 9852 w 9852"/>
              <a:gd name="connsiteY0" fmla="*/ 9964 h 9964"/>
              <a:gd name="connsiteX1" fmla="*/ 3888 w 9852"/>
              <a:gd name="connsiteY1" fmla="*/ 0 h 9964"/>
              <a:gd name="connsiteX2" fmla="*/ 3495 w 9852"/>
              <a:gd name="connsiteY2" fmla="*/ 121 h 9964"/>
              <a:gd name="connsiteX3" fmla="*/ 3128 w 9852"/>
              <a:gd name="connsiteY3" fmla="*/ 264 h 9964"/>
              <a:gd name="connsiteX4" fmla="*/ 2789 w 9852"/>
              <a:gd name="connsiteY4" fmla="*/ 405 h 9964"/>
              <a:gd name="connsiteX5" fmla="*/ 2445 w 9852"/>
              <a:gd name="connsiteY5" fmla="*/ 555 h 9964"/>
              <a:gd name="connsiteX6" fmla="*/ 2127 w 9852"/>
              <a:gd name="connsiteY6" fmla="*/ 709 h 9964"/>
              <a:gd name="connsiteX7" fmla="*/ 1834 w 9852"/>
              <a:gd name="connsiteY7" fmla="*/ 869 h 9964"/>
              <a:gd name="connsiteX8" fmla="*/ 1541 w 9852"/>
              <a:gd name="connsiteY8" fmla="*/ 1040 h 9964"/>
              <a:gd name="connsiteX9" fmla="*/ 1296 w 9852"/>
              <a:gd name="connsiteY9" fmla="*/ 1212 h 9964"/>
              <a:gd name="connsiteX10" fmla="*/ 1050 w 9852"/>
              <a:gd name="connsiteY10" fmla="*/ 1391 h 9964"/>
              <a:gd name="connsiteX11" fmla="*/ 856 w 9852"/>
              <a:gd name="connsiteY11" fmla="*/ 1579 h 9964"/>
              <a:gd name="connsiteX12" fmla="*/ 661 w 9852"/>
              <a:gd name="connsiteY12" fmla="*/ 1760 h 9964"/>
              <a:gd name="connsiteX13" fmla="*/ 489 w 9852"/>
              <a:gd name="connsiteY13" fmla="*/ 1959 h 9964"/>
              <a:gd name="connsiteX14" fmla="*/ 343 w 9852"/>
              <a:gd name="connsiteY14" fmla="*/ 2149 h 9964"/>
              <a:gd name="connsiteX15" fmla="*/ 220 w 9852"/>
              <a:gd name="connsiteY15" fmla="*/ 2346 h 9964"/>
              <a:gd name="connsiteX16" fmla="*/ 122 w 9852"/>
              <a:gd name="connsiteY16" fmla="*/ 2553 h 9964"/>
              <a:gd name="connsiteX17" fmla="*/ 72 w 9852"/>
              <a:gd name="connsiteY17" fmla="*/ 2762 h 9964"/>
              <a:gd name="connsiteX18" fmla="*/ 22 w 9852"/>
              <a:gd name="connsiteY18" fmla="*/ 2972 h 9964"/>
              <a:gd name="connsiteX19" fmla="*/ 0 w 9852"/>
              <a:gd name="connsiteY19" fmla="*/ 3179 h 9964"/>
              <a:gd name="connsiteX20" fmla="*/ 0 w 9852"/>
              <a:gd name="connsiteY20" fmla="*/ 3179 h 9964"/>
              <a:gd name="connsiteX21" fmla="*/ 22 w 9852"/>
              <a:gd name="connsiteY21" fmla="*/ 3483 h 9964"/>
              <a:gd name="connsiteX22" fmla="*/ 99 w 9852"/>
              <a:gd name="connsiteY22" fmla="*/ 3757 h 9964"/>
              <a:gd name="connsiteX23" fmla="*/ 195 w 9852"/>
              <a:gd name="connsiteY23" fmla="*/ 4033 h 9964"/>
              <a:gd name="connsiteX24" fmla="*/ 268 w 9852"/>
              <a:gd name="connsiteY24" fmla="*/ 4156 h 9964"/>
              <a:gd name="connsiteX25" fmla="*/ 366 w 9852"/>
              <a:gd name="connsiteY25" fmla="*/ 4286 h 9964"/>
              <a:gd name="connsiteX26" fmla="*/ 465 w 9852"/>
              <a:gd name="connsiteY26" fmla="*/ 4420 h 9964"/>
              <a:gd name="connsiteX27" fmla="*/ 612 w 9852"/>
              <a:gd name="connsiteY27" fmla="*/ 4551 h 9964"/>
              <a:gd name="connsiteX28" fmla="*/ 904 w 9852"/>
              <a:gd name="connsiteY28" fmla="*/ 4832 h 9964"/>
              <a:gd name="connsiteX29" fmla="*/ 1296 w 9852"/>
              <a:gd name="connsiteY29" fmla="*/ 5126 h 9964"/>
              <a:gd name="connsiteX30" fmla="*/ 1761 w 9852"/>
              <a:gd name="connsiteY30" fmla="*/ 5448 h 9964"/>
              <a:gd name="connsiteX31" fmla="*/ 2322 w 9852"/>
              <a:gd name="connsiteY31" fmla="*/ 5799 h 9964"/>
              <a:gd name="connsiteX32" fmla="*/ 3006 w 9852"/>
              <a:gd name="connsiteY32" fmla="*/ 6187 h 9964"/>
              <a:gd name="connsiteX33" fmla="*/ 3789 w 9852"/>
              <a:gd name="connsiteY33" fmla="*/ 6630 h 9964"/>
              <a:gd name="connsiteX34" fmla="*/ 4669 w 9852"/>
              <a:gd name="connsiteY34" fmla="*/ 7132 h 9964"/>
              <a:gd name="connsiteX35" fmla="*/ 6844 w 9852"/>
              <a:gd name="connsiteY35" fmla="*/ 8333 h 9964"/>
              <a:gd name="connsiteX36" fmla="*/ 9584 w 9852"/>
              <a:gd name="connsiteY36" fmla="*/ 9849 h 9964"/>
              <a:gd name="connsiteX37" fmla="*/ 9584 w 9852"/>
              <a:gd name="connsiteY37" fmla="*/ 9849 h 9964"/>
              <a:gd name="connsiteX38" fmla="*/ 9705 w 9852"/>
              <a:gd name="connsiteY38" fmla="*/ 9908 h 9964"/>
              <a:gd name="connsiteX39" fmla="*/ 9852 w 9852"/>
              <a:gd name="connsiteY39" fmla="*/ 9964 h 9964"/>
              <a:gd name="connsiteX0" fmla="*/ 9851 w 9851"/>
              <a:gd name="connsiteY0" fmla="*/ 9944 h 9944"/>
              <a:gd name="connsiteX1" fmla="*/ 3946 w 9851"/>
              <a:gd name="connsiteY1" fmla="*/ 0 h 9944"/>
              <a:gd name="connsiteX2" fmla="*/ 3548 w 9851"/>
              <a:gd name="connsiteY2" fmla="*/ 121 h 9944"/>
              <a:gd name="connsiteX3" fmla="*/ 3175 w 9851"/>
              <a:gd name="connsiteY3" fmla="*/ 265 h 9944"/>
              <a:gd name="connsiteX4" fmla="*/ 2831 w 9851"/>
              <a:gd name="connsiteY4" fmla="*/ 406 h 9944"/>
              <a:gd name="connsiteX5" fmla="*/ 2482 w 9851"/>
              <a:gd name="connsiteY5" fmla="*/ 557 h 9944"/>
              <a:gd name="connsiteX6" fmla="*/ 2159 w 9851"/>
              <a:gd name="connsiteY6" fmla="*/ 712 h 9944"/>
              <a:gd name="connsiteX7" fmla="*/ 1862 w 9851"/>
              <a:gd name="connsiteY7" fmla="*/ 872 h 9944"/>
              <a:gd name="connsiteX8" fmla="*/ 1564 w 9851"/>
              <a:gd name="connsiteY8" fmla="*/ 1044 h 9944"/>
              <a:gd name="connsiteX9" fmla="*/ 1315 w 9851"/>
              <a:gd name="connsiteY9" fmla="*/ 1216 h 9944"/>
              <a:gd name="connsiteX10" fmla="*/ 1066 w 9851"/>
              <a:gd name="connsiteY10" fmla="*/ 1396 h 9944"/>
              <a:gd name="connsiteX11" fmla="*/ 869 w 9851"/>
              <a:gd name="connsiteY11" fmla="*/ 1585 h 9944"/>
              <a:gd name="connsiteX12" fmla="*/ 671 w 9851"/>
              <a:gd name="connsiteY12" fmla="*/ 1766 h 9944"/>
              <a:gd name="connsiteX13" fmla="*/ 496 w 9851"/>
              <a:gd name="connsiteY13" fmla="*/ 1966 h 9944"/>
              <a:gd name="connsiteX14" fmla="*/ 348 w 9851"/>
              <a:gd name="connsiteY14" fmla="*/ 2157 h 9944"/>
              <a:gd name="connsiteX15" fmla="*/ 223 w 9851"/>
              <a:gd name="connsiteY15" fmla="*/ 2354 h 9944"/>
              <a:gd name="connsiteX16" fmla="*/ 124 w 9851"/>
              <a:gd name="connsiteY16" fmla="*/ 2562 h 9944"/>
              <a:gd name="connsiteX17" fmla="*/ 73 w 9851"/>
              <a:gd name="connsiteY17" fmla="*/ 2772 h 9944"/>
              <a:gd name="connsiteX18" fmla="*/ 22 w 9851"/>
              <a:gd name="connsiteY18" fmla="*/ 2983 h 9944"/>
              <a:gd name="connsiteX19" fmla="*/ 0 w 9851"/>
              <a:gd name="connsiteY19" fmla="*/ 3190 h 9944"/>
              <a:gd name="connsiteX20" fmla="*/ 0 w 9851"/>
              <a:gd name="connsiteY20" fmla="*/ 3190 h 9944"/>
              <a:gd name="connsiteX21" fmla="*/ 22 w 9851"/>
              <a:gd name="connsiteY21" fmla="*/ 3496 h 9944"/>
              <a:gd name="connsiteX22" fmla="*/ 100 w 9851"/>
              <a:gd name="connsiteY22" fmla="*/ 3771 h 9944"/>
              <a:gd name="connsiteX23" fmla="*/ 198 w 9851"/>
              <a:gd name="connsiteY23" fmla="*/ 4048 h 9944"/>
              <a:gd name="connsiteX24" fmla="*/ 272 w 9851"/>
              <a:gd name="connsiteY24" fmla="*/ 4171 h 9944"/>
              <a:gd name="connsiteX25" fmla="*/ 371 w 9851"/>
              <a:gd name="connsiteY25" fmla="*/ 4301 h 9944"/>
              <a:gd name="connsiteX26" fmla="*/ 472 w 9851"/>
              <a:gd name="connsiteY26" fmla="*/ 4436 h 9944"/>
              <a:gd name="connsiteX27" fmla="*/ 621 w 9851"/>
              <a:gd name="connsiteY27" fmla="*/ 4567 h 9944"/>
              <a:gd name="connsiteX28" fmla="*/ 918 w 9851"/>
              <a:gd name="connsiteY28" fmla="*/ 4849 h 9944"/>
              <a:gd name="connsiteX29" fmla="*/ 1315 w 9851"/>
              <a:gd name="connsiteY29" fmla="*/ 5145 h 9944"/>
              <a:gd name="connsiteX30" fmla="*/ 1787 w 9851"/>
              <a:gd name="connsiteY30" fmla="*/ 5468 h 9944"/>
              <a:gd name="connsiteX31" fmla="*/ 2357 w 9851"/>
              <a:gd name="connsiteY31" fmla="*/ 5820 h 9944"/>
              <a:gd name="connsiteX32" fmla="*/ 3051 w 9851"/>
              <a:gd name="connsiteY32" fmla="*/ 6209 h 9944"/>
              <a:gd name="connsiteX33" fmla="*/ 3846 w 9851"/>
              <a:gd name="connsiteY33" fmla="*/ 6654 h 9944"/>
              <a:gd name="connsiteX34" fmla="*/ 4739 w 9851"/>
              <a:gd name="connsiteY34" fmla="*/ 7158 h 9944"/>
              <a:gd name="connsiteX35" fmla="*/ 6947 w 9851"/>
              <a:gd name="connsiteY35" fmla="*/ 8363 h 9944"/>
              <a:gd name="connsiteX36" fmla="*/ 9728 w 9851"/>
              <a:gd name="connsiteY36" fmla="*/ 9885 h 9944"/>
              <a:gd name="connsiteX37" fmla="*/ 9728 w 9851"/>
              <a:gd name="connsiteY37" fmla="*/ 9885 h 9944"/>
              <a:gd name="connsiteX38" fmla="*/ 9851 w 9851"/>
              <a:gd name="connsiteY38" fmla="*/ 9944 h 9944"/>
              <a:gd name="connsiteX0" fmla="*/ 9875 w 9875"/>
              <a:gd name="connsiteY0" fmla="*/ 9941 h 9941"/>
              <a:gd name="connsiteX1" fmla="*/ 4006 w 9875"/>
              <a:gd name="connsiteY1" fmla="*/ 0 h 9941"/>
              <a:gd name="connsiteX2" fmla="*/ 3602 w 9875"/>
              <a:gd name="connsiteY2" fmla="*/ 122 h 9941"/>
              <a:gd name="connsiteX3" fmla="*/ 3223 w 9875"/>
              <a:gd name="connsiteY3" fmla="*/ 266 h 9941"/>
              <a:gd name="connsiteX4" fmla="*/ 2874 w 9875"/>
              <a:gd name="connsiteY4" fmla="*/ 408 h 9941"/>
              <a:gd name="connsiteX5" fmla="*/ 2520 w 9875"/>
              <a:gd name="connsiteY5" fmla="*/ 560 h 9941"/>
              <a:gd name="connsiteX6" fmla="*/ 2192 w 9875"/>
              <a:gd name="connsiteY6" fmla="*/ 716 h 9941"/>
              <a:gd name="connsiteX7" fmla="*/ 1890 w 9875"/>
              <a:gd name="connsiteY7" fmla="*/ 877 h 9941"/>
              <a:gd name="connsiteX8" fmla="*/ 1588 w 9875"/>
              <a:gd name="connsiteY8" fmla="*/ 1050 h 9941"/>
              <a:gd name="connsiteX9" fmla="*/ 1335 w 9875"/>
              <a:gd name="connsiteY9" fmla="*/ 1223 h 9941"/>
              <a:gd name="connsiteX10" fmla="*/ 1082 w 9875"/>
              <a:gd name="connsiteY10" fmla="*/ 1404 h 9941"/>
              <a:gd name="connsiteX11" fmla="*/ 882 w 9875"/>
              <a:gd name="connsiteY11" fmla="*/ 1594 h 9941"/>
              <a:gd name="connsiteX12" fmla="*/ 681 w 9875"/>
              <a:gd name="connsiteY12" fmla="*/ 1776 h 9941"/>
              <a:gd name="connsiteX13" fmla="*/ 504 w 9875"/>
              <a:gd name="connsiteY13" fmla="*/ 1977 h 9941"/>
              <a:gd name="connsiteX14" fmla="*/ 353 w 9875"/>
              <a:gd name="connsiteY14" fmla="*/ 2169 h 9941"/>
              <a:gd name="connsiteX15" fmla="*/ 226 w 9875"/>
              <a:gd name="connsiteY15" fmla="*/ 2367 h 9941"/>
              <a:gd name="connsiteX16" fmla="*/ 126 w 9875"/>
              <a:gd name="connsiteY16" fmla="*/ 2576 h 9941"/>
              <a:gd name="connsiteX17" fmla="*/ 74 w 9875"/>
              <a:gd name="connsiteY17" fmla="*/ 2788 h 9941"/>
              <a:gd name="connsiteX18" fmla="*/ 22 w 9875"/>
              <a:gd name="connsiteY18" fmla="*/ 3000 h 9941"/>
              <a:gd name="connsiteX19" fmla="*/ 0 w 9875"/>
              <a:gd name="connsiteY19" fmla="*/ 3208 h 9941"/>
              <a:gd name="connsiteX20" fmla="*/ 0 w 9875"/>
              <a:gd name="connsiteY20" fmla="*/ 3208 h 9941"/>
              <a:gd name="connsiteX21" fmla="*/ 22 w 9875"/>
              <a:gd name="connsiteY21" fmla="*/ 3516 h 9941"/>
              <a:gd name="connsiteX22" fmla="*/ 102 w 9875"/>
              <a:gd name="connsiteY22" fmla="*/ 3792 h 9941"/>
              <a:gd name="connsiteX23" fmla="*/ 201 w 9875"/>
              <a:gd name="connsiteY23" fmla="*/ 4071 h 9941"/>
              <a:gd name="connsiteX24" fmla="*/ 276 w 9875"/>
              <a:gd name="connsiteY24" fmla="*/ 4194 h 9941"/>
              <a:gd name="connsiteX25" fmla="*/ 377 w 9875"/>
              <a:gd name="connsiteY25" fmla="*/ 4325 h 9941"/>
              <a:gd name="connsiteX26" fmla="*/ 479 w 9875"/>
              <a:gd name="connsiteY26" fmla="*/ 4461 h 9941"/>
              <a:gd name="connsiteX27" fmla="*/ 630 w 9875"/>
              <a:gd name="connsiteY27" fmla="*/ 4593 h 9941"/>
              <a:gd name="connsiteX28" fmla="*/ 932 w 9875"/>
              <a:gd name="connsiteY28" fmla="*/ 4876 h 9941"/>
              <a:gd name="connsiteX29" fmla="*/ 1335 w 9875"/>
              <a:gd name="connsiteY29" fmla="*/ 5174 h 9941"/>
              <a:gd name="connsiteX30" fmla="*/ 1814 w 9875"/>
              <a:gd name="connsiteY30" fmla="*/ 5499 h 9941"/>
              <a:gd name="connsiteX31" fmla="*/ 2393 w 9875"/>
              <a:gd name="connsiteY31" fmla="*/ 5853 h 9941"/>
              <a:gd name="connsiteX32" fmla="*/ 3097 w 9875"/>
              <a:gd name="connsiteY32" fmla="*/ 6244 h 9941"/>
              <a:gd name="connsiteX33" fmla="*/ 3904 w 9875"/>
              <a:gd name="connsiteY33" fmla="*/ 6691 h 9941"/>
              <a:gd name="connsiteX34" fmla="*/ 4811 w 9875"/>
              <a:gd name="connsiteY34" fmla="*/ 7198 h 9941"/>
              <a:gd name="connsiteX35" fmla="*/ 7052 w 9875"/>
              <a:gd name="connsiteY35" fmla="*/ 8410 h 9941"/>
              <a:gd name="connsiteX36" fmla="*/ 9875 w 9875"/>
              <a:gd name="connsiteY36" fmla="*/ 9941 h 9941"/>
              <a:gd name="connsiteX37" fmla="*/ 9875 w 9875"/>
              <a:gd name="connsiteY37" fmla="*/ 9941 h 9941"/>
              <a:gd name="connsiteX0" fmla="*/ 10000 w 10000"/>
              <a:gd name="connsiteY0" fmla="*/ 10000 h 10000"/>
              <a:gd name="connsiteX1" fmla="*/ 4057 w 10000"/>
              <a:gd name="connsiteY1" fmla="*/ 0 h 10000"/>
              <a:gd name="connsiteX2" fmla="*/ 3648 w 10000"/>
              <a:gd name="connsiteY2" fmla="*/ 123 h 10000"/>
              <a:gd name="connsiteX3" fmla="*/ 3264 w 10000"/>
              <a:gd name="connsiteY3" fmla="*/ 268 h 10000"/>
              <a:gd name="connsiteX4" fmla="*/ 2910 w 10000"/>
              <a:gd name="connsiteY4" fmla="*/ 410 h 10000"/>
              <a:gd name="connsiteX5" fmla="*/ 2552 w 10000"/>
              <a:gd name="connsiteY5" fmla="*/ 563 h 10000"/>
              <a:gd name="connsiteX6" fmla="*/ 2220 w 10000"/>
              <a:gd name="connsiteY6" fmla="*/ 720 h 10000"/>
              <a:gd name="connsiteX7" fmla="*/ 1914 w 10000"/>
              <a:gd name="connsiteY7" fmla="*/ 882 h 10000"/>
              <a:gd name="connsiteX8" fmla="*/ 1608 w 10000"/>
              <a:gd name="connsiteY8" fmla="*/ 1056 h 10000"/>
              <a:gd name="connsiteX9" fmla="*/ 1352 w 10000"/>
              <a:gd name="connsiteY9" fmla="*/ 1230 h 10000"/>
              <a:gd name="connsiteX10" fmla="*/ 1096 w 10000"/>
              <a:gd name="connsiteY10" fmla="*/ 1412 h 10000"/>
              <a:gd name="connsiteX11" fmla="*/ 893 w 10000"/>
              <a:gd name="connsiteY11" fmla="*/ 1603 h 10000"/>
              <a:gd name="connsiteX12" fmla="*/ 690 w 10000"/>
              <a:gd name="connsiteY12" fmla="*/ 1787 h 10000"/>
              <a:gd name="connsiteX13" fmla="*/ 510 w 10000"/>
              <a:gd name="connsiteY13" fmla="*/ 1989 h 10000"/>
              <a:gd name="connsiteX14" fmla="*/ 357 w 10000"/>
              <a:gd name="connsiteY14" fmla="*/ 2182 h 10000"/>
              <a:gd name="connsiteX15" fmla="*/ 229 w 10000"/>
              <a:gd name="connsiteY15" fmla="*/ 2381 h 10000"/>
              <a:gd name="connsiteX16" fmla="*/ 128 w 10000"/>
              <a:gd name="connsiteY16" fmla="*/ 2591 h 10000"/>
              <a:gd name="connsiteX17" fmla="*/ 75 w 10000"/>
              <a:gd name="connsiteY17" fmla="*/ 2805 h 10000"/>
              <a:gd name="connsiteX18" fmla="*/ 22 w 10000"/>
              <a:gd name="connsiteY18" fmla="*/ 3018 h 10000"/>
              <a:gd name="connsiteX19" fmla="*/ 0 w 10000"/>
              <a:gd name="connsiteY19" fmla="*/ 3227 h 10000"/>
              <a:gd name="connsiteX20" fmla="*/ 0 w 10000"/>
              <a:gd name="connsiteY20" fmla="*/ 3227 h 10000"/>
              <a:gd name="connsiteX21" fmla="*/ 22 w 10000"/>
              <a:gd name="connsiteY21" fmla="*/ 3537 h 10000"/>
              <a:gd name="connsiteX22" fmla="*/ 103 w 10000"/>
              <a:gd name="connsiteY22" fmla="*/ 3815 h 10000"/>
              <a:gd name="connsiteX23" fmla="*/ 204 w 10000"/>
              <a:gd name="connsiteY23" fmla="*/ 4095 h 10000"/>
              <a:gd name="connsiteX24" fmla="*/ 279 w 10000"/>
              <a:gd name="connsiteY24" fmla="*/ 4219 h 10000"/>
              <a:gd name="connsiteX25" fmla="*/ 382 w 10000"/>
              <a:gd name="connsiteY25" fmla="*/ 4351 h 10000"/>
              <a:gd name="connsiteX26" fmla="*/ 485 w 10000"/>
              <a:gd name="connsiteY26" fmla="*/ 4487 h 10000"/>
              <a:gd name="connsiteX27" fmla="*/ 638 w 10000"/>
              <a:gd name="connsiteY27" fmla="*/ 4620 h 10000"/>
              <a:gd name="connsiteX28" fmla="*/ 944 w 10000"/>
              <a:gd name="connsiteY28" fmla="*/ 4905 h 10000"/>
              <a:gd name="connsiteX29" fmla="*/ 1352 w 10000"/>
              <a:gd name="connsiteY29" fmla="*/ 5205 h 10000"/>
              <a:gd name="connsiteX30" fmla="*/ 1837 w 10000"/>
              <a:gd name="connsiteY30" fmla="*/ 5532 h 10000"/>
              <a:gd name="connsiteX31" fmla="*/ 2423 w 10000"/>
              <a:gd name="connsiteY31" fmla="*/ 5888 h 10000"/>
              <a:gd name="connsiteX32" fmla="*/ 3136 w 10000"/>
              <a:gd name="connsiteY32" fmla="*/ 6281 h 10000"/>
              <a:gd name="connsiteX33" fmla="*/ 3953 w 10000"/>
              <a:gd name="connsiteY33" fmla="*/ 6731 h 10000"/>
              <a:gd name="connsiteX34" fmla="*/ 4872 w 10000"/>
              <a:gd name="connsiteY34" fmla="*/ 7241 h 10000"/>
              <a:gd name="connsiteX35" fmla="*/ 7141 w 10000"/>
              <a:gd name="connsiteY35" fmla="*/ 8460 h 10000"/>
              <a:gd name="connsiteX36" fmla="*/ 10000 w 10000"/>
              <a:gd name="connsiteY36" fmla="*/ 10000 h 10000"/>
              <a:gd name="connsiteX0" fmla="*/ 7141 w 7141"/>
              <a:gd name="connsiteY0" fmla="*/ 8460 h 8460"/>
              <a:gd name="connsiteX1" fmla="*/ 4057 w 7141"/>
              <a:gd name="connsiteY1" fmla="*/ 0 h 8460"/>
              <a:gd name="connsiteX2" fmla="*/ 3648 w 7141"/>
              <a:gd name="connsiteY2" fmla="*/ 123 h 8460"/>
              <a:gd name="connsiteX3" fmla="*/ 3264 w 7141"/>
              <a:gd name="connsiteY3" fmla="*/ 268 h 8460"/>
              <a:gd name="connsiteX4" fmla="*/ 2910 w 7141"/>
              <a:gd name="connsiteY4" fmla="*/ 410 h 8460"/>
              <a:gd name="connsiteX5" fmla="*/ 2552 w 7141"/>
              <a:gd name="connsiteY5" fmla="*/ 563 h 8460"/>
              <a:gd name="connsiteX6" fmla="*/ 2220 w 7141"/>
              <a:gd name="connsiteY6" fmla="*/ 720 h 8460"/>
              <a:gd name="connsiteX7" fmla="*/ 1914 w 7141"/>
              <a:gd name="connsiteY7" fmla="*/ 882 h 8460"/>
              <a:gd name="connsiteX8" fmla="*/ 1608 w 7141"/>
              <a:gd name="connsiteY8" fmla="*/ 1056 h 8460"/>
              <a:gd name="connsiteX9" fmla="*/ 1352 w 7141"/>
              <a:gd name="connsiteY9" fmla="*/ 1230 h 8460"/>
              <a:gd name="connsiteX10" fmla="*/ 1096 w 7141"/>
              <a:gd name="connsiteY10" fmla="*/ 1412 h 8460"/>
              <a:gd name="connsiteX11" fmla="*/ 893 w 7141"/>
              <a:gd name="connsiteY11" fmla="*/ 1603 h 8460"/>
              <a:gd name="connsiteX12" fmla="*/ 690 w 7141"/>
              <a:gd name="connsiteY12" fmla="*/ 1787 h 8460"/>
              <a:gd name="connsiteX13" fmla="*/ 510 w 7141"/>
              <a:gd name="connsiteY13" fmla="*/ 1989 h 8460"/>
              <a:gd name="connsiteX14" fmla="*/ 357 w 7141"/>
              <a:gd name="connsiteY14" fmla="*/ 2182 h 8460"/>
              <a:gd name="connsiteX15" fmla="*/ 229 w 7141"/>
              <a:gd name="connsiteY15" fmla="*/ 2381 h 8460"/>
              <a:gd name="connsiteX16" fmla="*/ 128 w 7141"/>
              <a:gd name="connsiteY16" fmla="*/ 2591 h 8460"/>
              <a:gd name="connsiteX17" fmla="*/ 75 w 7141"/>
              <a:gd name="connsiteY17" fmla="*/ 2805 h 8460"/>
              <a:gd name="connsiteX18" fmla="*/ 22 w 7141"/>
              <a:gd name="connsiteY18" fmla="*/ 3018 h 8460"/>
              <a:gd name="connsiteX19" fmla="*/ 0 w 7141"/>
              <a:gd name="connsiteY19" fmla="*/ 3227 h 8460"/>
              <a:gd name="connsiteX20" fmla="*/ 0 w 7141"/>
              <a:gd name="connsiteY20" fmla="*/ 3227 h 8460"/>
              <a:gd name="connsiteX21" fmla="*/ 22 w 7141"/>
              <a:gd name="connsiteY21" fmla="*/ 3537 h 8460"/>
              <a:gd name="connsiteX22" fmla="*/ 103 w 7141"/>
              <a:gd name="connsiteY22" fmla="*/ 3815 h 8460"/>
              <a:gd name="connsiteX23" fmla="*/ 204 w 7141"/>
              <a:gd name="connsiteY23" fmla="*/ 4095 h 8460"/>
              <a:gd name="connsiteX24" fmla="*/ 279 w 7141"/>
              <a:gd name="connsiteY24" fmla="*/ 4219 h 8460"/>
              <a:gd name="connsiteX25" fmla="*/ 382 w 7141"/>
              <a:gd name="connsiteY25" fmla="*/ 4351 h 8460"/>
              <a:gd name="connsiteX26" fmla="*/ 485 w 7141"/>
              <a:gd name="connsiteY26" fmla="*/ 4487 h 8460"/>
              <a:gd name="connsiteX27" fmla="*/ 638 w 7141"/>
              <a:gd name="connsiteY27" fmla="*/ 4620 h 8460"/>
              <a:gd name="connsiteX28" fmla="*/ 944 w 7141"/>
              <a:gd name="connsiteY28" fmla="*/ 4905 h 8460"/>
              <a:gd name="connsiteX29" fmla="*/ 1352 w 7141"/>
              <a:gd name="connsiteY29" fmla="*/ 5205 h 8460"/>
              <a:gd name="connsiteX30" fmla="*/ 1837 w 7141"/>
              <a:gd name="connsiteY30" fmla="*/ 5532 h 8460"/>
              <a:gd name="connsiteX31" fmla="*/ 2423 w 7141"/>
              <a:gd name="connsiteY31" fmla="*/ 5888 h 8460"/>
              <a:gd name="connsiteX32" fmla="*/ 3136 w 7141"/>
              <a:gd name="connsiteY32" fmla="*/ 6281 h 8460"/>
              <a:gd name="connsiteX33" fmla="*/ 3953 w 7141"/>
              <a:gd name="connsiteY33" fmla="*/ 6731 h 8460"/>
              <a:gd name="connsiteX34" fmla="*/ 4872 w 7141"/>
              <a:gd name="connsiteY34" fmla="*/ 7241 h 8460"/>
              <a:gd name="connsiteX35" fmla="*/ 7141 w 7141"/>
              <a:gd name="connsiteY35" fmla="*/ 8460 h 8460"/>
              <a:gd name="connsiteX0" fmla="*/ 6823 w 6823"/>
              <a:gd name="connsiteY0" fmla="*/ 8559 h 8559"/>
              <a:gd name="connsiteX1" fmla="*/ 5681 w 6823"/>
              <a:gd name="connsiteY1" fmla="*/ 0 h 8559"/>
              <a:gd name="connsiteX2" fmla="*/ 5109 w 6823"/>
              <a:gd name="connsiteY2" fmla="*/ 145 h 8559"/>
              <a:gd name="connsiteX3" fmla="*/ 4571 w 6823"/>
              <a:gd name="connsiteY3" fmla="*/ 317 h 8559"/>
              <a:gd name="connsiteX4" fmla="*/ 4075 w 6823"/>
              <a:gd name="connsiteY4" fmla="*/ 485 h 8559"/>
              <a:gd name="connsiteX5" fmla="*/ 3574 w 6823"/>
              <a:gd name="connsiteY5" fmla="*/ 665 h 8559"/>
              <a:gd name="connsiteX6" fmla="*/ 3109 w 6823"/>
              <a:gd name="connsiteY6" fmla="*/ 851 h 8559"/>
              <a:gd name="connsiteX7" fmla="*/ 2680 w 6823"/>
              <a:gd name="connsiteY7" fmla="*/ 1043 h 8559"/>
              <a:gd name="connsiteX8" fmla="*/ 2252 w 6823"/>
              <a:gd name="connsiteY8" fmla="*/ 1248 h 8559"/>
              <a:gd name="connsiteX9" fmla="*/ 1893 w 6823"/>
              <a:gd name="connsiteY9" fmla="*/ 1454 h 8559"/>
              <a:gd name="connsiteX10" fmla="*/ 1535 w 6823"/>
              <a:gd name="connsiteY10" fmla="*/ 1669 h 8559"/>
              <a:gd name="connsiteX11" fmla="*/ 1251 w 6823"/>
              <a:gd name="connsiteY11" fmla="*/ 1895 h 8559"/>
              <a:gd name="connsiteX12" fmla="*/ 966 w 6823"/>
              <a:gd name="connsiteY12" fmla="*/ 2112 h 8559"/>
              <a:gd name="connsiteX13" fmla="*/ 714 w 6823"/>
              <a:gd name="connsiteY13" fmla="*/ 2351 h 8559"/>
              <a:gd name="connsiteX14" fmla="*/ 500 w 6823"/>
              <a:gd name="connsiteY14" fmla="*/ 2579 h 8559"/>
              <a:gd name="connsiteX15" fmla="*/ 321 w 6823"/>
              <a:gd name="connsiteY15" fmla="*/ 2814 h 8559"/>
              <a:gd name="connsiteX16" fmla="*/ 179 w 6823"/>
              <a:gd name="connsiteY16" fmla="*/ 3063 h 8559"/>
              <a:gd name="connsiteX17" fmla="*/ 105 w 6823"/>
              <a:gd name="connsiteY17" fmla="*/ 3316 h 8559"/>
              <a:gd name="connsiteX18" fmla="*/ 31 w 6823"/>
              <a:gd name="connsiteY18" fmla="*/ 3567 h 8559"/>
              <a:gd name="connsiteX19" fmla="*/ 0 w 6823"/>
              <a:gd name="connsiteY19" fmla="*/ 3814 h 8559"/>
              <a:gd name="connsiteX20" fmla="*/ 0 w 6823"/>
              <a:gd name="connsiteY20" fmla="*/ 3814 h 8559"/>
              <a:gd name="connsiteX21" fmla="*/ 31 w 6823"/>
              <a:gd name="connsiteY21" fmla="*/ 4181 h 8559"/>
              <a:gd name="connsiteX22" fmla="*/ 144 w 6823"/>
              <a:gd name="connsiteY22" fmla="*/ 4509 h 8559"/>
              <a:gd name="connsiteX23" fmla="*/ 286 w 6823"/>
              <a:gd name="connsiteY23" fmla="*/ 4840 h 8559"/>
              <a:gd name="connsiteX24" fmla="*/ 391 w 6823"/>
              <a:gd name="connsiteY24" fmla="*/ 4987 h 8559"/>
              <a:gd name="connsiteX25" fmla="*/ 535 w 6823"/>
              <a:gd name="connsiteY25" fmla="*/ 5143 h 8559"/>
              <a:gd name="connsiteX26" fmla="*/ 679 w 6823"/>
              <a:gd name="connsiteY26" fmla="*/ 5304 h 8559"/>
              <a:gd name="connsiteX27" fmla="*/ 893 w 6823"/>
              <a:gd name="connsiteY27" fmla="*/ 5461 h 8559"/>
              <a:gd name="connsiteX28" fmla="*/ 1322 w 6823"/>
              <a:gd name="connsiteY28" fmla="*/ 5798 h 8559"/>
              <a:gd name="connsiteX29" fmla="*/ 1893 w 6823"/>
              <a:gd name="connsiteY29" fmla="*/ 6152 h 8559"/>
              <a:gd name="connsiteX30" fmla="*/ 2572 w 6823"/>
              <a:gd name="connsiteY30" fmla="*/ 6539 h 8559"/>
              <a:gd name="connsiteX31" fmla="*/ 3393 w 6823"/>
              <a:gd name="connsiteY31" fmla="*/ 6960 h 8559"/>
              <a:gd name="connsiteX32" fmla="*/ 4392 w 6823"/>
              <a:gd name="connsiteY32" fmla="*/ 7424 h 8559"/>
              <a:gd name="connsiteX33" fmla="*/ 5536 w 6823"/>
              <a:gd name="connsiteY33" fmla="*/ 7956 h 8559"/>
              <a:gd name="connsiteX34" fmla="*/ 6823 w 6823"/>
              <a:gd name="connsiteY34" fmla="*/ 8559 h 8559"/>
              <a:gd name="connsiteX0" fmla="*/ 8114 w 8326"/>
              <a:gd name="connsiteY0" fmla="*/ 9295 h 9295"/>
              <a:gd name="connsiteX1" fmla="*/ 8326 w 8326"/>
              <a:gd name="connsiteY1" fmla="*/ 0 h 9295"/>
              <a:gd name="connsiteX2" fmla="*/ 7488 w 8326"/>
              <a:gd name="connsiteY2" fmla="*/ 169 h 9295"/>
              <a:gd name="connsiteX3" fmla="*/ 6699 w 8326"/>
              <a:gd name="connsiteY3" fmla="*/ 370 h 9295"/>
              <a:gd name="connsiteX4" fmla="*/ 5972 w 8326"/>
              <a:gd name="connsiteY4" fmla="*/ 567 h 9295"/>
              <a:gd name="connsiteX5" fmla="*/ 5238 w 8326"/>
              <a:gd name="connsiteY5" fmla="*/ 777 h 9295"/>
              <a:gd name="connsiteX6" fmla="*/ 4557 w 8326"/>
              <a:gd name="connsiteY6" fmla="*/ 994 h 9295"/>
              <a:gd name="connsiteX7" fmla="*/ 3928 w 8326"/>
              <a:gd name="connsiteY7" fmla="*/ 1219 h 9295"/>
              <a:gd name="connsiteX8" fmla="*/ 3301 w 8326"/>
              <a:gd name="connsiteY8" fmla="*/ 1458 h 9295"/>
              <a:gd name="connsiteX9" fmla="*/ 2774 w 8326"/>
              <a:gd name="connsiteY9" fmla="*/ 1699 h 9295"/>
              <a:gd name="connsiteX10" fmla="*/ 2250 w 8326"/>
              <a:gd name="connsiteY10" fmla="*/ 1950 h 9295"/>
              <a:gd name="connsiteX11" fmla="*/ 1834 w 8326"/>
              <a:gd name="connsiteY11" fmla="*/ 2214 h 9295"/>
              <a:gd name="connsiteX12" fmla="*/ 1416 w 8326"/>
              <a:gd name="connsiteY12" fmla="*/ 2468 h 9295"/>
              <a:gd name="connsiteX13" fmla="*/ 1046 w 8326"/>
              <a:gd name="connsiteY13" fmla="*/ 2747 h 9295"/>
              <a:gd name="connsiteX14" fmla="*/ 733 w 8326"/>
              <a:gd name="connsiteY14" fmla="*/ 3013 h 9295"/>
              <a:gd name="connsiteX15" fmla="*/ 470 w 8326"/>
              <a:gd name="connsiteY15" fmla="*/ 3288 h 9295"/>
              <a:gd name="connsiteX16" fmla="*/ 262 w 8326"/>
              <a:gd name="connsiteY16" fmla="*/ 3579 h 9295"/>
              <a:gd name="connsiteX17" fmla="*/ 154 w 8326"/>
              <a:gd name="connsiteY17" fmla="*/ 3874 h 9295"/>
              <a:gd name="connsiteX18" fmla="*/ 45 w 8326"/>
              <a:gd name="connsiteY18" fmla="*/ 4168 h 9295"/>
              <a:gd name="connsiteX19" fmla="*/ 0 w 8326"/>
              <a:gd name="connsiteY19" fmla="*/ 4456 h 9295"/>
              <a:gd name="connsiteX20" fmla="*/ 0 w 8326"/>
              <a:gd name="connsiteY20" fmla="*/ 4456 h 9295"/>
              <a:gd name="connsiteX21" fmla="*/ 45 w 8326"/>
              <a:gd name="connsiteY21" fmla="*/ 4885 h 9295"/>
              <a:gd name="connsiteX22" fmla="*/ 211 w 8326"/>
              <a:gd name="connsiteY22" fmla="*/ 5268 h 9295"/>
              <a:gd name="connsiteX23" fmla="*/ 419 w 8326"/>
              <a:gd name="connsiteY23" fmla="*/ 5655 h 9295"/>
              <a:gd name="connsiteX24" fmla="*/ 573 w 8326"/>
              <a:gd name="connsiteY24" fmla="*/ 5827 h 9295"/>
              <a:gd name="connsiteX25" fmla="*/ 784 w 8326"/>
              <a:gd name="connsiteY25" fmla="*/ 6009 h 9295"/>
              <a:gd name="connsiteX26" fmla="*/ 995 w 8326"/>
              <a:gd name="connsiteY26" fmla="*/ 6197 h 9295"/>
              <a:gd name="connsiteX27" fmla="*/ 1309 w 8326"/>
              <a:gd name="connsiteY27" fmla="*/ 6380 h 9295"/>
              <a:gd name="connsiteX28" fmla="*/ 1938 w 8326"/>
              <a:gd name="connsiteY28" fmla="*/ 6774 h 9295"/>
              <a:gd name="connsiteX29" fmla="*/ 2774 w 8326"/>
              <a:gd name="connsiteY29" fmla="*/ 7188 h 9295"/>
              <a:gd name="connsiteX30" fmla="*/ 3770 w 8326"/>
              <a:gd name="connsiteY30" fmla="*/ 7640 h 9295"/>
              <a:gd name="connsiteX31" fmla="*/ 4973 w 8326"/>
              <a:gd name="connsiteY31" fmla="*/ 8132 h 9295"/>
              <a:gd name="connsiteX32" fmla="*/ 6437 w 8326"/>
              <a:gd name="connsiteY32" fmla="*/ 8674 h 9295"/>
              <a:gd name="connsiteX33" fmla="*/ 8114 w 8326"/>
              <a:gd name="connsiteY33" fmla="*/ 9295 h 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" h="9295">
                <a:moveTo>
                  <a:pt x="8114" y="9295"/>
                </a:moveTo>
                <a:cubicBezTo>
                  <a:pt x="8185" y="6197"/>
                  <a:pt x="8255" y="3098"/>
                  <a:pt x="8326" y="0"/>
                </a:cubicBezTo>
                <a:lnTo>
                  <a:pt x="7488" y="169"/>
                </a:lnTo>
                <a:lnTo>
                  <a:pt x="6699" y="370"/>
                </a:lnTo>
                <a:lnTo>
                  <a:pt x="5972" y="567"/>
                </a:lnTo>
                <a:lnTo>
                  <a:pt x="5238" y="777"/>
                </a:lnTo>
                <a:lnTo>
                  <a:pt x="4557" y="994"/>
                </a:lnTo>
                <a:lnTo>
                  <a:pt x="3928" y="1219"/>
                </a:lnTo>
                <a:lnTo>
                  <a:pt x="3301" y="1458"/>
                </a:lnTo>
                <a:lnTo>
                  <a:pt x="2774" y="1699"/>
                </a:lnTo>
                <a:lnTo>
                  <a:pt x="2250" y="1950"/>
                </a:lnTo>
                <a:lnTo>
                  <a:pt x="1834" y="2214"/>
                </a:lnTo>
                <a:lnTo>
                  <a:pt x="1416" y="2468"/>
                </a:lnTo>
                <a:cubicBezTo>
                  <a:pt x="1288" y="2559"/>
                  <a:pt x="1170" y="2653"/>
                  <a:pt x="1046" y="2747"/>
                </a:cubicBezTo>
                <a:cubicBezTo>
                  <a:pt x="942" y="2832"/>
                  <a:pt x="840" y="2923"/>
                  <a:pt x="733" y="3013"/>
                </a:cubicBezTo>
                <a:lnTo>
                  <a:pt x="470" y="3288"/>
                </a:lnTo>
                <a:cubicBezTo>
                  <a:pt x="400" y="3385"/>
                  <a:pt x="333" y="3482"/>
                  <a:pt x="262" y="3579"/>
                </a:cubicBezTo>
                <a:cubicBezTo>
                  <a:pt x="230" y="3680"/>
                  <a:pt x="186" y="3776"/>
                  <a:pt x="154" y="3874"/>
                </a:cubicBezTo>
                <a:cubicBezTo>
                  <a:pt x="123" y="3970"/>
                  <a:pt x="91" y="4066"/>
                  <a:pt x="45" y="4168"/>
                </a:cubicBezTo>
                <a:cubicBezTo>
                  <a:pt x="31" y="4265"/>
                  <a:pt x="15" y="4361"/>
                  <a:pt x="0" y="4456"/>
                </a:cubicBezTo>
                <a:lnTo>
                  <a:pt x="0" y="4456"/>
                </a:lnTo>
                <a:cubicBezTo>
                  <a:pt x="15" y="4602"/>
                  <a:pt x="31" y="4741"/>
                  <a:pt x="45" y="4885"/>
                </a:cubicBezTo>
                <a:cubicBezTo>
                  <a:pt x="108" y="5010"/>
                  <a:pt x="154" y="5138"/>
                  <a:pt x="211" y="5268"/>
                </a:cubicBezTo>
                <a:cubicBezTo>
                  <a:pt x="278" y="5394"/>
                  <a:pt x="350" y="5524"/>
                  <a:pt x="419" y="5655"/>
                </a:cubicBezTo>
                <a:cubicBezTo>
                  <a:pt x="472" y="5713"/>
                  <a:pt x="523" y="5771"/>
                  <a:pt x="573" y="5827"/>
                </a:cubicBezTo>
                <a:cubicBezTo>
                  <a:pt x="646" y="5887"/>
                  <a:pt x="714" y="5950"/>
                  <a:pt x="784" y="6009"/>
                </a:cubicBezTo>
                <a:cubicBezTo>
                  <a:pt x="856" y="6072"/>
                  <a:pt x="926" y="6139"/>
                  <a:pt x="995" y="6197"/>
                </a:cubicBezTo>
                <a:lnTo>
                  <a:pt x="1309" y="6380"/>
                </a:lnTo>
                <a:lnTo>
                  <a:pt x="1938" y="6774"/>
                </a:lnTo>
                <a:lnTo>
                  <a:pt x="2774" y="7188"/>
                </a:lnTo>
                <a:lnTo>
                  <a:pt x="3770" y="7640"/>
                </a:lnTo>
                <a:lnTo>
                  <a:pt x="4973" y="8132"/>
                </a:lnTo>
                <a:lnTo>
                  <a:pt x="6437" y="8674"/>
                </a:lnTo>
                <a:lnTo>
                  <a:pt x="8114" y="92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numéro de diapositive 4"/>
          <p:cNvSpPr txBox="1">
            <a:spLocks/>
          </p:cNvSpPr>
          <p:nvPr userDrawn="1"/>
        </p:nvSpPr>
        <p:spPr bwMode="gray">
          <a:xfrm>
            <a:off x="-13692" y="4299942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#</a:t>
            </a:r>
            <a:fld id="{733122C9-A0B9-462F-8757-0847AD287B63}" type="slidenum">
              <a:rPr lang="fr-FR" sz="900" smtClean="0"/>
              <a:pPr/>
              <a:t>‹N°›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84519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Txt2Col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99" fmla="*/ 10000 w 10000"/>
              <a:gd name="connsiteY99" fmla="*/ 9991 h 10000"/>
              <a:gd name="connsiteX100" fmla="*/ 10000 w 10000"/>
              <a:gd name="connsiteY10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98" fmla="*/ 10000 w 10000"/>
              <a:gd name="connsiteY98" fmla="*/ 9991 h 10000"/>
              <a:gd name="connsiteX99" fmla="*/ 10000 w 10000"/>
              <a:gd name="connsiteY9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97" fmla="*/ 10000 w 10000"/>
              <a:gd name="connsiteY97" fmla="*/ 9991 h 10000"/>
              <a:gd name="connsiteX98" fmla="*/ 10000 w 10000"/>
              <a:gd name="connsiteY9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96" fmla="*/ 10000 w 10000"/>
              <a:gd name="connsiteY96" fmla="*/ 9991 h 10000"/>
              <a:gd name="connsiteX97" fmla="*/ 10000 w 10000"/>
              <a:gd name="connsiteY9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95" fmla="*/ 10000 w 10000"/>
              <a:gd name="connsiteY95" fmla="*/ 9991 h 10000"/>
              <a:gd name="connsiteX96" fmla="*/ 10000 w 10000"/>
              <a:gd name="connsiteY9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94" fmla="*/ 10000 w 10000"/>
              <a:gd name="connsiteY94" fmla="*/ 9991 h 10000"/>
              <a:gd name="connsiteX95" fmla="*/ 10000 w 10000"/>
              <a:gd name="connsiteY9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93" fmla="*/ 10000 w 10000"/>
              <a:gd name="connsiteY93" fmla="*/ 9991 h 10000"/>
              <a:gd name="connsiteX94" fmla="*/ 10000 w 10000"/>
              <a:gd name="connsiteY9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92" fmla="*/ 10000 w 10000"/>
              <a:gd name="connsiteY92" fmla="*/ 9991 h 10000"/>
              <a:gd name="connsiteX93" fmla="*/ 10000 w 10000"/>
              <a:gd name="connsiteY9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91" fmla="*/ 10000 w 10000"/>
              <a:gd name="connsiteY91" fmla="*/ 9991 h 10000"/>
              <a:gd name="connsiteX92" fmla="*/ 10000 w 10000"/>
              <a:gd name="connsiteY9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90" fmla="*/ 10000 w 10000"/>
              <a:gd name="connsiteY90" fmla="*/ 9991 h 10000"/>
              <a:gd name="connsiteX91" fmla="*/ 10000 w 10000"/>
              <a:gd name="connsiteY9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89" fmla="*/ 10000 w 10000"/>
              <a:gd name="connsiteY89" fmla="*/ 9991 h 10000"/>
              <a:gd name="connsiteX90" fmla="*/ 10000 w 10000"/>
              <a:gd name="connsiteY9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88" fmla="*/ 10000 w 10000"/>
              <a:gd name="connsiteY88" fmla="*/ 9991 h 10000"/>
              <a:gd name="connsiteX89" fmla="*/ 10000 w 10000"/>
              <a:gd name="connsiteY8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87" fmla="*/ 10000 w 10000"/>
              <a:gd name="connsiteY87" fmla="*/ 9991 h 10000"/>
              <a:gd name="connsiteX88" fmla="*/ 10000 w 10000"/>
              <a:gd name="connsiteY8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86" fmla="*/ 10000 w 10000"/>
              <a:gd name="connsiteY86" fmla="*/ 9991 h 10000"/>
              <a:gd name="connsiteX87" fmla="*/ 10000 w 10000"/>
              <a:gd name="connsiteY8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85" fmla="*/ 10000 w 10000"/>
              <a:gd name="connsiteY85" fmla="*/ 9991 h 10000"/>
              <a:gd name="connsiteX86" fmla="*/ 10000 w 10000"/>
              <a:gd name="connsiteY8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84" fmla="*/ 10000 w 10000"/>
              <a:gd name="connsiteY84" fmla="*/ 9991 h 10000"/>
              <a:gd name="connsiteX85" fmla="*/ 10000 w 10000"/>
              <a:gd name="connsiteY8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83" fmla="*/ 10000 w 10000"/>
              <a:gd name="connsiteY83" fmla="*/ 9991 h 10000"/>
              <a:gd name="connsiteX84" fmla="*/ 10000 w 10000"/>
              <a:gd name="connsiteY8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82" fmla="*/ 10000 w 10000"/>
              <a:gd name="connsiteY82" fmla="*/ 9991 h 10000"/>
              <a:gd name="connsiteX83" fmla="*/ 10000 w 10000"/>
              <a:gd name="connsiteY8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81" fmla="*/ 10000 w 10000"/>
              <a:gd name="connsiteY81" fmla="*/ 9991 h 10000"/>
              <a:gd name="connsiteX82" fmla="*/ 10000 w 10000"/>
              <a:gd name="connsiteY8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80" fmla="*/ 10000 w 10000"/>
              <a:gd name="connsiteY80" fmla="*/ 9991 h 10000"/>
              <a:gd name="connsiteX81" fmla="*/ 10000 w 10000"/>
              <a:gd name="connsiteY8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79" fmla="*/ 10000 w 10000"/>
              <a:gd name="connsiteY79" fmla="*/ 9991 h 10000"/>
              <a:gd name="connsiteX80" fmla="*/ 10000 w 10000"/>
              <a:gd name="connsiteY8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78" fmla="*/ 10000 w 10000"/>
              <a:gd name="connsiteY78" fmla="*/ 9991 h 10000"/>
              <a:gd name="connsiteX79" fmla="*/ 10000 w 10000"/>
              <a:gd name="connsiteY7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77" fmla="*/ 10000 w 10000"/>
              <a:gd name="connsiteY77" fmla="*/ 9991 h 10000"/>
              <a:gd name="connsiteX78" fmla="*/ 10000 w 10000"/>
              <a:gd name="connsiteY7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76" fmla="*/ 10000 w 10000"/>
              <a:gd name="connsiteY76" fmla="*/ 9991 h 10000"/>
              <a:gd name="connsiteX77" fmla="*/ 10000 w 10000"/>
              <a:gd name="connsiteY7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75" fmla="*/ 10000 w 10000"/>
              <a:gd name="connsiteY75" fmla="*/ 9991 h 10000"/>
              <a:gd name="connsiteX76" fmla="*/ 10000 w 10000"/>
              <a:gd name="connsiteY7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74" fmla="*/ 10000 w 10000"/>
              <a:gd name="connsiteY74" fmla="*/ 9991 h 10000"/>
              <a:gd name="connsiteX75" fmla="*/ 10000 w 10000"/>
              <a:gd name="connsiteY7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73" fmla="*/ 10000 w 10000"/>
              <a:gd name="connsiteY73" fmla="*/ 9991 h 10000"/>
              <a:gd name="connsiteX74" fmla="*/ 10000 w 10000"/>
              <a:gd name="connsiteY7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72" fmla="*/ 10000 w 10000"/>
              <a:gd name="connsiteY72" fmla="*/ 9991 h 10000"/>
              <a:gd name="connsiteX73" fmla="*/ 10000 w 10000"/>
              <a:gd name="connsiteY7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71" fmla="*/ 10000 w 10000"/>
              <a:gd name="connsiteY71" fmla="*/ 9991 h 10000"/>
              <a:gd name="connsiteX72" fmla="*/ 10000 w 10000"/>
              <a:gd name="connsiteY7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70" fmla="*/ 10000 w 10000"/>
              <a:gd name="connsiteY70" fmla="*/ 9991 h 10000"/>
              <a:gd name="connsiteX71" fmla="*/ 10000 w 10000"/>
              <a:gd name="connsiteY7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69" fmla="*/ 10000 w 10000"/>
              <a:gd name="connsiteY69" fmla="*/ 9991 h 10000"/>
              <a:gd name="connsiteX70" fmla="*/ 10000 w 10000"/>
              <a:gd name="connsiteY7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68" fmla="*/ 10000 w 10000"/>
              <a:gd name="connsiteY68" fmla="*/ 9991 h 10000"/>
              <a:gd name="connsiteX69" fmla="*/ 10000 w 10000"/>
              <a:gd name="connsiteY6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67" fmla="*/ 10000 w 10000"/>
              <a:gd name="connsiteY67" fmla="*/ 9991 h 10000"/>
              <a:gd name="connsiteX68" fmla="*/ 10000 w 10000"/>
              <a:gd name="connsiteY6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66" fmla="*/ 10000 w 10000"/>
              <a:gd name="connsiteY66" fmla="*/ 9991 h 10000"/>
              <a:gd name="connsiteX67" fmla="*/ 10000 w 10000"/>
              <a:gd name="connsiteY6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66" fmla="*/ 10000 w 10000"/>
              <a:gd name="connsiteY66" fmla="*/ 531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64" fmla="*/ 10000 w 10000"/>
              <a:gd name="connsiteY64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63" fmla="*/ 10000 w 10000"/>
              <a:gd name="connsiteY63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000" h="10000">
                <a:moveTo>
                  <a:pt x="10000" y="9991"/>
                </a:moveTo>
                <a:lnTo>
                  <a:pt x="10000" y="5311"/>
                </a:lnTo>
                <a:lnTo>
                  <a:pt x="10000" y="0"/>
                </a:lnTo>
                <a:lnTo>
                  <a:pt x="10000" y="0"/>
                </a:lnTo>
                <a:lnTo>
                  <a:pt x="9820" y="0"/>
                </a:lnTo>
                <a:lnTo>
                  <a:pt x="9820" y="0"/>
                </a:lnTo>
                <a:lnTo>
                  <a:pt x="9303" y="9"/>
                </a:lnTo>
                <a:lnTo>
                  <a:pt x="8809" y="17"/>
                </a:lnTo>
                <a:lnTo>
                  <a:pt x="8315" y="43"/>
                </a:lnTo>
                <a:lnTo>
                  <a:pt x="7843" y="77"/>
                </a:lnTo>
                <a:lnTo>
                  <a:pt x="7371" y="120"/>
                </a:lnTo>
                <a:lnTo>
                  <a:pt x="6899" y="172"/>
                </a:lnTo>
                <a:lnTo>
                  <a:pt x="6449" y="223"/>
                </a:lnTo>
                <a:lnTo>
                  <a:pt x="6000" y="292"/>
                </a:lnTo>
                <a:lnTo>
                  <a:pt x="5551" y="369"/>
                </a:lnTo>
                <a:lnTo>
                  <a:pt x="5146" y="455"/>
                </a:lnTo>
                <a:lnTo>
                  <a:pt x="4719" y="541"/>
                </a:lnTo>
                <a:lnTo>
                  <a:pt x="4337" y="644"/>
                </a:lnTo>
                <a:lnTo>
                  <a:pt x="3955" y="747"/>
                </a:lnTo>
                <a:lnTo>
                  <a:pt x="3573" y="859"/>
                </a:lnTo>
                <a:lnTo>
                  <a:pt x="3213" y="970"/>
                </a:lnTo>
                <a:lnTo>
                  <a:pt x="2876" y="1099"/>
                </a:lnTo>
                <a:lnTo>
                  <a:pt x="2562" y="1228"/>
                </a:lnTo>
                <a:lnTo>
                  <a:pt x="2247" y="1365"/>
                </a:lnTo>
                <a:lnTo>
                  <a:pt x="1955" y="1503"/>
                </a:lnTo>
                <a:lnTo>
                  <a:pt x="1685" y="1649"/>
                </a:lnTo>
                <a:lnTo>
                  <a:pt x="1416" y="1803"/>
                </a:lnTo>
                <a:lnTo>
                  <a:pt x="1191" y="1958"/>
                </a:lnTo>
                <a:lnTo>
                  <a:pt x="966" y="2121"/>
                </a:lnTo>
                <a:cubicBezTo>
                  <a:pt x="906" y="2178"/>
                  <a:pt x="847" y="2236"/>
                  <a:pt x="787" y="2293"/>
                </a:cubicBezTo>
                <a:lnTo>
                  <a:pt x="607" y="2456"/>
                </a:lnTo>
                <a:lnTo>
                  <a:pt x="449" y="2636"/>
                </a:lnTo>
                <a:cubicBezTo>
                  <a:pt x="404" y="2693"/>
                  <a:pt x="360" y="2751"/>
                  <a:pt x="315" y="2808"/>
                </a:cubicBezTo>
                <a:cubicBezTo>
                  <a:pt x="277" y="2868"/>
                  <a:pt x="240" y="2928"/>
                  <a:pt x="202" y="2988"/>
                </a:cubicBezTo>
                <a:lnTo>
                  <a:pt x="112" y="3177"/>
                </a:lnTo>
                <a:lnTo>
                  <a:pt x="67" y="3366"/>
                </a:lnTo>
                <a:lnTo>
                  <a:pt x="22" y="3555"/>
                </a:lnTo>
                <a:cubicBezTo>
                  <a:pt x="15" y="3618"/>
                  <a:pt x="7" y="3681"/>
                  <a:pt x="0" y="3744"/>
                </a:cubicBezTo>
                <a:lnTo>
                  <a:pt x="0" y="3744"/>
                </a:lnTo>
                <a:cubicBezTo>
                  <a:pt x="7" y="3836"/>
                  <a:pt x="15" y="3927"/>
                  <a:pt x="22" y="4019"/>
                </a:cubicBezTo>
                <a:cubicBezTo>
                  <a:pt x="45" y="4102"/>
                  <a:pt x="67" y="4185"/>
                  <a:pt x="90" y="4268"/>
                </a:cubicBezTo>
                <a:lnTo>
                  <a:pt x="180" y="4517"/>
                </a:lnTo>
                <a:cubicBezTo>
                  <a:pt x="202" y="4554"/>
                  <a:pt x="225" y="4592"/>
                  <a:pt x="247" y="4629"/>
                </a:cubicBezTo>
                <a:lnTo>
                  <a:pt x="337" y="4749"/>
                </a:lnTo>
                <a:lnTo>
                  <a:pt x="427" y="4869"/>
                </a:lnTo>
                <a:lnTo>
                  <a:pt x="562" y="4989"/>
                </a:lnTo>
                <a:lnTo>
                  <a:pt x="831" y="5243"/>
                </a:lnTo>
                <a:lnTo>
                  <a:pt x="1191" y="5509"/>
                </a:lnTo>
                <a:lnTo>
                  <a:pt x="1618" y="5801"/>
                </a:lnTo>
                <a:lnTo>
                  <a:pt x="2135" y="6119"/>
                </a:lnTo>
                <a:lnTo>
                  <a:pt x="2764" y="6471"/>
                </a:lnTo>
                <a:lnTo>
                  <a:pt x="3483" y="6874"/>
                </a:lnTo>
                <a:lnTo>
                  <a:pt x="4292" y="7329"/>
                </a:lnTo>
                <a:lnTo>
                  <a:pt x="6292" y="8420"/>
                </a:lnTo>
                <a:lnTo>
                  <a:pt x="8809" y="9794"/>
                </a:lnTo>
                <a:lnTo>
                  <a:pt x="8809" y="9794"/>
                </a:lnTo>
                <a:lnTo>
                  <a:pt x="8921" y="9845"/>
                </a:lnTo>
                <a:lnTo>
                  <a:pt x="9056" y="9897"/>
                </a:lnTo>
                <a:lnTo>
                  <a:pt x="9191" y="9931"/>
                </a:lnTo>
                <a:lnTo>
                  <a:pt x="9348" y="9957"/>
                </a:lnTo>
                <a:lnTo>
                  <a:pt x="9506" y="9983"/>
                </a:lnTo>
                <a:lnTo>
                  <a:pt x="9663" y="9991"/>
                </a:lnTo>
                <a:lnTo>
                  <a:pt x="9843" y="10000"/>
                </a:lnTo>
                <a:lnTo>
                  <a:pt x="10000" y="99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 i="0" spc="16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8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lnSpc>
                <a:spcPts val="2000"/>
              </a:lnSpc>
              <a:defRPr sz="2400" i="1" spc="1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5565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sz="1400" b="0" i="0" spc="160" baseline="0">
                <a:solidFill>
                  <a:schemeClr val="accent1"/>
                </a:solidFill>
                <a:latin typeface="+mj-lt"/>
                <a:ea typeface="Cambria" panose="02040503050406030204" pitchFamily="18" charset="0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+mj-lt"/>
                <a:ea typeface="Cambria" panose="02040503050406030204" pitchFamily="18" charset="0"/>
              </a:defRPr>
            </a:lvl2pPr>
            <a:lvl3pPr marL="288000" indent="-17145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200" baseline="0">
                <a:solidFill>
                  <a:schemeClr val="tx1"/>
                </a:solidFill>
              </a:defRPr>
            </a:lvl3pPr>
            <a:lvl4pPr marL="288000" indent="0" algn="just">
              <a:lnSpc>
                <a:spcPts val="1080"/>
              </a:lnSpc>
              <a:buFontTx/>
              <a:buNone/>
              <a:defRPr sz="1000">
                <a:solidFill>
                  <a:schemeClr val="tx1"/>
                </a:solidFill>
              </a:defRPr>
            </a:lvl4pPr>
            <a:lvl5pPr marL="756000" indent="0">
              <a:buFontTx/>
              <a:buNone/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8748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lang="fr-FR" sz="1400" b="0" i="0" kern="1200" spc="160" baseline="0" noProof="0" dirty="0" smtClean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+mn-cs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fr-FR" sz="1200" b="0" i="0" kern="1200" noProof="0" dirty="0" smtClean="0">
                <a:solidFill>
                  <a:schemeClr val="tx1"/>
                </a:solidFill>
                <a:latin typeface="+mj-lt"/>
                <a:ea typeface="Cambria" panose="02040503050406030204" pitchFamily="18" charset="0"/>
                <a:cs typeface="+mn-cs"/>
              </a:defRPr>
            </a:lvl2pPr>
            <a:lvl3pPr marL="0" indent="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ct val="100000"/>
              <a:buFontTx/>
              <a:buNone/>
              <a:defRPr lang="fr-FR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0" algn="just">
              <a:lnSpc>
                <a:spcPts val="1080"/>
              </a:lnSpc>
              <a:buFontTx/>
              <a:buNone/>
              <a:defRPr lang="fr-FR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0">
              <a:buFontTx/>
              <a:buNone/>
              <a:defRPr/>
            </a:lvl5pPr>
          </a:lstStyle>
          <a:p>
            <a:pPr marL="0" lvl="0" indent="0" algn="just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</a:pPr>
            <a:r>
              <a:rPr lang="fr-FR" dirty="0"/>
              <a:t>Texte de niveau 1</a:t>
            </a:r>
          </a:p>
          <a:p>
            <a:pPr marL="0" lvl="1" indent="0" algn="just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</a:pPr>
            <a:r>
              <a:rPr lang="fr-FR" dirty="0"/>
              <a:t>Texte de niveau 2</a:t>
            </a:r>
          </a:p>
          <a:p>
            <a:pPr marL="288000" lvl="2" indent="-171450" algn="just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dirty="0"/>
              <a:t>Texte de niveau 3</a:t>
            </a:r>
          </a:p>
          <a:p>
            <a:pPr marL="288000" lvl="3" indent="0" algn="just" defTabSz="914400" rtl="0" eaLnBrk="1" latinLnBrk="0" hangingPunct="1">
              <a:lnSpc>
                <a:spcPts val="108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</a:pPr>
            <a:r>
              <a:rPr lang="fr-FR" dirty="0"/>
              <a:t>Texte de niveau 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sp>
        <p:nvSpPr>
          <p:cNvPr id="11" name="Freeform 18"/>
          <p:cNvSpPr>
            <a:spLocks/>
          </p:cNvSpPr>
          <p:nvPr userDrawn="1"/>
        </p:nvSpPr>
        <p:spPr bwMode="auto">
          <a:xfrm>
            <a:off x="8964613" y="3674435"/>
            <a:ext cx="181875" cy="800871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100" fmla="*/ 10000 w 10000"/>
              <a:gd name="connsiteY100" fmla="*/ 5311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393 w 10000"/>
              <a:gd name="connsiteY3" fmla="*/ 5303 h 10000"/>
              <a:gd name="connsiteX4" fmla="*/ 8989 w 10000"/>
              <a:gd name="connsiteY4" fmla="*/ 5277 h 10000"/>
              <a:gd name="connsiteX5" fmla="*/ 8607 w 10000"/>
              <a:gd name="connsiteY5" fmla="*/ 5243 h 10000"/>
              <a:gd name="connsiteX6" fmla="*/ 8225 w 10000"/>
              <a:gd name="connsiteY6" fmla="*/ 5191 h 10000"/>
              <a:gd name="connsiteX7" fmla="*/ 7865 w 10000"/>
              <a:gd name="connsiteY7" fmla="*/ 5122 h 10000"/>
              <a:gd name="connsiteX8" fmla="*/ 7528 w 10000"/>
              <a:gd name="connsiteY8" fmla="*/ 5045 h 10000"/>
              <a:gd name="connsiteX9" fmla="*/ 7213 w 10000"/>
              <a:gd name="connsiteY9" fmla="*/ 4955 h 10000"/>
              <a:gd name="connsiteX10" fmla="*/ 6921 w 10000"/>
              <a:gd name="connsiteY10" fmla="*/ 4852 h 10000"/>
              <a:gd name="connsiteX11" fmla="*/ 6652 w 10000"/>
              <a:gd name="connsiteY11" fmla="*/ 4740 h 10000"/>
              <a:gd name="connsiteX12" fmla="*/ 6427 w 10000"/>
              <a:gd name="connsiteY12" fmla="*/ 4620 h 10000"/>
              <a:gd name="connsiteX13" fmla="*/ 6225 w 10000"/>
              <a:gd name="connsiteY13" fmla="*/ 4491 h 10000"/>
              <a:gd name="connsiteX14" fmla="*/ 6045 w 10000"/>
              <a:gd name="connsiteY14" fmla="*/ 4354 h 10000"/>
              <a:gd name="connsiteX15" fmla="*/ 5910 w 10000"/>
              <a:gd name="connsiteY15" fmla="*/ 4208 h 10000"/>
              <a:gd name="connsiteX16" fmla="*/ 5820 w 10000"/>
              <a:gd name="connsiteY16" fmla="*/ 4062 h 10000"/>
              <a:gd name="connsiteX17" fmla="*/ 5753 w 10000"/>
              <a:gd name="connsiteY17" fmla="*/ 3907 h 10000"/>
              <a:gd name="connsiteX18" fmla="*/ 5730 w 10000"/>
              <a:gd name="connsiteY18" fmla="*/ 3744 h 10000"/>
              <a:gd name="connsiteX19" fmla="*/ 5730 w 10000"/>
              <a:gd name="connsiteY19" fmla="*/ 3744 h 10000"/>
              <a:gd name="connsiteX20" fmla="*/ 5753 w 10000"/>
              <a:gd name="connsiteY20" fmla="*/ 3590 h 10000"/>
              <a:gd name="connsiteX21" fmla="*/ 5820 w 10000"/>
              <a:gd name="connsiteY21" fmla="*/ 3435 h 10000"/>
              <a:gd name="connsiteX22" fmla="*/ 5910 w 10000"/>
              <a:gd name="connsiteY22" fmla="*/ 3280 h 10000"/>
              <a:gd name="connsiteX23" fmla="*/ 6045 w 10000"/>
              <a:gd name="connsiteY23" fmla="*/ 3143 h 10000"/>
              <a:gd name="connsiteX24" fmla="*/ 6225 w 10000"/>
              <a:gd name="connsiteY24" fmla="*/ 3006 h 10000"/>
              <a:gd name="connsiteX25" fmla="*/ 6427 w 10000"/>
              <a:gd name="connsiteY25" fmla="*/ 2877 h 10000"/>
              <a:gd name="connsiteX26" fmla="*/ 6652 w 10000"/>
              <a:gd name="connsiteY26" fmla="*/ 2757 h 10000"/>
              <a:gd name="connsiteX27" fmla="*/ 6921 w 10000"/>
              <a:gd name="connsiteY27" fmla="*/ 2645 h 10000"/>
              <a:gd name="connsiteX28" fmla="*/ 7213 w 10000"/>
              <a:gd name="connsiteY28" fmla="*/ 2542 h 10000"/>
              <a:gd name="connsiteX29" fmla="*/ 7528 w 10000"/>
              <a:gd name="connsiteY29" fmla="*/ 2456 h 10000"/>
              <a:gd name="connsiteX30" fmla="*/ 7865 w 10000"/>
              <a:gd name="connsiteY30" fmla="*/ 2370 h 10000"/>
              <a:gd name="connsiteX31" fmla="*/ 8225 w 10000"/>
              <a:gd name="connsiteY31" fmla="*/ 2310 h 10000"/>
              <a:gd name="connsiteX32" fmla="*/ 8607 w 10000"/>
              <a:gd name="connsiteY32" fmla="*/ 2258 h 10000"/>
              <a:gd name="connsiteX33" fmla="*/ 8989 w 10000"/>
              <a:gd name="connsiteY33" fmla="*/ 2216 h 10000"/>
              <a:gd name="connsiteX34" fmla="*/ 9393 w 10000"/>
              <a:gd name="connsiteY34" fmla="*/ 2190 h 10000"/>
              <a:gd name="connsiteX35" fmla="*/ 9820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393 w 10000"/>
              <a:gd name="connsiteY2" fmla="*/ 5303 h 10000"/>
              <a:gd name="connsiteX3" fmla="*/ 8989 w 10000"/>
              <a:gd name="connsiteY3" fmla="*/ 5277 h 10000"/>
              <a:gd name="connsiteX4" fmla="*/ 8607 w 10000"/>
              <a:gd name="connsiteY4" fmla="*/ 5243 h 10000"/>
              <a:gd name="connsiteX5" fmla="*/ 8225 w 10000"/>
              <a:gd name="connsiteY5" fmla="*/ 5191 h 10000"/>
              <a:gd name="connsiteX6" fmla="*/ 7865 w 10000"/>
              <a:gd name="connsiteY6" fmla="*/ 5122 h 10000"/>
              <a:gd name="connsiteX7" fmla="*/ 7528 w 10000"/>
              <a:gd name="connsiteY7" fmla="*/ 5045 h 10000"/>
              <a:gd name="connsiteX8" fmla="*/ 7213 w 10000"/>
              <a:gd name="connsiteY8" fmla="*/ 4955 h 10000"/>
              <a:gd name="connsiteX9" fmla="*/ 6921 w 10000"/>
              <a:gd name="connsiteY9" fmla="*/ 4852 h 10000"/>
              <a:gd name="connsiteX10" fmla="*/ 6652 w 10000"/>
              <a:gd name="connsiteY10" fmla="*/ 4740 h 10000"/>
              <a:gd name="connsiteX11" fmla="*/ 6427 w 10000"/>
              <a:gd name="connsiteY11" fmla="*/ 4620 h 10000"/>
              <a:gd name="connsiteX12" fmla="*/ 6225 w 10000"/>
              <a:gd name="connsiteY12" fmla="*/ 4491 h 10000"/>
              <a:gd name="connsiteX13" fmla="*/ 6045 w 10000"/>
              <a:gd name="connsiteY13" fmla="*/ 4354 h 10000"/>
              <a:gd name="connsiteX14" fmla="*/ 5910 w 10000"/>
              <a:gd name="connsiteY14" fmla="*/ 4208 h 10000"/>
              <a:gd name="connsiteX15" fmla="*/ 5820 w 10000"/>
              <a:gd name="connsiteY15" fmla="*/ 4062 h 10000"/>
              <a:gd name="connsiteX16" fmla="*/ 5753 w 10000"/>
              <a:gd name="connsiteY16" fmla="*/ 3907 h 10000"/>
              <a:gd name="connsiteX17" fmla="*/ 5730 w 10000"/>
              <a:gd name="connsiteY17" fmla="*/ 3744 h 10000"/>
              <a:gd name="connsiteX18" fmla="*/ 5730 w 10000"/>
              <a:gd name="connsiteY18" fmla="*/ 3744 h 10000"/>
              <a:gd name="connsiteX19" fmla="*/ 5753 w 10000"/>
              <a:gd name="connsiteY19" fmla="*/ 3590 h 10000"/>
              <a:gd name="connsiteX20" fmla="*/ 5820 w 10000"/>
              <a:gd name="connsiteY20" fmla="*/ 3435 h 10000"/>
              <a:gd name="connsiteX21" fmla="*/ 5910 w 10000"/>
              <a:gd name="connsiteY21" fmla="*/ 3280 h 10000"/>
              <a:gd name="connsiteX22" fmla="*/ 6045 w 10000"/>
              <a:gd name="connsiteY22" fmla="*/ 3143 h 10000"/>
              <a:gd name="connsiteX23" fmla="*/ 6225 w 10000"/>
              <a:gd name="connsiteY23" fmla="*/ 3006 h 10000"/>
              <a:gd name="connsiteX24" fmla="*/ 6427 w 10000"/>
              <a:gd name="connsiteY24" fmla="*/ 2877 h 10000"/>
              <a:gd name="connsiteX25" fmla="*/ 6652 w 10000"/>
              <a:gd name="connsiteY25" fmla="*/ 2757 h 10000"/>
              <a:gd name="connsiteX26" fmla="*/ 6921 w 10000"/>
              <a:gd name="connsiteY26" fmla="*/ 2645 h 10000"/>
              <a:gd name="connsiteX27" fmla="*/ 7213 w 10000"/>
              <a:gd name="connsiteY27" fmla="*/ 2542 h 10000"/>
              <a:gd name="connsiteX28" fmla="*/ 7528 w 10000"/>
              <a:gd name="connsiteY28" fmla="*/ 2456 h 10000"/>
              <a:gd name="connsiteX29" fmla="*/ 7865 w 10000"/>
              <a:gd name="connsiteY29" fmla="*/ 2370 h 10000"/>
              <a:gd name="connsiteX30" fmla="*/ 8225 w 10000"/>
              <a:gd name="connsiteY30" fmla="*/ 2310 h 10000"/>
              <a:gd name="connsiteX31" fmla="*/ 8607 w 10000"/>
              <a:gd name="connsiteY31" fmla="*/ 2258 h 10000"/>
              <a:gd name="connsiteX32" fmla="*/ 8989 w 10000"/>
              <a:gd name="connsiteY32" fmla="*/ 2216 h 10000"/>
              <a:gd name="connsiteX33" fmla="*/ 9393 w 10000"/>
              <a:gd name="connsiteY33" fmla="*/ 2190 h 10000"/>
              <a:gd name="connsiteX34" fmla="*/ 9820 w 10000"/>
              <a:gd name="connsiteY34" fmla="*/ 2190 h 10000"/>
              <a:gd name="connsiteX35" fmla="*/ 9820 w 10000"/>
              <a:gd name="connsiteY35" fmla="*/ 2190 h 10000"/>
              <a:gd name="connsiteX36" fmla="*/ 1000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989 w 10000"/>
              <a:gd name="connsiteY2" fmla="*/ 5277 h 10000"/>
              <a:gd name="connsiteX3" fmla="*/ 8607 w 10000"/>
              <a:gd name="connsiteY3" fmla="*/ 5243 h 10000"/>
              <a:gd name="connsiteX4" fmla="*/ 8225 w 10000"/>
              <a:gd name="connsiteY4" fmla="*/ 5191 h 10000"/>
              <a:gd name="connsiteX5" fmla="*/ 7865 w 10000"/>
              <a:gd name="connsiteY5" fmla="*/ 5122 h 10000"/>
              <a:gd name="connsiteX6" fmla="*/ 7528 w 10000"/>
              <a:gd name="connsiteY6" fmla="*/ 5045 h 10000"/>
              <a:gd name="connsiteX7" fmla="*/ 7213 w 10000"/>
              <a:gd name="connsiteY7" fmla="*/ 4955 h 10000"/>
              <a:gd name="connsiteX8" fmla="*/ 6921 w 10000"/>
              <a:gd name="connsiteY8" fmla="*/ 4852 h 10000"/>
              <a:gd name="connsiteX9" fmla="*/ 6652 w 10000"/>
              <a:gd name="connsiteY9" fmla="*/ 4740 h 10000"/>
              <a:gd name="connsiteX10" fmla="*/ 6427 w 10000"/>
              <a:gd name="connsiteY10" fmla="*/ 4620 h 10000"/>
              <a:gd name="connsiteX11" fmla="*/ 6225 w 10000"/>
              <a:gd name="connsiteY11" fmla="*/ 4491 h 10000"/>
              <a:gd name="connsiteX12" fmla="*/ 6045 w 10000"/>
              <a:gd name="connsiteY12" fmla="*/ 4354 h 10000"/>
              <a:gd name="connsiteX13" fmla="*/ 5910 w 10000"/>
              <a:gd name="connsiteY13" fmla="*/ 4208 h 10000"/>
              <a:gd name="connsiteX14" fmla="*/ 5820 w 10000"/>
              <a:gd name="connsiteY14" fmla="*/ 4062 h 10000"/>
              <a:gd name="connsiteX15" fmla="*/ 5753 w 10000"/>
              <a:gd name="connsiteY15" fmla="*/ 3907 h 10000"/>
              <a:gd name="connsiteX16" fmla="*/ 5730 w 10000"/>
              <a:gd name="connsiteY16" fmla="*/ 3744 h 10000"/>
              <a:gd name="connsiteX17" fmla="*/ 5730 w 10000"/>
              <a:gd name="connsiteY17" fmla="*/ 3744 h 10000"/>
              <a:gd name="connsiteX18" fmla="*/ 5753 w 10000"/>
              <a:gd name="connsiteY18" fmla="*/ 3590 h 10000"/>
              <a:gd name="connsiteX19" fmla="*/ 5820 w 10000"/>
              <a:gd name="connsiteY19" fmla="*/ 3435 h 10000"/>
              <a:gd name="connsiteX20" fmla="*/ 5910 w 10000"/>
              <a:gd name="connsiteY20" fmla="*/ 3280 h 10000"/>
              <a:gd name="connsiteX21" fmla="*/ 6045 w 10000"/>
              <a:gd name="connsiteY21" fmla="*/ 3143 h 10000"/>
              <a:gd name="connsiteX22" fmla="*/ 6225 w 10000"/>
              <a:gd name="connsiteY22" fmla="*/ 3006 h 10000"/>
              <a:gd name="connsiteX23" fmla="*/ 6427 w 10000"/>
              <a:gd name="connsiteY23" fmla="*/ 2877 h 10000"/>
              <a:gd name="connsiteX24" fmla="*/ 6652 w 10000"/>
              <a:gd name="connsiteY24" fmla="*/ 2757 h 10000"/>
              <a:gd name="connsiteX25" fmla="*/ 6921 w 10000"/>
              <a:gd name="connsiteY25" fmla="*/ 2645 h 10000"/>
              <a:gd name="connsiteX26" fmla="*/ 7213 w 10000"/>
              <a:gd name="connsiteY26" fmla="*/ 2542 h 10000"/>
              <a:gd name="connsiteX27" fmla="*/ 7528 w 10000"/>
              <a:gd name="connsiteY27" fmla="*/ 2456 h 10000"/>
              <a:gd name="connsiteX28" fmla="*/ 7865 w 10000"/>
              <a:gd name="connsiteY28" fmla="*/ 2370 h 10000"/>
              <a:gd name="connsiteX29" fmla="*/ 8225 w 10000"/>
              <a:gd name="connsiteY29" fmla="*/ 2310 h 10000"/>
              <a:gd name="connsiteX30" fmla="*/ 8607 w 10000"/>
              <a:gd name="connsiteY30" fmla="*/ 2258 h 10000"/>
              <a:gd name="connsiteX31" fmla="*/ 8989 w 10000"/>
              <a:gd name="connsiteY31" fmla="*/ 2216 h 10000"/>
              <a:gd name="connsiteX32" fmla="*/ 9393 w 10000"/>
              <a:gd name="connsiteY32" fmla="*/ 2190 h 10000"/>
              <a:gd name="connsiteX33" fmla="*/ 9820 w 10000"/>
              <a:gd name="connsiteY33" fmla="*/ 2190 h 10000"/>
              <a:gd name="connsiteX34" fmla="*/ 9820 w 10000"/>
              <a:gd name="connsiteY34" fmla="*/ 2190 h 10000"/>
              <a:gd name="connsiteX35" fmla="*/ 10000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607 w 10000"/>
              <a:gd name="connsiteY2" fmla="*/ 5243 h 10000"/>
              <a:gd name="connsiteX3" fmla="*/ 8225 w 10000"/>
              <a:gd name="connsiteY3" fmla="*/ 5191 h 10000"/>
              <a:gd name="connsiteX4" fmla="*/ 7865 w 10000"/>
              <a:gd name="connsiteY4" fmla="*/ 5122 h 10000"/>
              <a:gd name="connsiteX5" fmla="*/ 7528 w 10000"/>
              <a:gd name="connsiteY5" fmla="*/ 5045 h 10000"/>
              <a:gd name="connsiteX6" fmla="*/ 7213 w 10000"/>
              <a:gd name="connsiteY6" fmla="*/ 4955 h 10000"/>
              <a:gd name="connsiteX7" fmla="*/ 6921 w 10000"/>
              <a:gd name="connsiteY7" fmla="*/ 4852 h 10000"/>
              <a:gd name="connsiteX8" fmla="*/ 6652 w 10000"/>
              <a:gd name="connsiteY8" fmla="*/ 4740 h 10000"/>
              <a:gd name="connsiteX9" fmla="*/ 6427 w 10000"/>
              <a:gd name="connsiteY9" fmla="*/ 4620 h 10000"/>
              <a:gd name="connsiteX10" fmla="*/ 6225 w 10000"/>
              <a:gd name="connsiteY10" fmla="*/ 4491 h 10000"/>
              <a:gd name="connsiteX11" fmla="*/ 6045 w 10000"/>
              <a:gd name="connsiteY11" fmla="*/ 4354 h 10000"/>
              <a:gd name="connsiteX12" fmla="*/ 5910 w 10000"/>
              <a:gd name="connsiteY12" fmla="*/ 4208 h 10000"/>
              <a:gd name="connsiteX13" fmla="*/ 5820 w 10000"/>
              <a:gd name="connsiteY13" fmla="*/ 4062 h 10000"/>
              <a:gd name="connsiteX14" fmla="*/ 5753 w 10000"/>
              <a:gd name="connsiteY14" fmla="*/ 3907 h 10000"/>
              <a:gd name="connsiteX15" fmla="*/ 5730 w 10000"/>
              <a:gd name="connsiteY15" fmla="*/ 3744 h 10000"/>
              <a:gd name="connsiteX16" fmla="*/ 5730 w 10000"/>
              <a:gd name="connsiteY16" fmla="*/ 3744 h 10000"/>
              <a:gd name="connsiteX17" fmla="*/ 5753 w 10000"/>
              <a:gd name="connsiteY17" fmla="*/ 3590 h 10000"/>
              <a:gd name="connsiteX18" fmla="*/ 5820 w 10000"/>
              <a:gd name="connsiteY18" fmla="*/ 3435 h 10000"/>
              <a:gd name="connsiteX19" fmla="*/ 5910 w 10000"/>
              <a:gd name="connsiteY19" fmla="*/ 3280 h 10000"/>
              <a:gd name="connsiteX20" fmla="*/ 6045 w 10000"/>
              <a:gd name="connsiteY20" fmla="*/ 3143 h 10000"/>
              <a:gd name="connsiteX21" fmla="*/ 6225 w 10000"/>
              <a:gd name="connsiteY21" fmla="*/ 3006 h 10000"/>
              <a:gd name="connsiteX22" fmla="*/ 6427 w 10000"/>
              <a:gd name="connsiteY22" fmla="*/ 2877 h 10000"/>
              <a:gd name="connsiteX23" fmla="*/ 6652 w 10000"/>
              <a:gd name="connsiteY23" fmla="*/ 2757 h 10000"/>
              <a:gd name="connsiteX24" fmla="*/ 6921 w 10000"/>
              <a:gd name="connsiteY24" fmla="*/ 2645 h 10000"/>
              <a:gd name="connsiteX25" fmla="*/ 7213 w 10000"/>
              <a:gd name="connsiteY25" fmla="*/ 2542 h 10000"/>
              <a:gd name="connsiteX26" fmla="*/ 7528 w 10000"/>
              <a:gd name="connsiteY26" fmla="*/ 2456 h 10000"/>
              <a:gd name="connsiteX27" fmla="*/ 7865 w 10000"/>
              <a:gd name="connsiteY27" fmla="*/ 2370 h 10000"/>
              <a:gd name="connsiteX28" fmla="*/ 8225 w 10000"/>
              <a:gd name="connsiteY28" fmla="*/ 2310 h 10000"/>
              <a:gd name="connsiteX29" fmla="*/ 8607 w 10000"/>
              <a:gd name="connsiteY29" fmla="*/ 2258 h 10000"/>
              <a:gd name="connsiteX30" fmla="*/ 8989 w 10000"/>
              <a:gd name="connsiteY30" fmla="*/ 2216 h 10000"/>
              <a:gd name="connsiteX31" fmla="*/ 9393 w 10000"/>
              <a:gd name="connsiteY31" fmla="*/ 2190 h 10000"/>
              <a:gd name="connsiteX32" fmla="*/ 9820 w 10000"/>
              <a:gd name="connsiteY32" fmla="*/ 2190 h 10000"/>
              <a:gd name="connsiteX33" fmla="*/ 9820 w 10000"/>
              <a:gd name="connsiteY33" fmla="*/ 2190 h 10000"/>
              <a:gd name="connsiteX34" fmla="*/ 10000 w 10000"/>
              <a:gd name="connsiteY34" fmla="*/ 2190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8225 w 10000"/>
              <a:gd name="connsiteY2" fmla="*/ 5191 h 10000"/>
              <a:gd name="connsiteX3" fmla="*/ 7865 w 10000"/>
              <a:gd name="connsiteY3" fmla="*/ 5122 h 10000"/>
              <a:gd name="connsiteX4" fmla="*/ 7528 w 10000"/>
              <a:gd name="connsiteY4" fmla="*/ 5045 h 10000"/>
              <a:gd name="connsiteX5" fmla="*/ 7213 w 10000"/>
              <a:gd name="connsiteY5" fmla="*/ 4955 h 10000"/>
              <a:gd name="connsiteX6" fmla="*/ 6921 w 10000"/>
              <a:gd name="connsiteY6" fmla="*/ 4852 h 10000"/>
              <a:gd name="connsiteX7" fmla="*/ 6652 w 10000"/>
              <a:gd name="connsiteY7" fmla="*/ 4740 h 10000"/>
              <a:gd name="connsiteX8" fmla="*/ 6427 w 10000"/>
              <a:gd name="connsiteY8" fmla="*/ 4620 h 10000"/>
              <a:gd name="connsiteX9" fmla="*/ 6225 w 10000"/>
              <a:gd name="connsiteY9" fmla="*/ 4491 h 10000"/>
              <a:gd name="connsiteX10" fmla="*/ 6045 w 10000"/>
              <a:gd name="connsiteY10" fmla="*/ 4354 h 10000"/>
              <a:gd name="connsiteX11" fmla="*/ 5910 w 10000"/>
              <a:gd name="connsiteY11" fmla="*/ 4208 h 10000"/>
              <a:gd name="connsiteX12" fmla="*/ 5820 w 10000"/>
              <a:gd name="connsiteY12" fmla="*/ 4062 h 10000"/>
              <a:gd name="connsiteX13" fmla="*/ 5753 w 10000"/>
              <a:gd name="connsiteY13" fmla="*/ 3907 h 10000"/>
              <a:gd name="connsiteX14" fmla="*/ 5730 w 10000"/>
              <a:gd name="connsiteY14" fmla="*/ 3744 h 10000"/>
              <a:gd name="connsiteX15" fmla="*/ 5730 w 10000"/>
              <a:gd name="connsiteY15" fmla="*/ 3744 h 10000"/>
              <a:gd name="connsiteX16" fmla="*/ 5753 w 10000"/>
              <a:gd name="connsiteY16" fmla="*/ 3590 h 10000"/>
              <a:gd name="connsiteX17" fmla="*/ 5820 w 10000"/>
              <a:gd name="connsiteY17" fmla="*/ 3435 h 10000"/>
              <a:gd name="connsiteX18" fmla="*/ 5910 w 10000"/>
              <a:gd name="connsiteY18" fmla="*/ 3280 h 10000"/>
              <a:gd name="connsiteX19" fmla="*/ 6045 w 10000"/>
              <a:gd name="connsiteY19" fmla="*/ 3143 h 10000"/>
              <a:gd name="connsiteX20" fmla="*/ 6225 w 10000"/>
              <a:gd name="connsiteY20" fmla="*/ 3006 h 10000"/>
              <a:gd name="connsiteX21" fmla="*/ 6427 w 10000"/>
              <a:gd name="connsiteY21" fmla="*/ 2877 h 10000"/>
              <a:gd name="connsiteX22" fmla="*/ 6652 w 10000"/>
              <a:gd name="connsiteY22" fmla="*/ 2757 h 10000"/>
              <a:gd name="connsiteX23" fmla="*/ 6921 w 10000"/>
              <a:gd name="connsiteY23" fmla="*/ 2645 h 10000"/>
              <a:gd name="connsiteX24" fmla="*/ 7213 w 10000"/>
              <a:gd name="connsiteY24" fmla="*/ 2542 h 10000"/>
              <a:gd name="connsiteX25" fmla="*/ 7528 w 10000"/>
              <a:gd name="connsiteY25" fmla="*/ 2456 h 10000"/>
              <a:gd name="connsiteX26" fmla="*/ 7865 w 10000"/>
              <a:gd name="connsiteY26" fmla="*/ 2370 h 10000"/>
              <a:gd name="connsiteX27" fmla="*/ 8225 w 10000"/>
              <a:gd name="connsiteY27" fmla="*/ 2310 h 10000"/>
              <a:gd name="connsiteX28" fmla="*/ 8607 w 10000"/>
              <a:gd name="connsiteY28" fmla="*/ 2258 h 10000"/>
              <a:gd name="connsiteX29" fmla="*/ 8989 w 10000"/>
              <a:gd name="connsiteY29" fmla="*/ 2216 h 10000"/>
              <a:gd name="connsiteX30" fmla="*/ 9393 w 10000"/>
              <a:gd name="connsiteY30" fmla="*/ 2190 h 10000"/>
              <a:gd name="connsiteX31" fmla="*/ 9820 w 10000"/>
              <a:gd name="connsiteY31" fmla="*/ 2190 h 10000"/>
              <a:gd name="connsiteX32" fmla="*/ 9820 w 10000"/>
              <a:gd name="connsiteY32" fmla="*/ 2190 h 10000"/>
              <a:gd name="connsiteX33" fmla="*/ 10000 w 10000"/>
              <a:gd name="connsiteY33" fmla="*/ 2190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7865 w 10000"/>
              <a:gd name="connsiteY2" fmla="*/ 5122 h 10000"/>
              <a:gd name="connsiteX3" fmla="*/ 7528 w 10000"/>
              <a:gd name="connsiteY3" fmla="*/ 5045 h 10000"/>
              <a:gd name="connsiteX4" fmla="*/ 7213 w 10000"/>
              <a:gd name="connsiteY4" fmla="*/ 4955 h 10000"/>
              <a:gd name="connsiteX5" fmla="*/ 6921 w 10000"/>
              <a:gd name="connsiteY5" fmla="*/ 4852 h 10000"/>
              <a:gd name="connsiteX6" fmla="*/ 6652 w 10000"/>
              <a:gd name="connsiteY6" fmla="*/ 4740 h 10000"/>
              <a:gd name="connsiteX7" fmla="*/ 6427 w 10000"/>
              <a:gd name="connsiteY7" fmla="*/ 4620 h 10000"/>
              <a:gd name="connsiteX8" fmla="*/ 6225 w 10000"/>
              <a:gd name="connsiteY8" fmla="*/ 4491 h 10000"/>
              <a:gd name="connsiteX9" fmla="*/ 6045 w 10000"/>
              <a:gd name="connsiteY9" fmla="*/ 4354 h 10000"/>
              <a:gd name="connsiteX10" fmla="*/ 5910 w 10000"/>
              <a:gd name="connsiteY10" fmla="*/ 4208 h 10000"/>
              <a:gd name="connsiteX11" fmla="*/ 5820 w 10000"/>
              <a:gd name="connsiteY11" fmla="*/ 4062 h 10000"/>
              <a:gd name="connsiteX12" fmla="*/ 5753 w 10000"/>
              <a:gd name="connsiteY12" fmla="*/ 3907 h 10000"/>
              <a:gd name="connsiteX13" fmla="*/ 5730 w 10000"/>
              <a:gd name="connsiteY13" fmla="*/ 3744 h 10000"/>
              <a:gd name="connsiteX14" fmla="*/ 5730 w 10000"/>
              <a:gd name="connsiteY14" fmla="*/ 3744 h 10000"/>
              <a:gd name="connsiteX15" fmla="*/ 5753 w 10000"/>
              <a:gd name="connsiteY15" fmla="*/ 3590 h 10000"/>
              <a:gd name="connsiteX16" fmla="*/ 5820 w 10000"/>
              <a:gd name="connsiteY16" fmla="*/ 3435 h 10000"/>
              <a:gd name="connsiteX17" fmla="*/ 5910 w 10000"/>
              <a:gd name="connsiteY17" fmla="*/ 3280 h 10000"/>
              <a:gd name="connsiteX18" fmla="*/ 6045 w 10000"/>
              <a:gd name="connsiteY18" fmla="*/ 3143 h 10000"/>
              <a:gd name="connsiteX19" fmla="*/ 6225 w 10000"/>
              <a:gd name="connsiteY19" fmla="*/ 3006 h 10000"/>
              <a:gd name="connsiteX20" fmla="*/ 6427 w 10000"/>
              <a:gd name="connsiteY20" fmla="*/ 2877 h 10000"/>
              <a:gd name="connsiteX21" fmla="*/ 6652 w 10000"/>
              <a:gd name="connsiteY21" fmla="*/ 2757 h 10000"/>
              <a:gd name="connsiteX22" fmla="*/ 6921 w 10000"/>
              <a:gd name="connsiteY22" fmla="*/ 2645 h 10000"/>
              <a:gd name="connsiteX23" fmla="*/ 7213 w 10000"/>
              <a:gd name="connsiteY23" fmla="*/ 2542 h 10000"/>
              <a:gd name="connsiteX24" fmla="*/ 7528 w 10000"/>
              <a:gd name="connsiteY24" fmla="*/ 2456 h 10000"/>
              <a:gd name="connsiteX25" fmla="*/ 7865 w 10000"/>
              <a:gd name="connsiteY25" fmla="*/ 2370 h 10000"/>
              <a:gd name="connsiteX26" fmla="*/ 8225 w 10000"/>
              <a:gd name="connsiteY26" fmla="*/ 2310 h 10000"/>
              <a:gd name="connsiteX27" fmla="*/ 8607 w 10000"/>
              <a:gd name="connsiteY27" fmla="*/ 2258 h 10000"/>
              <a:gd name="connsiteX28" fmla="*/ 8989 w 10000"/>
              <a:gd name="connsiteY28" fmla="*/ 2216 h 10000"/>
              <a:gd name="connsiteX29" fmla="*/ 9393 w 10000"/>
              <a:gd name="connsiteY29" fmla="*/ 2190 h 10000"/>
              <a:gd name="connsiteX30" fmla="*/ 9820 w 10000"/>
              <a:gd name="connsiteY30" fmla="*/ 2190 h 10000"/>
              <a:gd name="connsiteX31" fmla="*/ 9820 w 10000"/>
              <a:gd name="connsiteY31" fmla="*/ 2190 h 10000"/>
              <a:gd name="connsiteX32" fmla="*/ 10000 w 10000"/>
              <a:gd name="connsiteY32" fmla="*/ 219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528 w 10000"/>
              <a:gd name="connsiteY2" fmla="*/ 5045 h 10000"/>
              <a:gd name="connsiteX3" fmla="*/ 7213 w 10000"/>
              <a:gd name="connsiteY3" fmla="*/ 4955 h 10000"/>
              <a:gd name="connsiteX4" fmla="*/ 6921 w 10000"/>
              <a:gd name="connsiteY4" fmla="*/ 4852 h 10000"/>
              <a:gd name="connsiteX5" fmla="*/ 6652 w 10000"/>
              <a:gd name="connsiteY5" fmla="*/ 4740 h 10000"/>
              <a:gd name="connsiteX6" fmla="*/ 6427 w 10000"/>
              <a:gd name="connsiteY6" fmla="*/ 4620 h 10000"/>
              <a:gd name="connsiteX7" fmla="*/ 6225 w 10000"/>
              <a:gd name="connsiteY7" fmla="*/ 4491 h 10000"/>
              <a:gd name="connsiteX8" fmla="*/ 6045 w 10000"/>
              <a:gd name="connsiteY8" fmla="*/ 4354 h 10000"/>
              <a:gd name="connsiteX9" fmla="*/ 5910 w 10000"/>
              <a:gd name="connsiteY9" fmla="*/ 4208 h 10000"/>
              <a:gd name="connsiteX10" fmla="*/ 5820 w 10000"/>
              <a:gd name="connsiteY10" fmla="*/ 4062 h 10000"/>
              <a:gd name="connsiteX11" fmla="*/ 5753 w 10000"/>
              <a:gd name="connsiteY11" fmla="*/ 3907 h 10000"/>
              <a:gd name="connsiteX12" fmla="*/ 5730 w 10000"/>
              <a:gd name="connsiteY12" fmla="*/ 3744 h 10000"/>
              <a:gd name="connsiteX13" fmla="*/ 5730 w 10000"/>
              <a:gd name="connsiteY13" fmla="*/ 3744 h 10000"/>
              <a:gd name="connsiteX14" fmla="*/ 5753 w 10000"/>
              <a:gd name="connsiteY14" fmla="*/ 3590 h 10000"/>
              <a:gd name="connsiteX15" fmla="*/ 5820 w 10000"/>
              <a:gd name="connsiteY15" fmla="*/ 3435 h 10000"/>
              <a:gd name="connsiteX16" fmla="*/ 5910 w 10000"/>
              <a:gd name="connsiteY16" fmla="*/ 3280 h 10000"/>
              <a:gd name="connsiteX17" fmla="*/ 6045 w 10000"/>
              <a:gd name="connsiteY17" fmla="*/ 3143 h 10000"/>
              <a:gd name="connsiteX18" fmla="*/ 6225 w 10000"/>
              <a:gd name="connsiteY18" fmla="*/ 3006 h 10000"/>
              <a:gd name="connsiteX19" fmla="*/ 6427 w 10000"/>
              <a:gd name="connsiteY19" fmla="*/ 2877 h 10000"/>
              <a:gd name="connsiteX20" fmla="*/ 6652 w 10000"/>
              <a:gd name="connsiteY20" fmla="*/ 2757 h 10000"/>
              <a:gd name="connsiteX21" fmla="*/ 6921 w 10000"/>
              <a:gd name="connsiteY21" fmla="*/ 2645 h 10000"/>
              <a:gd name="connsiteX22" fmla="*/ 7213 w 10000"/>
              <a:gd name="connsiteY22" fmla="*/ 2542 h 10000"/>
              <a:gd name="connsiteX23" fmla="*/ 7528 w 10000"/>
              <a:gd name="connsiteY23" fmla="*/ 2456 h 10000"/>
              <a:gd name="connsiteX24" fmla="*/ 7865 w 10000"/>
              <a:gd name="connsiteY24" fmla="*/ 2370 h 10000"/>
              <a:gd name="connsiteX25" fmla="*/ 8225 w 10000"/>
              <a:gd name="connsiteY25" fmla="*/ 2310 h 10000"/>
              <a:gd name="connsiteX26" fmla="*/ 8607 w 10000"/>
              <a:gd name="connsiteY26" fmla="*/ 2258 h 10000"/>
              <a:gd name="connsiteX27" fmla="*/ 8989 w 10000"/>
              <a:gd name="connsiteY27" fmla="*/ 2216 h 10000"/>
              <a:gd name="connsiteX28" fmla="*/ 9393 w 10000"/>
              <a:gd name="connsiteY28" fmla="*/ 2190 h 10000"/>
              <a:gd name="connsiteX29" fmla="*/ 9820 w 10000"/>
              <a:gd name="connsiteY29" fmla="*/ 2190 h 10000"/>
              <a:gd name="connsiteX30" fmla="*/ 9820 w 10000"/>
              <a:gd name="connsiteY30" fmla="*/ 2190 h 10000"/>
              <a:gd name="connsiteX31" fmla="*/ 10000 w 10000"/>
              <a:gd name="connsiteY31" fmla="*/ 219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213 w 10000"/>
              <a:gd name="connsiteY2" fmla="*/ 4955 h 10000"/>
              <a:gd name="connsiteX3" fmla="*/ 6921 w 10000"/>
              <a:gd name="connsiteY3" fmla="*/ 4852 h 10000"/>
              <a:gd name="connsiteX4" fmla="*/ 6652 w 10000"/>
              <a:gd name="connsiteY4" fmla="*/ 4740 h 10000"/>
              <a:gd name="connsiteX5" fmla="*/ 6427 w 10000"/>
              <a:gd name="connsiteY5" fmla="*/ 4620 h 10000"/>
              <a:gd name="connsiteX6" fmla="*/ 6225 w 10000"/>
              <a:gd name="connsiteY6" fmla="*/ 4491 h 10000"/>
              <a:gd name="connsiteX7" fmla="*/ 6045 w 10000"/>
              <a:gd name="connsiteY7" fmla="*/ 4354 h 10000"/>
              <a:gd name="connsiteX8" fmla="*/ 5910 w 10000"/>
              <a:gd name="connsiteY8" fmla="*/ 4208 h 10000"/>
              <a:gd name="connsiteX9" fmla="*/ 5820 w 10000"/>
              <a:gd name="connsiteY9" fmla="*/ 4062 h 10000"/>
              <a:gd name="connsiteX10" fmla="*/ 5753 w 10000"/>
              <a:gd name="connsiteY10" fmla="*/ 3907 h 10000"/>
              <a:gd name="connsiteX11" fmla="*/ 5730 w 10000"/>
              <a:gd name="connsiteY11" fmla="*/ 3744 h 10000"/>
              <a:gd name="connsiteX12" fmla="*/ 5730 w 10000"/>
              <a:gd name="connsiteY12" fmla="*/ 3744 h 10000"/>
              <a:gd name="connsiteX13" fmla="*/ 5753 w 10000"/>
              <a:gd name="connsiteY13" fmla="*/ 3590 h 10000"/>
              <a:gd name="connsiteX14" fmla="*/ 5820 w 10000"/>
              <a:gd name="connsiteY14" fmla="*/ 3435 h 10000"/>
              <a:gd name="connsiteX15" fmla="*/ 5910 w 10000"/>
              <a:gd name="connsiteY15" fmla="*/ 3280 h 10000"/>
              <a:gd name="connsiteX16" fmla="*/ 6045 w 10000"/>
              <a:gd name="connsiteY16" fmla="*/ 3143 h 10000"/>
              <a:gd name="connsiteX17" fmla="*/ 6225 w 10000"/>
              <a:gd name="connsiteY17" fmla="*/ 3006 h 10000"/>
              <a:gd name="connsiteX18" fmla="*/ 6427 w 10000"/>
              <a:gd name="connsiteY18" fmla="*/ 2877 h 10000"/>
              <a:gd name="connsiteX19" fmla="*/ 6652 w 10000"/>
              <a:gd name="connsiteY19" fmla="*/ 2757 h 10000"/>
              <a:gd name="connsiteX20" fmla="*/ 6921 w 10000"/>
              <a:gd name="connsiteY20" fmla="*/ 2645 h 10000"/>
              <a:gd name="connsiteX21" fmla="*/ 7213 w 10000"/>
              <a:gd name="connsiteY21" fmla="*/ 2542 h 10000"/>
              <a:gd name="connsiteX22" fmla="*/ 7528 w 10000"/>
              <a:gd name="connsiteY22" fmla="*/ 2456 h 10000"/>
              <a:gd name="connsiteX23" fmla="*/ 7865 w 10000"/>
              <a:gd name="connsiteY23" fmla="*/ 2370 h 10000"/>
              <a:gd name="connsiteX24" fmla="*/ 8225 w 10000"/>
              <a:gd name="connsiteY24" fmla="*/ 2310 h 10000"/>
              <a:gd name="connsiteX25" fmla="*/ 8607 w 10000"/>
              <a:gd name="connsiteY25" fmla="*/ 2258 h 10000"/>
              <a:gd name="connsiteX26" fmla="*/ 8989 w 10000"/>
              <a:gd name="connsiteY26" fmla="*/ 2216 h 10000"/>
              <a:gd name="connsiteX27" fmla="*/ 9393 w 10000"/>
              <a:gd name="connsiteY27" fmla="*/ 2190 h 10000"/>
              <a:gd name="connsiteX28" fmla="*/ 9820 w 10000"/>
              <a:gd name="connsiteY28" fmla="*/ 2190 h 10000"/>
              <a:gd name="connsiteX29" fmla="*/ 9820 w 10000"/>
              <a:gd name="connsiteY29" fmla="*/ 2190 h 10000"/>
              <a:gd name="connsiteX30" fmla="*/ 10000 w 10000"/>
              <a:gd name="connsiteY30" fmla="*/ 2190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652 w 10000"/>
              <a:gd name="connsiteY2" fmla="*/ 4740 h 10000"/>
              <a:gd name="connsiteX3" fmla="*/ 6427 w 10000"/>
              <a:gd name="connsiteY3" fmla="*/ 4620 h 10000"/>
              <a:gd name="connsiteX4" fmla="*/ 6225 w 10000"/>
              <a:gd name="connsiteY4" fmla="*/ 4491 h 10000"/>
              <a:gd name="connsiteX5" fmla="*/ 6045 w 10000"/>
              <a:gd name="connsiteY5" fmla="*/ 4354 h 10000"/>
              <a:gd name="connsiteX6" fmla="*/ 5910 w 10000"/>
              <a:gd name="connsiteY6" fmla="*/ 4208 h 10000"/>
              <a:gd name="connsiteX7" fmla="*/ 5820 w 10000"/>
              <a:gd name="connsiteY7" fmla="*/ 4062 h 10000"/>
              <a:gd name="connsiteX8" fmla="*/ 5753 w 10000"/>
              <a:gd name="connsiteY8" fmla="*/ 3907 h 10000"/>
              <a:gd name="connsiteX9" fmla="*/ 5730 w 10000"/>
              <a:gd name="connsiteY9" fmla="*/ 3744 h 10000"/>
              <a:gd name="connsiteX10" fmla="*/ 5730 w 10000"/>
              <a:gd name="connsiteY10" fmla="*/ 3744 h 10000"/>
              <a:gd name="connsiteX11" fmla="*/ 5753 w 10000"/>
              <a:gd name="connsiteY11" fmla="*/ 3590 h 10000"/>
              <a:gd name="connsiteX12" fmla="*/ 5820 w 10000"/>
              <a:gd name="connsiteY12" fmla="*/ 3435 h 10000"/>
              <a:gd name="connsiteX13" fmla="*/ 5910 w 10000"/>
              <a:gd name="connsiteY13" fmla="*/ 3280 h 10000"/>
              <a:gd name="connsiteX14" fmla="*/ 6045 w 10000"/>
              <a:gd name="connsiteY14" fmla="*/ 3143 h 10000"/>
              <a:gd name="connsiteX15" fmla="*/ 6225 w 10000"/>
              <a:gd name="connsiteY15" fmla="*/ 3006 h 10000"/>
              <a:gd name="connsiteX16" fmla="*/ 6427 w 10000"/>
              <a:gd name="connsiteY16" fmla="*/ 2877 h 10000"/>
              <a:gd name="connsiteX17" fmla="*/ 6652 w 10000"/>
              <a:gd name="connsiteY17" fmla="*/ 2757 h 10000"/>
              <a:gd name="connsiteX18" fmla="*/ 6921 w 10000"/>
              <a:gd name="connsiteY18" fmla="*/ 2645 h 10000"/>
              <a:gd name="connsiteX19" fmla="*/ 7213 w 10000"/>
              <a:gd name="connsiteY19" fmla="*/ 2542 h 10000"/>
              <a:gd name="connsiteX20" fmla="*/ 7528 w 10000"/>
              <a:gd name="connsiteY20" fmla="*/ 2456 h 10000"/>
              <a:gd name="connsiteX21" fmla="*/ 7865 w 10000"/>
              <a:gd name="connsiteY21" fmla="*/ 2370 h 10000"/>
              <a:gd name="connsiteX22" fmla="*/ 8225 w 10000"/>
              <a:gd name="connsiteY22" fmla="*/ 2310 h 10000"/>
              <a:gd name="connsiteX23" fmla="*/ 8607 w 10000"/>
              <a:gd name="connsiteY23" fmla="*/ 2258 h 10000"/>
              <a:gd name="connsiteX24" fmla="*/ 8989 w 10000"/>
              <a:gd name="connsiteY24" fmla="*/ 2216 h 10000"/>
              <a:gd name="connsiteX25" fmla="*/ 9393 w 10000"/>
              <a:gd name="connsiteY25" fmla="*/ 2190 h 10000"/>
              <a:gd name="connsiteX26" fmla="*/ 9820 w 10000"/>
              <a:gd name="connsiteY26" fmla="*/ 2190 h 10000"/>
              <a:gd name="connsiteX27" fmla="*/ 9820 w 10000"/>
              <a:gd name="connsiteY27" fmla="*/ 2190 h 10000"/>
              <a:gd name="connsiteX28" fmla="*/ 10000 w 10000"/>
              <a:gd name="connsiteY28" fmla="*/ 2190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0" fmla="*/ 9843 w 10000"/>
              <a:gd name="connsiteY0" fmla="*/ 10000 h 10000"/>
              <a:gd name="connsiteX1" fmla="*/ 6652 w 10000"/>
              <a:gd name="connsiteY1" fmla="*/ 4740 h 10000"/>
              <a:gd name="connsiteX2" fmla="*/ 6427 w 10000"/>
              <a:gd name="connsiteY2" fmla="*/ 4620 h 10000"/>
              <a:gd name="connsiteX3" fmla="*/ 6225 w 10000"/>
              <a:gd name="connsiteY3" fmla="*/ 4491 h 10000"/>
              <a:gd name="connsiteX4" fmla="*/ 6045 w 10000"/>
              <a:gd name="connsiteY4" fmla="*/ 4354 h 10000"/>
              <a:gd name="connsiteX5" fmla="*/ 5910 w 10000"/>
              <a:gd name="connsiteY5" fmla="*/ 4208 h 10000"/>
              <a:gd name="connsiteX6" fmla="*/ 5820 w 10000"/>
              <a:gd name="connsiteY6" fmla="*/ 4062 h 10000"/>
              <a:gd name="connsiteX7" fmla="*/ 5753 w 10000"/>
              <a:gd name="connsiteY7" fmla="*/ 3907 h 10000"/>
              <a:gd name="connsiteX8" fmla="*/ 5730 w 10000"/>
              <a:gd name="connsiteY8" fmla="*/ 3744 h 10000"/>
              <a:gd name="connsiteX9" fmla="*/ 5730 w 10000"/>
              <a:gd name="connsiteY9" fmla="*/ 3744 h 10000"/>
              <a:gd name="connsiteX10" fmla="*/ 5753 w 10000"/>
              <a:gd name="connsiteY10" fmla="*/ 3590 h 10000"/>
              <a:gd name="connsiteX11" fmla="*/ 5820 w 10000"/>
              <a:gd name="connsiteY11" fmla="*/ 3435 h 10000"/>
              <a:gd name="connsiteX12" fmla="*/ 5910 w 10000"/>
              <a:gd name="connsiteY12" fmla="*/ 3280 h 10000"/>
              <a:gd name="connsiteX13" fmla="*/ 6045 w 10000"/>
              <a:gd name="connsiteY13" fmla="*/ 3143 h 10000"/>
              <a:gd name="connsiteX14" fmla="*/ 6225 w 10000"/>
              <a:gd name="connsiteY14" fmla="*/ 3006 h 10000"/>
              <a:gd name="connsiteX15" fmla="*/ 6427 w 10000"/>
              <a:gd name="connsiteY15" fmla="*/ 2877 h 10000"/>
              <a:gd name="connsiteX16" fmla="*/ 6652 w 10000"/>
              <a:gd name="connsiteY16" fmla="*/ 2757 h 10000"/>
              <a:gd name="connsiteX17" fmla="*/ 6921 w 10000"/>
              <a:gd name="connsiteY17" fmla="*/ 2645 h 10000"/>
              <a:gd name="connsiteX18" fmla="*/ 7213 w 10000"/>
              <a:gd name="connsiteY18" fmla="*/ 2542 h 10000"/>
              <a:gd name="connsiteX19" fmla="*/ 7528 w 10000"/>
              <a:gd name="connsiteY19" fmla="*/ 2456 h 10000"/>
              <a:gd name="connsiteX20" fmla="*/ 7865 w 10000"/>
              <a:gd name="connsiteY20" fmla="*/ 2370 h 10000"/>
              <a:gd name="connsiteX21" fmla="*/ 8225 w 10000"/>
              <a:gd name="connsiteY21" fmla="*/ 2310 h 10000"/>
              <a:gd name="connsiteX22" fmla="*/ 8607 w 10000"/>
              <a:gd name="connsiteY22" fmla="*/ 2258 h 10000"/>
              <a:gd name="connsiteX23" fmla="*/ 8989 w 10000"/>
              <a:gd name="connsiteY23" fmla="*/ 2216 h 10000"/>
              <a:gd name="connsiteX24" fmla="*/ 9393 w 10000"/>
              <a:gd name="connsiteY24" fmla="*/ 2190 h 10000"/>
              <a:gd name="connsiteX25" fmla="*/ 9820 w 10000"/>
              <a:gd name="connsiteY25" fmla="*/ 2190 h 10000"/>
              <a:gd name="connsiteX26" fmla="*/ 9820 w 10000"/>
              <a:gd name="connsiteY26" fmla="*/ 2190 h 10000"/>
              <a:gd name="connsiteX27" fmla="*/ 10000 w 10000"/>
              <a:gd name="connsiteY27" fmla="*/ 2190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225 w 10000"/>
              <a:gd name="connsiteY2" fmla="*/ 4491 h 10000"/>
              <a:gd name="connsiteX3" fmla="*/ 6045 w 10000"/>
              <a:gd name="connsiteY3" fmla="*/ 4354 h 10000"/>
              <a:gd name="connsiteX4" fmla="*/ 5910 w 10000"/>
              <a:gd name="connsiteY4" fmla="*/ 4208 h 10000"/>
              <a:gd name="connsiteX5" fmla="*/ 5820 w 10000"/>
              <a:gd name="connsiteY5" fmla="*/ 4062 h 10000"/>
              <a:gd name="connsiteX6" fmla="*/ 5753 w 10000"/>
              <a:gd name="connsiteY6" fmla="*/ 3907 h 10000"/>
              <a:gd name="connsiteX7" fmla="*/ 5730 w 10000"/>
              <a:gd name="connsiteY7" fmla="*/ 3744 h 10000"/>
              <a:gd name="connsiteX8" fmla="*/ 5730 w 10000"/>
              <a:gd name="connsiteY8" fmla="*/ 3744 h 10000"/>
              <a:gd name="connsiteX9" fmla="*/ 5753 w 10000"/>
              <a:gd name="connsiteY9" fmla="*/ 3590 h 10000"/>
              <a:gd name="connsiteX10" fmla="*/ 5820 w 10000"/>
              <a:gd name="connsiteY10" fmla="*/ 3435 h 10000"/>
              <a:gd name="connsiteX11" fmla="*/ 5910 w 10000"/>
              <a:gd name="connsiteY11" fmla="*/ 3280 h 10000"/>
              <a:gd name="connsiteX12" fmla="*/ 6045 w 10000"/>
              <a:gd name="connsiteY12" fmla="*/ 3143 h 10000"/>
              <a:gd name="connsiteX13" fmla="*/ 6225 w 10000"/>
              <a:gd name="connsiteY13" fmla="*/ 3006 h 10000"/>
              <a:gd name="connsiteX14" fmla="*/ 6427 w 10000"/>
              <a:gd name="connsiteY14" fmla="*/ 2877 h 10000"/>
              <a:gd name="connsiteX15" fmla="*/ 6652 w 10000"/>
              <a:gd name="connsiteY15" fmla="*/ 2757 h 10000"/>
              <a:gd name="connsiteX16" fmla="*/ 6921 w 10000"/>
              <a:gd name="connsiteY16" fmla="*/ 2645 h 10000"/>
              <a:gd name="connsiteX17" fmla="*/ 7213 w 10000"/>
              <a:gd name="connsiteY17" fmla="*/ 2542 h 10000"/>
              <a:gd name="connsiteX18" fmla="*/ 7528 w 10000"/>
              <a:gd name="connsiteY18" fmla="*/ 2456 h 10000"/>
              <a:gd name="connsiteX19" fmla="*/ 7865 w 10000"/>
              <a:gd name="connsiteY19" fmla="*/ 2370 h 10000"/>
              <a:gd name="connsiteX20" fmla="*/ 8225 w 10000"/>
              <a:gd name="connsiteY20" fmla="*/ 2310 h 10000"/>
              <a:gd name="connsiteX21" fmla="*/ 8607 w 10000"/>
              <a:gd name="connsiteY21" fmla="*/ 2258 h 10000"/>
              <a:gd name="connsiteX22" fmla="*/ 8989 w 10000"/>
              <a:gd name="connsiteY22" fmla="*/ 2216 h 10000"/>
              <a:gd name="connsiteX23" fmla="*/ 9393 w 10000"/>
              <a:gd name="connsiteY23" fmla="*/ 2190 h 10000"/>
              <a:gd name="connsiteX24" fmla="*/ 9820 w 10000"/>
              <a:gd name="connsiteY24" fmla="*/ 2190 h 10000"/>
              <a:gd name="connsiteX25" fmla="*/ 9820 w 10000"/>
              <a:gd name="connsiteY25" fmla="*/ 2190 h 10000"/>
              <a:gd name="connsiteX26" fmla="*/ 10000 w 10000"/>
              <a:gd name="connsiteY26" fmla="*/ 2190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045 w 10000"/>
              <a:gd name="connsiteY2" fmla="*/ 4354 h 10000"/>
              <a:gd name="connsiteX3" fmla="*/ 5910 w 10000"/>
              <a:gd name="connsiteY3" fmla="*/ 4208 h 10000"/>
              <a:gd name="connsiteX4" fmla="*/ 5820 w 10000"/>
              <a:gd name="connsiteY4" fmla="*/ 4062 h 10000"/>
              <a:gd name="connsiteX5" fmla="*/ 5753 w 10000"/>
              <a:gd name="connsiteY5" fmla="*/ 3907 h 10000"/>
              <a:gd name="connsiteX6" fmla="*/ 5730 w 10000"/>
              <a:gd name="connsiteY6" fmla="*/ 3744 h 10000"/>
              <a:gd name="connsiteX7" fmla="*/ 5730 w 10000"/>
              <a:gd name="connsiteY7" fmla="*/ 3744 h 10000"/>
              <a:gd name="connsiteX8" fmla="*/ 5753 w 10000"/>
              <a:gd name="connsiteY8" fmla="*/ 3590 h 10000"/>
              <a:gd name="connsiteX9" fmla="*/ 5820 w 10000"/>
              <a:gd name="connsiteY9" fmla="*/ 3435 h 10000"/>
              <a:gd name="connsiteX10" fmla="*/ 5910 w 10000"/>
              <a:gd name="connsiteY10" fmla="*/ 3280 h 10000"/>
              <a:gd name="connsiteX11" fmla="*/ 6045 w 10000"/>
              <a:gd name="connsiteY11" fmla="*/ 3143 h 10000"/>
              <a:gd name="connsiteX12" fmla="*/ 6225 w 10000"/>
              <a:gd name="connsiteY12" fmla="*/ 3006 h 10000"/>
              <a:gd name="connsiteX13" fmla="*/ 6427 w 10000"/>
              <a:gd name="connsiteY13" fmla="*/ 2877 h 10000"/>
              <a:gd name="connsiteX14" fmla="*/ 6652 w 10000"/>
              <a:gd name="connsiteY14" fmla="*/ 2757 h 10000"/>
              <a:gd name="connsiteX15" fmla="*/ 6921 w 10000"/>
              <a:gd name="connsiteY15" fmla="*/ 2645 h 10000"/>
              <a:gd name="connsiteX16" fmla="*/ 7213 w 10000"/>
              <a:gd name="connsiteY16" fmla="*/ 2542 h 10000"/>
              <a:gd name="connsiteX17" fmla="*/ 7528 w 10000"/>
              <a:gd name="connsiteY17" fmla="*/ 2456 h 10000"/>
              <a:gd name="connsiteX18" fmla="*/ 7865 w 10000"/>
              <a:gd name="connsiteY18" fmla="*/ 2370 h 10000"/>
              <a:gd name="connsiteX19" fmla="*/ 8225 w 10000"/>
              <a:gd name="connsiteY19" fmla="*/ 2310 h 10000"/>
              <a:gd name="connsiteX20" fmla="*/ 8607 w 10000"/>
              <a:gd name="connsiteY20" fmla="*/ 2258 h 10000"/>
              <a:gd name="connsiteX21" fmla="*/ 8989 w 10000"/>
              <a:gd name="connsiteY21" fmla="*/ 2216 h 10000"/>
              <a:gd name="connsiteX22" fmla="*/ 9393 w 10000"/>
              <a:gd name="connsiteY22" fmla="*/ 2190 h 10000"/>
              <a:gd name="connsiteX23" fmla="*/ 9820 w 10000"/>
              <a:gd name="connsiteY23" fmla="*/ 2190 h 10000"/>
              <a:gd name="connsiteX24" fmla="*/ 9820 w 10000"/>
              <a:gd name="connsiteY24" fmla="*/ 2190 h 10000"/>
              <a:gd name="connsiteX25" fmla="*/ 10000 w 10000"/>
              <a:gd name="connsiteY25" fmla="*/ 2190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0" fmla="*/ 9843 w 10000"/>
              <a:gd name="connsiteY0" fmla="*/ 10000 h 10000"/>
              <a:gd name="connsiteX1" fmla="*/ 6045 w 10000"/>
              <a:gd name="connsiteY1" fmla="*/ 4354 h 10000"/>
              <a:gd name="connsiteX2" fmla="*/ 5910 w 10000"/>
              <a:gd name="connsiteY2" fmla="*/ 4208 h 10000"/>
              <a:gd name="connsiteX3" fmla="*/ 5820 w 10000"/>
              <a:gd name="connsiteY3" fmla="*/ 4062 h 10000"/>
              <a:gd name="connsiteX4" fmla="*/ 5753 w 10000"/>
              <a:gd name="connsiteY4" fmla="*/ 3907 h 10000"/>
              <a:gd name="connsiteX5" fmla="*/ 5730 w 10000"/>
              <a:gd name="connsiteY5" fmla="*/ 3744 h 10000"/>
              <a:gd name="connsiteX6" fmla="*/ 5730 w 10000"/>
              <a:gd name="connsiteY6" fmla="*/ 3744 h 10000"/>
              <a:gd name="connsiteX7" fmla="*/ 5753 w 10000"/>
              <a:gd name="connsiteY7" fmla="*/ 3590 h 10000"/>
              <a:gd name="connsiteX8" fmla="*/ 5820 w 10000"/>
              <a:gd name="connsiteY8" fmla="*/ 3435 h 10000"/>
              <a:gd name="connsiteX9" fmla="*/ 5910 w 10000"/>
              <a:gd name="connsiteY9" fmla="*/ 3280 h 10000"/>
              <a:gd name="connsiteX10" fmla="*/ 6045 w 10000"/>
              <a:gd name="connsiteY10" fmla="*/ 3143 h 10000"/>
              <a:gd name="connsiteX11" fmla="*/ 6225 w 10000"/>
              <a:gd name="connsiteY11" fmla="*/ 3006 h 10000"/>
              <a:gd name="connsiteX12" fmla="*/ 6427 w 10000"/>
              <a:gd name="connsiteY12" fmla="*/ 2877 h 10000"/>
              <a:gd name="connsiteX13" fmla="*/ 6652 w 10000"/>
              <a:gd name="connsiteY13" fmla="*/ 2757 h 10000"/>
              <a:gd name="connsiteX14" fmla="*/ 6921 w 10000"/>
              <a:gd name="connsiteY14" fmla="*/ 2645 h 10000"/>
              <a:gd name="connsiteX15" fmla="*/ 7213 w 10000"/>
              <a:gd name="connsiteY15" fmla="*/ 2542 h 10000"/>
              <a:gd name="connsiteX16" fmla="*/ 7528 w 10000"/>
              <a:gd name="connsiteY16" fmla="*/ 2456 h 10000"/>
              <a:gd name="connsiteX17" fmla="*/ 7865 w 10000"/>
              <a:gd name="connsiteY17" fmla="*/ 2370 h 10000"/>
              <a:gd name="connsiteX18" fmla="*/ 8225 w 10000"/>
              <a:gd name="connsiteY18" fmla="*/ 2310 h 10000"/>
              <a:gd name="connsiteX19" fmla="*/ 8607 w 10000"/>
              <a:gd name="connsiteY19" fmla="*/ 2258 h 10000"/>
              <a:gd name="connsiteX20" fmla="*/ 8989 w 10000"/>
              <a:gd name="connsiteY20" fmla="*/ 2216 h 10000"/>
              <a:gd name="connsiteX21" fmla="*/ 9393 w 10000"/>
              <a:gd name="connsiteY21" fmla="*/ 2190 h 10000"/>
              <a:gd name="connsiteX22" fmla="*/ 9820 w 10000"/>
              <a:gd name="connsiteY22" fmla="*/ 2190 h 10000"/>
              <a:gd name="connsiteX23" fmla="*/ 9820 w 10000"/>
              <a:gd name="connsiteY23" fmla="*/ 2190 h 10000"/>
              <a:gd name="connsiteX24" fmla="*/ 10000 w 10000"/>
              <a:gd name="connsiteY24" fmla="*/ 2190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219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6707 w 10000"/>
              <a:gd name="connsiteY14" fmla="*/ 2605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820 w 10000"/>
              <a:gd name="connsiteY4" fmla="*/ 0 h 10000"/>
              <a:gd name="connsiteX5" fmla="*/ 9303 w 10000"/>
              <a:gd name="connsiteY5" fmla="*/ 9 h 10000"/>
              <a:gd name="connsiteX6" fmla="*/ 8809 w 10000"/>
              <a:gd name="connsiteY6" fmla="*/ 17 h 10000"/>
              <a:gd name="connsiteX7" fmla="*/ 8315 w 10000"/>
              <a:gd name="connsiteY7" fmla="*/ 43 h 10000"/>
              <a:gd name="connsiteX8" fmla="*/ 7843 w 10000"/>
              <a:gd name="connsiteY8" fmla="*/ 77 h 10000"/>
              <a:gd name="connsiteX9" fmla="*/ 7371 w 10000"/>
              <a:gd name="connsiteY9" fmla="*/ 120 h 10000"/>
              <a:gd name="connsiteX10" fmla="*/ 6899 w 10000"/>
              <a:gd name="connsiteY10" fmla="*/ 172 h 10000"/>
              <a:gd name="connsiteX11" fmla="*/ 6449 w 10000"/>
              <a:gd name="connsiteY11" fmla="*/ 223 h 10000"/>
              <a:gd name="connsiteX12" fmla="*/ 6000 w 10000"/>
              <a:gd name="connsiteY12" fmla="*/ 292 h 10000"/>
              <a:gd name="connsiteX13" fmla="*/ 5551 w 10000"/>
              <a:gd name="connsiteY13" fmla="*/ 369 h 10000"/>
              <a:gd name="connsiteX14" fmla="*/ 5146 w 10000"/>
              <a:gd name="connsiteY14" fmla="*/ 455 h 10000"/>
              <a:gd name="connsiteX15" fmla="*/ 4719 w 10000"/>
              <a:gd name="connsiteY15" fmla="*/ 541 h 10000"/>
              <a:gd name="connsiteX16" fmla="*/ 4337 w 10000"/>
              <a:gd name="connsiteY16" fmla="*/ 644 h 10000"/>
              <a:gd name="connsiteX17" fmla="*/ 3955 w 10000"/>
              <a:gd name="connsiteY17" fmla="*/ 747 h 10000"/>
              <a:gd name="connsiteX18" fmla="*/ 3573 w 10000"/>
              <a:gd name="connsiteY18" fmla="*/ 859 h 10000"/>
              <a:gd name="connsiteX19" fmla="*/ 3213 w 10000"/>
              <a:gd name="connsiteY19" fmla="*/ 970 h 10000"/>
              <a:gd name="connsiteX20" fmla="*/ 2876 w 10000"/>
              <a:gd name="connsiteY20" fmla="*/ 1099 h 10000"/>
              <a:gd name="connsiteX21" fmla="*/ 2562 w 10000"/>
              <a:gd name="connsiteY21" fmla="*/ 1228 h 10000"/>
              <a:gd name="connsiteX22" fmla="*/ 2247 w 10000"/>
              <a:gd name="connsiteY22" fmla="*/ 1365 h 10000"/>
              <a:gd name="connsiteX23" fmla="*/ 1955 w 10000"/>
              <a:gd name="connsiteY23" fmla="*/ 1503 h 10000"/>
              <a:gd name="connsiteX24" fmla="*/ 1685 w 10000"/>
              <a:gd name="connsiteY24" fmla="*/ 1649 h 10000"/>
              <a:gd name="connsiteX25" fmla="*/ 1416 w 10000"/>
              <a:gd name="connsiteY25" fmla="*/ 1803 h 10000"/>
              <a:gd name="connsiteX26" fmla="*/ 1191 w 10000"/>
              <a:gd name="connsiteY26" fmla="*/ 1958 h 10000"/>
              <a:gd name="connsiteX27" fmla="*/ 966 w 10000"/>
              <a:gd name="connsiteY27" fmla="*/ 2121 h 10000"/>
              <a:gd name="connsiteX28" fmla="*/ 787 w 10000"/>
              <a:gd name="connsiteY28" fmla="*/ 2293 h 10000"/>
              <a:gd name="connsiteX29" fmla="*/ 607 w 10000"/>
              <a:gd name="connsiteY29" fmla="*/ 2456 h 10000"/>
              <a:gd name="connsiteX30" fmla="*/ 449 w 10000"/>
              <a:gd name="connsiteY30" fmla="*/ 2636 h 10000"/>
              <a:gd name="connsiteX31" fmla="*/ 315 w 10000"/>
              <a:gd name="connsiteY31" fmla="*/ 2808 h 10000"/>
              <a:gd name="connsiteX32" fmla="*/ 202 w 10000"/>
              <a:gd name="connsiteY32" fmla="*/ 2988 h 10000"/>
              <a:gd name="connsiteX33" fmla="*/ 112 w 10000"/>
              <a:gd name="connsiteY33" fmla="*/ 3177 h 10000"/>
              <a:gd name="connsiteX34" fmla="*/ 67 w 10000"/>
              <a:gd name="connsiteY34" fmla="*/ 3366 h 10000"/>
              <a:gd name="connsiteX35" fmla="*/ 22 w 10000"/>
              <a:gd name="connsiteY35" fmla="*/ 3555 h 10000"/>
              <a:gd name="connsiteX36" fmla="*/ 0 w 10000"/>
              <a:gd name="connsiteY36" fmla="*/ 3744 h 10000"/>
              <a:gd name="connsiteX37" fmla="*/ 0 w 10000"/>
              <a:gd name="connsiteY37" fmla="*/ 3744 h 10000"/>
              <a:gd name="connsiteX38" fmla="*/ 22 w 10000"/>
              <a:gd name="connsiteY38" fmla="*/ 4019 h 10000"/>
              <a:gd name="connsiteX39" fmla="*/ 90 w 10000"/>
              <a:gd name="connsiteY39" fmla="*/ 4268 h 10000"/>
              <a:gd name="connsiteX40" fmla="*/ 180 w 10000"/>
              <a:gd name="connsiteY40" fmla="*/ 4517 h 10000"/>
              <a:gd name="connsiteX41" fmla="*/ 247 w 10000"/>
              <a:gd name="connsiteY41" fmla="*/ 4629 h 10000"/>
              <a:gd name="connsiteX42" fmla="*/ 337 w 10000"/>
              <a:gd name="connsiteY42" fmla="*/ 4749 h 10000"/>
              <a:gd name="connsiteX43" fmla="*/ 427 w 10000"/>
              <a:gd name="connsiteY43" fmla="*/ 4869 h 10000"/>
              <a:gd name="connsiteX44" fmla="*/ 562 w 10000"/>
              <a:gd name="connsiteY44" fmla="*/ 4989 h 10000"/>
              <a:gd name="connsiteX45" fmla="*/ 831 w 10000"/>
              <a:gd name="connsiteY45" fmla="*/ 5243 h 10000"/>
              <a:gd name="connsiteX46" fmla="*/ 1191 w 10000"/>
              <a:gd name="connsiteY46" fmla="*/ 5509 h 10000"/>
              <a:gd name="connsiteX47" fmla="*/ 1618 w 10000"/>
              <a:gd name="connsiteY47" fmla="*/ 5801 h 10000"/>
              <a:gd name="connsiteX48" fmla="*/ 2135 w 10000"/>
              <a:gd name="connsiteY48" fmla="*/ 6119 h 10000"/>
              <a:gd name="connsiteX49" fmla="*/ 2764 w 10000"/>
              <a:gd name="connsiteY49" fmla="*/ 6471 h 10000"/>
              <a:gd name="connsiteX50" fmla="*/ 3483 w 10000"/>
              <a:gd name="connsiteY50" fmla="*/ 6874 h 10000"/>
              <a:gd name="connsiteX51" fmla="*/ 4292 w 10000"/>
              <a:gd name="connsiteY51" fmla="*/ 7329 h 10000"/>
              <a:gd name="connsiteX52" fmla="*/ 6292 w 10000"/>
              <a:gd name="connsiteY52" fmla="*/ 8420 h 10000"/>
              <a:gd name="connsiteX53" fmla="*/ 8809 w 10000"/>
              <a:gd name="connsiteY53" fmla="*/ 9794 h 10000"/>
              <a:gd name="connsiteX54" fmla="*/ 8809 w 10000"/>
              <a:gd name="connsiteY54" fmla="*/ 9794 h 10000"/>
              <a:gd name="connsiteX55" fmla="*/ 8921 w 10000"/>
              <a:gd name="connsiteY55" fmla="*/ 9845 h 10000"/>
              <a:gd name="connsiteX56" fmla="*/ 9056 w 10000"/>
              <a:gd name="connsiteY56" fmla="*/ 9897 h 10000"/>
              <a:gd name="connsiteX57" fmla="*/ 9191 w 10000"/>
              <a:gd name="connsiteY57" fmla="*/ 9931 h 10000"/>
              <a:gd name="connsiteX58" fmla="*/ 9348 w 10000"/>
              <a:gd name="connsiteY58" fmla="*/ 9957 h 10000"/>
              <a:gd name="connsiteX59" fmla="*/ 9506 w 10000"/>
              <a:gd name="connsiteY59" fmla="*/ 9983 h 10000"/>
              <a:gd name="connsiteX60" fmla="*/ 9663 w 10000"/>
              <a:gd name="connsiteY60" fmla="*/ 9991 h 10000"/>
              <a:gd name="connsiteX61" fmla="*/ 9843 w 10000"/>
              <a:gd name="connsiteY61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303 w 10000"/>
              <a:gd name="connsiteY4" fmla="*/ 9 h 10000"/>
              <a:gd name="connsiteX5" fmla="*/ 8809 w 10000"/>
              <a:gd name="connsiteY5" fmla="*/ 17 h 10000"/>
              <a:gd name="connsiteX6" fmla="*/ 8315 w 10000"/>
              <a:gd name="connsiteY6" fmla="*/ 43 h 10000"/>
              <a:gd name="connsiteX7" fmla="*/ 7843 w 10000"/>
              <a:gd name="connsiteY7" fmla="*/ 77 h 10000"/>
              <a:gd name="connsiteX8" fmla="*/ 7371 w 10000"/>
              <a:gd name="connsiteY8" fmla="*/ 120 h 10000"/>
              <a:gd name="connsiteX9" fmla="*/ 6899 w 10000"/>
              <a:gd name="connsiteY9" fmla="*/ 172 h 10000"/>
              <a:gd name="connsiteX10" fmla="*/ 6449 w 10000"/>
              <a:gd name="connsiteY10" fmla="*/ 223 h 10000"/>
              <a:gd name="connsiteX11" fmla="*/ 6000 w 10000"/>
              <a:gd name="connsiteY11" fmla="*/ 292 h 10000"/>
              <a:gd name="connsiteX12" fmla="*/ 5551 w 10000"/>
              <a:gd name="connsiteY12" fmla="*/ 369 h 10000"/>
              <a:gd name="connsiteX13" fmla="*/ 5146 w 10000"/>
              <a:gd name="connsiteY13" fmla="*/ 455 h 10000"/>
              <a:gd name="connsiteX14" fmla="*/ 4719 w 10000"/>
              <a:gd name="connsiteY14" fmla="*/ 541 h 10000"/>
              <a:gd name="connsiteX15" fmla="*/ 4337 w 10000"/>
              <a:gd name="connsiteY15" fmla="*/ 644 h 10000"/>
              <a:gd name="connsiteX16" fmla="*/ 3955 w 10000"/>
              <a:gd name="connsiteY16" fmla="*/ 747 h 10000"/>
              <a:gd name="connsiteX17" fmla="*/ 3573 w 10000"/>
              <a:gd name="connsiteY17" fmla="*/ 859 h 10000"/>
              <a:gd name="connsiteX18" fmla="*/ 3213 w 10000"/>
              <a:gd name="connsiteY18" fmla="*/ 970 h 10000"/>
              <a:gd name="connsiteX19" fmla="*/ 2876 w 10000"/>
              <a:gd name="connsiteY19" fmla="*/ 1099 h 10000"/>
              <a:gd name="connsiteX20" fmla="*/ 2562 w 10000"/>
              <a:gd name="connsiteY20" fmla="*/ 1228 h 10000"/>
              <a:gd name="connsiteX21" fmla="*/ 2247 w 10000"/>
              <a:gd name="connsiteY21" fmla="*/ 1365 h 10000"/>
              <a:gd name="connsiteX22" fmla="*/ 1955 w 10000"/>
              <a:gd name="connsiteY22" fmla="*/ 1503 h 10000"/>
              <a:gd name="connsiteX23" fmla="*/ 1685 w 10000"/>
              <a:gd name="connsiteY23" fmla="*/ 1649 h 10000"/>
              <a:gd name="connsiteX24" fmla="*/ 1416 w 10000"/>
              <a:gd name="connsiteY24" fmla="*/ 1803 h 10000"/>
              <a:gd name="connsiteX25" fmla="*/ 1191 w 10000"/>
              <a:gd name="connsiteY25" fmla="*/ 1958 h 10000"/>
              <a:gd name="connsiteX26" fmla="*/ 966 w 10000"/>
              <a:gd name="connsiteY26" fmla="*/ 2121 h 10000"/>
              <a:gd name="connsiteX27" fmla="*/ 787 w 10000"/>
              <a:gd name="connsiteY27" fmla="*/ 2293 h 10000"/>
              <a:gd name="connsiteX28" fmla="*/ 607 w 10000"/>
              <a:gd name="connsiteY28" fmla="*/ 2456 h 10000"/>
              <a:gd name="connsiteX29" fmla="*/ 449 w 10000"/>
              <a:gd name="connsiteY29" fmla="*/ 2636 h 10000"/>
              <a:gd name="connsiteX30" fmla="*/ 315 w 10000"/>
              <a:gd name="connsiteY30" fmla="*/ 2808 h 10000"/>
              <a:gd name="connsiteX31" fmla="*/ 202 w 10000"/>
              <a:gd name="connsiteY31" fmla="*/ 2988 h 10000"/>
              <a:gd name="connsiteX32" fmla="*/ 112 w 10000"/>
              <a:gd name="connsiteY32" fmla="*/ 3177 h 10000"/>
              <a:gd name="connsiteX33" fmla="*/ 67 w 10000"/>
              <a:gd name="connsiteY33" fmla="*/ 3366 h 10000"/>
              <a:gd name="connsiteX34" fmla="*/ 22 w 10000"/>
              <a:gd name="connsiteY34" fmla="*/ 3555 h 10000"/>
              <a:gd name="connsiteX35" fmla="*/ 0 w 10000"/>
              <a:gd name="connsiteY35" fmla="*/ 3744 h 10000"/>
              <a:gd name="connsiteX36" fmla="*/ 0 w 10000"/>
              <a:gd name="connsiteY36" fmla="*/ 3744 h 10000"/>
              <a:gd name="connsiteX37" fmla="*/ 22 w 10000"/>
              <a:gd name="connsiteY37" fmla="*/ 4019 h 10000"/>
              <a:gd name="connsiteX38" fmla="*/ 90 w 10000"/>
              <a:gd name="connsiteY38" fmla="*/ 4268 h 10000"/>
              <a:gd name="connsiteX39" fmla="*/ 180 w 10000"/>
              <a:gd name="connsiteY39" fmla="*/ 4517 h 10000"/>
              <a:gd name="connsiteX40" fmla="*/ 247 w 10000"/>
              <a:gd name="connsiteY40" fmla="*/ 4629 h 10000"/>
              <a:gd name="connsiteX41" fmla="*/ 337 w 10000"/>
              <a:gd name="connsiteY41" fmla="*/ 4749 h 10000"/>
              <a:gd name="connsiteX42" fmla="*/ 427 w 10000"/>
              <a:gd name="connsiteY42" fmla="*/ 4869 h 10000"/>
              <a:gd name="connsiteX43" fmla="*/ 562 w 10000"/>
              <a:gd name="connsiteY43" fmla="*/ 4989 h 10000"/>
              <a:gd name="connsiteX44" fmla="*/ 831 w 10000"/>
              <a:gd name="connsiteY44" fmla="*/ 5243 h 10000"/>
              <a:gd name="connsiteX45" fmla="*/ 1191 w 10000"/>
              <a:gd name="connsiteY45" fmla="*/ 5509 h 10000"/>
              <a:gd name="connsiteX46" fmla="*/ 1618 w 10000"/>
              <a:gd name="connsiteY46" fmla="*/ 5801 h 10000"/>
              <a:gd name="connsiteX47" fmla="*/ 2135 w 10000"/>
              <a:gd name="connsiteY47" fmla="*/ 6119 h 10000"/>
              <a:gd name="connsiteX48" fmla="*/ 2764 w 10000"/>
              <a:gd name="connsiteY48" fmla="*/ 6471 h 10000"/>
              <a:gd name="connsiteX49" fmla="*/ 3483 w 10000"/>
              <a:gd name="connsiteY49" fmla="*/ 6874 h 10000"/>
              <a:gd name="connsiteX50" fmla="*/ 4292 w 10000"/>
              <a:gd name="connsiteY50" fmla="*/ 7329 h 10000"/>
              <a:gd name="connsiteX51" fmla="*/ 6292 w 10000"/>
              <a:gd name="connsiteY51" fmla="*/ 8420 h 10000"/>
              <a:gd name="connsiteX52" fmla="*/ 8809 w 10000"/>
              <a:gd name="connsiteY52" fmla="*/ 9794 h 10000"/>
              <a:gd name="connsiteX53" fmla="*/ 8809 w 10000"/>
              <a:gd name="connsiteY53" fmla="*/ 9794 h 10000"/>
              <a:gd name="connsiteX54" fmla="*/ 8921 w 10000"/>
              <a:gd name="connsiteY54" fmla="*/ 9845 h 10000"/>
              <a:gd name="connsiteX55" fmla="*/ 9056 w 10000"/>
              <a:gd name="connsiteY55" fmla="*/ 9897 h 10000"/>
              <a:gd name="connsiteX56" fmla="*/ 9191 w 10000"/>
              <a:gd name="connsiteY56" fmla="*/ 9931 h 10000"/>
              <a:gd name="connsiteX57" fmla="*/ 9348 w 10000"/>
              <a:gd name="connsiteY57" fmla="*/ 9957 h 10000"/>
              <a:gd name="connsiteX58" fmla="*/ 9506 w 10000"/>
              <a:gd name="connsiteY58" fmla="*/ 9983 h 10000"/>
              <a:gd name="connsiteX59" fmla="*/ 9663 w 10000"/>
              <a:gd name="connsiteY59" fmla="*/ 9991 h 10000"/>
              <a:gd name="connsiteX60" fmla="*/ 9843 w 10000"/>
              <a:gd name="connsiteY60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303 w 10000"/>
              <a:gd name="connsiteY3" fmla="*/ 9 h 10000"/>
              <a:gd name="connsiteX4" fmla="*/ 8809 w 10000"/>
              <a:gd name="connsiteY4" fmla="*/ 17 h 10000"/>
              <a:gd name="connsiteX5" fmla="*/ 8315 w 10000"/>
              <a:gd name="connsiteY5" fmla="*/ 43 h 10000"/>
              <a:gd name="connsiteX6" fmla="*/ 7843 w 10000"/>
              <a:gd name="connsiteY6" fmla="*/ 77 h 10000"/>
              <a:gd name="connsiteX7" fmla="*/ 7371 w 10000"/>
              <a:gd name="connsiteY7" fmla="*/ 120 h 10000"/>
              <a:gd name="connsiteX8" fmla="*/ 6899 w 10000"/>
              <a:gd name="connsiteY8" fmla="*/ 172 h 10000"/>
              <a:gd name="connsiteX9" fmla="*/ 6449 w 10000"/>
              <a:gd name="connsiteY9" fmla="*/ 223 h 10000"/>
              <a:gd name="connsiteX10" fmla="*/ 6000 w 10000"/>
              <a:gd name="connsiteY10" fmla="*/ 292 h 10000"/>
              <a:gd name="connsiteX11" fmla="*/ 5551 w 10000"/>
              <a:gd name="connsiteY11" fmla="*/ 369 h 10000"/>
              <a:gd name="connsiteX12" fmla="*/ 5146 w 10000"/>
              <a:gd name="connsiteY12" fmla="*/ 455 h 10000"/>
              <a:gd name="connsiteX13" fmla="*/ 4719 w 10000"/>
              <a:gd name="connsiteY13" fmla="*/ 541 h 10000"/>
              <a:gd name="connsiteX14" fmla="*/ 4337 w 10000"/>
              <a:gd name="connsiteY14" fmla="*/ 644 h 10000"/>
              <a:gd name="connsiteX15" fmla="*/ 3955 w 10000"/>
              <a:gd name="connsiteY15" fmla="*/ 747 h 10000"/>
              <a:gd name="connsiteX16" fmla="*/ 3573 w 10000"/>
              <a:gd name="connsiteY16" fmla="*/ 859 h 10000"/>
              <a:gd name="connsiteX17" fmla="*/ 3213 w 10000"/>
              <a:gd name="connsiteY17" fmla="*/ 970 h 10000"/>
              <a:gd name="connsiteX18" fmla="*/ 2876 w 10000"/>
              <a:gd name="connsiteY18" fmla="*/ 1099 h 10000"/>
              <a:gd name="connsiteX19" fmla="*/ 2562 w 10000"/>
              <a:gd name="connsiteY19" fmla="*/ 1228 h 10000"/>
              <a:gd name="connsiteX20" fmla="*/ 2247 w 10000"/>
              <a:gd name="connsiteY20" fmla="*/ 1365 h 10000"/>
              <a:gd name="connsiteX21" fmla="*/ 1955 w 10000"/>
              <a:gd name="connsiteY21" fmla="*/ 1503 h 10000"/>
              <a:gd name="connsiteX22" fmla="*/ 1685 w 10000"/>
              <a:gd name="connsiteY22" fmla="*/ 1649 h 10000"/>
              <a:gd name="connsiteX23" fmla="*/ 1416 w 10000"/>
              <a:gd name="connsiteY23" fmla="*/ 1803 h 10000"/>
              <a:gd name="connsiteX24" fmla="*/ 1191 w 10000"/>
              <a:gd name="connsiteY24" fmla="*/ 1958 h 10000"/>
              <a:gd name="connsiteX25" fmla="*/ 966 w 10000"/>
              <a:gd name="connsiteY25" fmla="*/ 2121 h 10000"/>
              <a:gd name="connsiteX26" fmla="*/ 787 w 10000"/>
              <a:gd name="connsiteY26" fmla="*/ 2293 h 10000"/>
              <a:gd name="connsiteX27" fmla="*/ 607 w 10000"/>
              <a:gd name="connsiteY27" fmla="*/ 2456 h 10000"/>
              <a:gd name="connsiteX28" fmla="*/ 449 w 10000"/>
              <a:gd name="connsiteY28" fmla="*/ 2636 h 10000"/>
              <a:gd name="connsiteX29" fmla="*/ 315 w 10000"/>
              <a:gd name="connsiteY29" fmla="*/ 2808 h 10000"/>
              <a:gd name="connsiteX30" fmla="*/ 202 w 10000"/>
              <a:gd name="connsiteY30" fmla="*/ 2988 h 10000"/>
              <a:gd name="connsiteX31" fmla="*/ 112 w 10000"/>
              <a:gd name="connsiteY31" fmla="*/ 3177 h 10000"/>
              <a:gd name="connsiteX32" fmla="*/ 67 w 10000"/>
              <a:gd name="connsiteY32" fmla="*/ 3366 h 10000"/>
              <a:gd name="connsiteX33" fmla="*/ 22 w 10000"/>
              <a:gd name="connsiteY33" fmla="*/ 3555 h 10000"/>
              <a:gd name="connsiteX34" fmla="*/ 0 w 10000"/>
              <a:gd name="connsiteY34" fmla="*/ 3744 h 10000"/>
              <a:gd name="connsiteX35" fmla="*/ 0 w 10000"/>
              <a:gd name="connsiteY35" fmla="*/ 3744 h 10000"/>
              <a:gd name="connsiteX36" fmla="*/ 22 w 10000"/>
              <a:gd name="connsiteY36" fmla="*/ 4019 h 10000"/>
              <a:gd name="connsiteX37" fmla="*/ 90 w 10000"/>
              <a:gd name="connsiteY37" fmla="*/ 4268 h 10000"/>
              <a:gd name="connsiteX38" fmla="*/ 180 w 10000"/>
              <a:gd name="connsiteY38" fmla="*/ 4517 h 10000"/>
              <a:gd name="connsiteX39" fmla="*/ 247 w 10000"/>
              <a:gd name="connsiteY39" fmla="*/ 4629 h 10000"/>
              <a:gd name="connsiteX40" fmla="*/ 337 w 10000"/>
              <a:gd name="connsiteY40" fmla="*/ 4749 h 10000"/>
              <a:gd name="connsiteX41" fmla="*/ 427 w 10000"/>
              <a:gd name="connsiteY41" fmla="*/ 4869 h 10000"/>
              <a:gd name="connsiteX42" fmla="*/ 562 w 10000"/>
              <a:gd name="connsiteY42" fmla="*/ 4989 h 10000"/>
              <a:gd name="connsiteX43" fmla="*/ 831 w 10000"/>
              <a:gd name="connsiteY43" fmla="*/ 5243 h 10000"/>
              <a:gd name="connsiteX44" fmla="*/ 1191 w 10000"/>
              <a:gd name="connsiteY44" fmla="*/ 5509 h 10000"/>
              <a:gd name="connsiteX45" fmla="*/ 1618 w 10000"/>
              <a:gd name="connsiteY45" fmla="*/ 5801 h 10000"/>
              <a:gd name="connsiteX46" fmla="*/ 2135 w 10000"/>
              <a:gd name="connsiteY46" fmla="*/ 6119 h 10000"/>
              <a:gd name="connsiteX47" fmla="*/ 2764 w 10000"/>
              <a:gd name="connsiteY47" fmla="*/ 6471 h 10000"/>
              <a:gd name="connsiteX48" fmla="*/ 3483 w 10000"/>
              <a:gd name="connsiteY48" fmla="*/ 6874 h 10000"/>
              <a:gd name="connsiteX49" fmla="*/ 4292 w 10000"/>
              <a:gd name="connsiteY49" fmla="*/ 7329 h 10000"/>
              <a:gd name="connsiteX50" fmla="*/ 6292 w 10000"/>
              <a:gd name="connsiteY50" fmla="*/ 8420 h 10000"/>
              <a:gd name="connsiteX51" fmla="*/ 8809 w 10000"/>
              <a:gd name="connsiteY51" fmla="*/ 9794 h 10000"/>
              <a:gd name="connsiteX52" fmla="*/ 8809 w 10000"/>
              <a:gd name="connsiteY52" fmla="*/ 9794 h 10000"/>
              <a:gd name="connsiteX53" fmla="*/ 8921 w 10000"/>
              <a:gd name="connsiteY53" fmla="*/ 9845 h 10000"/>
              <a:gd name="connsiteX54" fmla="*/ 9056 w 10000"/>
              <a:gd name="connsiteY54" fmla="*/ 9897 h 10000"/>
              <a:gd name="connsiteX55" fmla="*/ 9191 w 10000"/>
              <a:gd name="connsiteY55" fmla="*/ 9931 h 10000"/>
              <a:gd name="connsiteX56" fmla="*/ 9348 w 10000"/>
              <a:gd name="connsiteY56" fmla="*/ 9957 h 10000"/>
              <a:gd name="connsiteX57" fmla="*/ 9506 w 10000"/>
              <a:gd name="connsiteY57" fmla="*/ 9983 h 10000"/>
              <a:gd name="connsiteX58" fmla="*/ 9663 w 10000"/>
              <a:gd name="connsiteY58" fmla="*/ 9991 h 10000"/>
              <a:gd name="connsiteX59" fmla="*/ 9843 w 10000"/>
              <a:gd name="connsiteY59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9303 w 10000"/>
              <a:gd name="connsiteY2" fmla="*/ 9 h 10000"/>
              <a:gd name="connsiteX3" fmla="*/ 8809 w 10000"/>
              <a:gd name="connsiteY3" fmla="*/ 17 h 10000"/>
              <a:gd name="connsiteX4" fmla="*/ 8315 w 10000"/>
              <a:gd name="connsiteY4" fmla="*/ 43 h 10000"/>
              <a:gd name="connsiteX5" fmla="*/ 7843 w 10000"/>
              <a:gd name="connsiteY5" fmla="*/ 77 h 10000"/>
              <a:gd name="connsiteX6" fmla="*/ 7371 w 10000"/>
              <a:gd name="connsiteY6" fmla="*/ 120 h 10000"/>
              <a:gd name="connsiteX7" fmla="*/ 6899 w 10000"/>
              <a:gd name="connsiteY7" fmla="*/ 172 h 10000"/>
              <a:gd name="connsiteX8" fmla="*/ 6449 w 10000"/>
              <a:gd name="connsiteY8" fmla="*/ 223 h 10000"/>
              <a:gd name="connsiteX9" fmla="*/ 6000 w 10000"/>
              <a:gd name="connsiteY9" fmla="*/ 292 h 10000"/>
              <a:gd name="connsiteX10" fmla="*/ 5551 w 10000"/>
              <a:gd name="connsiteY10" fmla="*/ 369 h 10000"/>
              <a:gd name="connsiteX11" fmla="*/ 5146 w 10000"/>
              <a:gd name="connsiteY11" fmla="*/ 455 h 10000"/>
              <a:gd name="connsiteX12" fmla="*/ 4719 w 10000"/>
              <a:gd name="connsiteY12" fmla="*/ 541 h 10000"/>
              <a:gd name="connsiteX13" fmla="*/ 4337 w 10000"/>
              <a:gd name="connsiteY13" fmla="*/ 644 h 10000"/>
              <a:gd name="connsiteX14" fmla="*/ 3955 w 10000"/>
              <a:gd name="connsiteY14" fmla="*/ 747 h 10000"/>
              <a:gd name="connsiteX15" fmla="*/ 3573 w 10000"/>
              <a:gd name="connsiteY15" fmla="*/ 859 h 10000"/>
              <a:gd name="connsiteX16" fmla="*/ 3213 w 10000"/>
              <a:gd name="connsiteY16" fmla="*/ 970 h 10000"/>
              <a:gd name="connsiteX17" fmla="*/ 2876 w 10000"/>
              <a:gd name="connsiteY17" fmla="*/ 1099 h 10000"/>
              <a:gd name="connsiteX18" fmla="*/ 2562 w 10000"/>
              <a:gd name="connsiteY18" fmla="*/ 1228 h 10000"/>
              <a:gd name="connsiteX19" fmla="*/ 2247 w 10000"/>
              <a:gd name="connsiteY19" fmla="*/ 1365 h 10000"/>
              <a:gd name="connsiteX20" fmla="*/ 1955 w 10000"/>
              <a:gd name="connsiteY20" fmla="*/ 1503 h 10000"/>
              <a:gd name="connsiteX21" fmla="*/ 1685 w 10000"/>
              <a:gd name="connsiteY21" fmla="*/ 1649 h 10000"/>
              <a:gd name="connsiteX22" fmla="*/ 1416 w 10000"/>
              <a:gd name="connsiteY22" fmla="*/ 1803 h 10000"/>
              <a:gd name="connsiteX23" fmla="*/ 1191 w 10000"/>
              <a:gd name="connsiteY23" fmla="*/ 1958 h 10000"/>
              <a:gd name="connsiteX24" fmla="*/ 966 w 10000"/>
              <a:gd name="connsiteY24" fmla="*/ 2121 h 10000"/>
              <a:gd name="connsiteX25" fmla="*/ 787 w 10000"/>
              <a:gd name="connsiteY25" fmla="*/ 2293 h 10000"/>
              <a:gd name="connsiteX26" fmla="*/ 607 w 10000"/>
              <a:gd name="connsiteY26" fmla="*/ 2456 h 10000"/>
              <a:gd name="connsiteX27" fmla="*/ 449 w 10000"/>
              <a:gd name="connsiteY27" fmla="*/ 2636 h 10000"/>
              <a:gd name="connsiteX28" fmla="*/ 315 w 10000"/>
              <a:gd name="connsiteY28" fmla="*/ 2808 h 10000"/>
              <a:gd name="connsiteX29" fmla="*/ 202 w 10000"/>
              <a:gd name="connsiteY29" fmla="*/ 2988 h 10000"/>
              <a:gd name="connsiteX30" fmla="*/ 112 w 10000"/>
              <a:gd name="connsiteY30" fmla="*/ 3177 h 10000"/>
              <a:gd name="connsiteX31" fmla="*/ 67 w 10000"/>
              <a:gd name="connsiteY31" fmla="*/ 3366 h 10000"/>
              <a:gd name="connsiteX32" fmla="*/ 22 w 10000"/>
              <a:gd name="connsiteY32" fmla="*/ 3555 h 10000"/>
              <a:gd name="connsiteX33" fmla="*/ 0 w 10000"/>
              <a:gd name="connsiteY33" fmla="*/ 3744 h 10000"/>
              <a:gd name="connsiteX34" fmla="*/ 0 w 10000"/>
              <a:gd name="connsiteY34" fmla="*/ 3744 h 10000"/>
              <a:gd name="connsiteX35" fmla="*/ 22 w 10000"/>
              <a:gd name="connsiteY35" fmla="*/ 4019 h 10000"/>
              <a:gd name="connsiteX36" fmla="*/ 90 w 10000"/>
              <a:gd name="connsiteY36" fmla="*/ 4268 h 10000"/>
              <a:gd name="connsiteX37" fmla="*/ 180 w 10000"/>
              <a:gd name="connsiteY37" fmla="*/ 4517 h 10000"/>
              <a:gd name="connsiteX38" fmla="*/ 247 w 10000"/>
              <a:gd name="connsiteY38" fmla="*/ 4629 h 10000"/>
              <a:gd name="connsiteX39" fmla="*/ 337 w 10000"/>
              <a:gd name="connsiteY39" fmla="*/ 4749 h 10000"/>
              <a:gd name="connsiteX40" fmla="*/ 427 w 10000"/>
              <a:gd name="connsiteY40" fmla="*/ 4869 h 10000"/>
              <a:gd name="connsiteX41" fmla="*/ 562 w 10000"/>
              <a:gd name="connsiteY41" fmla="*/ 4989 h 10000"/>
              <a:gd name="connsiteX42" fmla="*/ 831 w 10000"/>
              <a:gd name="connsiteY42" fmla="*/ 5243 h 10000"/>
              <a:gd name="connsiteX43" fmla="*/ 1191 w 10000"/>
              <a:gd name="connsiteY43" fmla="*/ 5509 h 10000"/>
              <a:gd name="connsiteX44" fmla="*/ 1618 w 10000"/>
              <a:gd name="connsiteY44" fmla="*/ 5801 h 10000"/>
              <a:gd name="connsiteX45" fmla="*/ 2135 w 10000"/>
              <a:gd name="connsiteY45" fmla="*/ 6119 h 10000"/>
              <a:gd name="connsiteX46" fmla="*/ 2764 w 10000"/>
              <a:gd name="connsiteY46" fmla="*/ 6471 h 10000"/>
              <a:gd name="connsiteX47" fmla="*/ 3483 w 10000"/>
              <a:gd name="connsiteY47" fmla="*/ 6874 h 10000"/>
              <a:gd name="connsiteX48" fmla="*/ 4292 w 10000"/>
              <a:gd name="connsiteY48" fmla="*/ 7329 h 10000"/>
              <a:gd name="connsiteX49" fmla="*/ 6292 w 10000"/>
              <a:gd name="connsiteY49" fmla="*/ 8420 h 10000"/>
              <a:gd name="connsiteX50" fmla="*/ 8809 w 10000"/>
              <a:gd name="connsiteY50" fmla="*/ 9794 h 10000"/>
              <a:gd name="connsiteX51" fmla="*/ 8809 w 10000"/>
              <a:gd name="connsiteY51" fmla="*/ 9794 h 10000"/>
              <a:gd name="connsiteX52" fmla="*/ 8921 w 10000"/>
              <a:gd name="connsiteY52" fmla="*/ 9845 h 10000"/>
              <a:gd name="connsiteX53" fmla="*/ 9056 w 10000"/>
              <a:gd name="connsiteY53" fmla="*/ 9897 h 10000"/>
              <a:gd name="connsiteX54" fmla="*/ 9191 w 10000"/>
              <a:gd name="connsiteY54" fmla="*/ 9931 h 10000"/>
              <a:gd name="connsiteX55" fmla="*/ 9348 w 10000"/>
              <a:gd name="connsiteY55" fmla="*/ 9957 h 10000"/>
              <a:gd name="connsiteX56" fmla="*/ 9506 w 10000"/>
              <a:gd name="connsiteY56" fmla="*/ 9983 h 10000"/>
              <a:gd name="connsiteX57" fmla="*/ 9663 w 10000"/>
              <a:gd name="connsiteY57" fmla="*/ 9991 h 10000"/>
              <a:gd name="connsiteX58" fmla="*/ 9843 w 10000"/>
              <a:gd name="connsiteY58" fmla="*/ 10000 h 10000"/>
              <a:gd name="connsiteX0" fmla="*/ 9843 w 9843"/>
              <a:gd name="connsiteY0" fmla="*/ 9991 h 9991"/>
              <a:gd name="connsiteX1" fmla="*/ 9303 w 9843"/>
              <a:gd name="connsiteY1" fmla="*/ 0 h 9991"/>
              <a:gd name="connsiteX2" fmla="*/ 8809 w 9843"/>
              <a:gd name="connsiteY2" fmla="*/ 8 h 9991"/>
              <a:gd name="connsiteX3" fmla="*/ 8315 w 9843"/>
              <a:gd name="connsiteY3" fmla="*/ 34 h 9991"/>
              <a:gd name="connsiteX4" fmla="*/ 7843 w 9843"/>
              <a:gd name="connsiteY4" fmla="*/ 68 h 9991"/>
              <a:gd name="connsiteX5" fmla="*/ 7371 w 9843"/>
              <a:gd name="connsiteY5" fmla="*/ 111 h 9991"/>
              <a:gd name="connsiteX6" fmla="*/ 6899 w 9843"/>
              <a:gd name="connsiteY6" fmla="*/ 163 h 9991"/>
              <a:gd name="connsiteX7" fmla="*/ 6449 w 9843"/>
              <a:gd name="connsiteY7" fmla="*/ 214 h 9991"/>
              <a:gd name="connsiteX8" fmla="*/ 6000 w 9843"/>
              <a:gd name="connsiteY8" fmla="*/ 283 h 9991"/>
              <a:gd name="connsiteX9" fmla="*/ 5551 w 9843"/>
              <a:gd name="connsiteY9" fmla="*/ 360 h 9991"/>
              <a:gd name="connsiteX10" fmla="*/ 5146 w 9843"/>
              <a:gd name="connsiteY10" fmla="*/ 446 h 9991"/>
              <a:gd name="connsiteX11" fmla="*/ 4719 w 9843"/>
              <a:gd name="connsiteY11" fmla="*/ 532 h 9991"/>
              <a:gd name="connsiteX12" fmla="*/ 4337 w 9843"/>
              <a:gd name="connsiteY12" fmla="*/ 635 h 9991"/>
              <a:gd name="connsiteX13" fmla="*/ 3955 w 9843"/>
              <a:gd name="connsiteY13" fmla="*/ 738 h 9991"/>
              <a:gd name="connsiteX14" fmla="*/ 3573 w 9843"/>
              <a:gd name="connsiteY14" fmla="*/ 850 h 9991"/>
              <a:gd name="connsiteX15" fmla="*/ 3213 w 9843"/>
              <a:gd name="connsiteY15" fmla="*/ 961 h 9991"/>
              <a:gd name="connsiteX16" fmla="*/ 2876 w 9843"/>
              <a:gd name="connsiteY16" fmla="*/ 1090 h 9991"/>
              <a:gd name="connsiteX17" fmla="*/ 2562 w 9843"/>
              <a:gd name="connsiteY17" fmla="*/ 1219 h 9991"/>
              <a:gd name="connsiteX18" fmla="*/ 2247 w 9843"/>
              <a:gd name="connsiteY18" fmla="*/ 1356 h 9991"/>
              <a:gd name="connsiteX19" fmla="*/ 1955 w 9843"/>
              <a:gd name="connsiteY19" fmla="*/ 1494 h 9991"/>
              <a:gd name="connsiteX20" fmla="*/ 1685 w 9843"/>
              <a:gd name="connsiteY20" fmla="*/ 1640 h 9991"/>
              <a:gd name="connsiteX21" fmla="*/ 1416 w 9843"/>
              <a:gd name="connsiteY21" fmla="*/ 1794 h 9991"/>
              <a:gd name="connsiteX22" fmla="*/ 1191 w 9843"/>
              <a:gd name="connsiteY22" fmla="*/ 1949 h 9991"/>
              <a:gd name="connsiteX23" fmla="*/ 966 w 9843"/>
              <a:gd name="connsiteY23" fmla="*/ 2112 h 9991"/>
              <a:gd name="connsiteX24" fmla="*/ 787 w 9843"/>
              <a:gd name="connsiteY24" fmla="*/ 2284 h 9991"/>
              <a:gd name="connsiteX25" fmla="*/ 607 w 9843"/>
              <a:gd name="connsiteY25" fmla="*/ 2447 h 9991"/>
              <a:gd name="connsiteX26" fmla="*/ 449 w 9843"/>
              <a:gd name="connsiteY26" fmla="*/ 2627 h 9991"/>
              <a:gd name="connsiteX27" fmla="*/ 315 w 9843"/>
              <a:gd name="connsiteY27" fmla="*/ 2799 h 9991"/>
              <a:gd name="connsiteX28" fmla="*/ 202 w 9843"/>
              <a:gd name="connsiteY28" fmla="*/ 2979 h 9991"/>
              <a:gd name="connsiteX29" fmla="*/ 112 w 9843"/>
              <a:gd name="connsiteY29" fmla="*/ 3168 h 9991"/>
              <a:gd name="connsiteX30" fmla="*/ 67 w 9843"/>
              <a:gd name="connsiteY30" fmla="*/ 3357 h 9991"/>
              <a:gd name="connsiteX31" fmla="*/ 22 w 9843"/>
              <a:gd name="connsiteY31" fmla="*/ 3546 h 9991"/>
              <a:gd name="connsiteX32" fmla="*/ 0 w 9843"/>
              <a:gd name="connsiteY32" fmla="*/ 3735 h 9991"/>
              <a:gd name="connsiteX33" fmla="*/ 0 w 9843"/>
              <a:gd name="connsiteY33" fmla="*/ 3735 h 9991"/>
              <a:gd name="connsiteX34" fmla="*/ 22 w 9843"/>
              <a:gd name="connsiteY34" fmla="*/ 4010 h 9991"/>
              <a:gd name="connsiteX35" fmla="*/ 90 w 9843"/>
              <a:gd name="connsiteY35" fmla="*/ 4259 h 9991"/>
              <a:gd name="connsiteX36" fmla="*/ 180 w 9843"/>
              <a:gd name="connsiteY36" fmla="*/ 4508 h 9991"/>
              <a:gd name="connsiteX37" fmla="*/ 247 w 9843"/>
              <a:gd name="connsiteY37" fmla="*/ 4620 h 9991"/>
              <a:gd name="connsiteX38" fmla="*/ 337 w 9843"/>
              <a:gd name="connsiteY38" fmla="*/ 4740 h 9991"/>
              <a:gd name="connsiteX39" fmla="*/ 427 w 9843"/>
              <a:gd name="connsiteY39" fmla="*/ 4860 h 9991"/>
              <a:gd name="connsiteX40" fmla="*/ 562 w 9843"/>
              <a:gd name="connsiteY40" fmla="*/ 4980 h 9991"/>
              <a:gd name="connsiteX41" fmla="*/ 831 w 9843"/>
              <a:gd name="connsiteY41" fmla="*/ 5234 h 9991"/>
              <a:gd name="connsiteX42" fmla="*/ 1191 w 9843"/>
              <a:gd name="connsiteY42" fmla="*/ 5500 h 9991"/>
              <a:gd name="connsiteX43" fmla="*/ 1618 w 9843"/>
              <a:gd name="connsiteY43" fmla="*/ 5792 h 9991"/>
              <a:gd name="connsiteX44" fmla="*/ 2135 w 9843"/>
              <a:gd name="connsiteY44" fmla="*/ 6110 h 9991"/>
              <a:gd name="connsiteX45" fmla="*/ 2764 w 9843"/>
              <a:gd name="connsiteY45" fmla="*/ 6462 h 9991"/>
              <a:gd name="connsiteX46" fmla="*/ 3483 w 9843"/>
              <a:gd name="connsiteY46" fmla="*/ 6865 h 9991"/>
              <a:gd name="connsiteX47" fmla="*/ 4292 w 9843"/>
              <a:gd name="connsiteY47" fmla="*/ 7320 h 9991"/>
              <a:gd name="connsiteX48" fmla="*/ 6292 w 9843"/>
              <a:gd name="connsiteY48" fmla="*/ 8411 h 9991"/>
              <a:gd name="connsiteX49" fmla="*/ 8809 w 9843"/>
              <a:gd name="connsiteY49" fmla="*/ 9785 h 9991"/>
              <a:gd name="connsiteX50" fmla="*/ 8809 w 9843"/>
              <a:gd name="connsiteY50" fmla="*/ 9785 h 9991"/>
              <a:gd name="connsiteX51" fmla="*/ 8921 w 9843"/>
              <a:gd name="connsiteY51" fmla="*/ 9836 h 9991"/>
              <a:gd name="connsiteX52" fmla="*/ 9056 w 9843"/>
              <a:gd name="connsiteY52" fmla="*/ 9888 h 9991"/>
              <a:gd name="connsiteX53" fmla="*/ 9191 w 9843"/>
              <a:gd name="connsiteY53" fmla="*/ 9922 h 9991"/>
              <a:gd name="connsiteX54" fmla="*/ 9348 w 9843"/>
              <a:gd name="connsiteY54" fmla="*/ 9948 h 9991"/>
              <a:gd name="connsiteX55" fmla="*/ 9506 w 9843"/>
              <a:gd name="connsiteY55" fmla="*/ 9974 h 9991"/>
              <a:gd name="connsiteX56" fmla="*/ 9663 w 9843"/>
              <a:gd name="connsiteY56" fmla="*/ 9982 h 9991"/>
              <a:gd name="connsiteX57" fmla="*/ 9843 w 9843"/>
              <a:gd name="connsiteY57" fmla="*/ 9991 h 9991"/>
              <a:gd name="connsiteX0" fmla="*/ 10000 w 10000"/>
              <a:gd name="connsiteY0" fmla="*/ 9992 h 9992"/>
              <a:gd name="connsiteX1" fmla="*/ 8950 w 10000"/>
              <a:gd name="connsiteY1" fmla="*/ 0 h 9992"/>
              <a:gd name="connsiteX2" fmla="*/ 8448 w 10000"/>
              <a:gd name="connsiteY2" fmla="*/ 26 h 9992"/>
              <a:gd name="connsiteX3" fmla="*/ 7968 w 10000"/>
              <a:gd name="connsiteY3" fmla="*/ 60 h 9992"/>
              <a:gd name="connsiteX4" fmla="*/ 7489 w 10000"/>
              <a:gd name="connsiteY4" fmla="*/ 103 h 9992"/>
              <a:gd name="connsiteX5" fmla="*/ 7009 w 10000"/>
              <a:gd name="connsiteY5" fmla="*/ 155 h 9992"/>
              <a:gd name="connsiteX6" fmla="*/ 6552 w 10000"/>
              <a:gd name="connsiteY6" fmla="*/ 206 h 9992"/>
              <a:gd name="connsiteX7" fmla="*/ 6096 w 10000"/>
              <a:gd name="connsiteY7" fmla="*/ 275 h 9992"/>
              <a:gd name="connsiteX8" fmla="*/ 5640 w 10000"/>
              <a:gd name="connsiteY8" fmla="*/ 352 h 9992"/>
              <a:gd name="connsiteX9" fmla="*/ 5228 w 10000"/>
              <a:gd name="connsiteY9" fmla="*/ 438 h 9992"/>
              <a:gd name="connsiteX10" fmla="*/ 4794 w 10000"/>
              <a:gd name="connsiteY10" fmla="*/ 524 h 9992"/>
              <a:gd name="connsiteX11" fmla="*/ 4406 w 10000"/>
              <a:gd name="connsiteY11" fmla="*/ 628 h 9992"/>
              <a:gd name="connsiteX12" fmla="*/ 4018 w 10000"/>
              <a:gd name="connsiteY12" fmla="*/ 731 h 9992"/>
              <a:gd name="connsiteX13" fmla="*/ 3630 w 10000"/>
              <a:gd name="connsiteY13" fmla="*/ 843 h 9992"/>
              <a:gd name="connsiteX14" fmla="*/ 3264 w 10000"/>
              <a:gd name="connsiteY14" fmla="*/ 954 h 9992"/>
              <a:gd name="connsiteX15" fmla="*/ 2922 w 10000"/>
              <a:gd name="connsiteY15" fmla="*/ 1083 h 9992"/>
              <a:gd name="connsiteX16" fmla="*/ 2603 w 10000"/>
              <a:gd name="connsiteY16" fmla="*/ 1212 h 9992"/>
              <a:gd name="connsiteX17" fmla="*/ 2283 w 10000"/>
              <a:gd name="connsiteY17" fmla="*/ 1349 h 9992"/>
              <a:gd name="connsiteX18" fmla="*/ 1986 w 10000"/>
              <a:gd name="connsiteY18" fmla="*/ 1487 h 9992"/>
              <a:gd name="connsiteX19" fmla="*/ 1712 w 10000"/>
              <a:gd name="connsiteY19" fmla="*/ 1633 h 9992"/>
              <a:gd name="connsiteX20" fmla="*/ 1439 w 10000"/>
              <a:gd name="connsiteY20" fmla="*/ 1788 h 9992"/>
              <a:gd name="connsiteX21" fmla="*/ 1210 w 10000"/>
              <a:gd name="connsiteY21" fmla="*/ 1943 h 9992"/>
              <a:gd name="connsiteX22" fmla="*/ 981 w 10000"/>
              <a:gd name="connsiteY22" fmla="*/ 2106 h 9992"/>
              <a:gd name="connsiteX23" fmla="*/ 800 w 10000"/>
              <a:gd name="connsiteY23" fmla="*/ 2278 h 9992"/>
              <a:gd name="connsiteX24" fmla="*/ 617 w 10000"/>
              <a:gd name="connsiteY24" fmla="*/ 2441 h 9992"/>
              <a:gd name="connsiteX25" fmla="*/ 456 w 10000"/>
              <a:gd name="connsiteY25" fmla="*/ 2621 h 9992"/>
              <a:gd name="connsiteX26" fmla="*/ 320 w 10000"/>
              <a:gd name="connsiteY26" fmla="*/ 2794 h 9992"/>
              <a:gd name="connsiteX27" fmla="*/ 205 w 10000"/>
              <a:gd name="connsiteY27" fmla="*/ 2974 h 9992"/>
              <a:gd name="connsiteX28" fmla="*/ 114 w 10000"/>
              <a:gd name="connsiteY28" fmla="*/ 3163 h 9992"/>
              <a:gd name="connsiteX29" fmla="*/ 68 w 10000"/>
              <a:gd name="connsiteY29" fmla="*/ 3352 h 9992"/>
              <a:gd name="connsiteX30" fmla="*/ 22 w 10000"/>
              <a:gd name="connsiteY30" fmla="*/ 3541 h 9992"/>
              <a:gd name="connsiteX31" fmla="*/ 0 w 10000"/>
              <a:gd name="connsiteY31" fmla="*/ 3730 h 9992"/>
              <a:gd name="connsiteX32" fmla="*/ 0 w 10000"/>
              <a:gd name="connsiteY32" fmla="*/ 3730 h 9992"/>
              <a:gd name="connsiteX33" fmla="*/ 22 w 10000"/>
              <a:gd name="connsiteY33" fmla="*/ 4006 h 9992"/>
              <a:gd name="connsiteX34" fmla="*/ 91 w 10000"/>
              <a:gd name="connsiteY34" fmla="*/ 4255 h 9992"/>
              <a:gd name="connsiteX35" fmla="*/ 183 w 10000"/>
              <a:gd name="connsiteY35" fmla="*/ 4504 h 9992"/>
              <a:gd name="connsiteX36" fmla="*/ 251 w 10000"/>
              <a:gd name="connsiteY36" fmla="*/ 4616 h 9992"/>
              <a:gd name="connsiteX37" fmla="*/ 342 w 10000"/>
              <a:gd name="connsiteY37" fmla="*/ 4736 h 9992"/>
              <a:gd name="connsiteX38" fmla="*/ 434 w 10000"/>
              <a:gd name="connsiteY38" fmla="*/ 4856 h 9992"/>
              <a:gd name="connsiteX39" fmla="*/ 571 w 10000"/>
              <a:gd name="connsiteY39" fmla="*/ 4976 h 9992"/>
              <a:gd name="connsiteX40" fmla="*/ 844 w 10000"/>
              <a:gd name="connsiteY40" fmla="*/ 5231 h 9992"/>
              <a:gd name="connsiteX41" fmla="*/ 1210 w 10000"/>
              <a:gd name="connsiteY41" fmla="*/ 5497 h 9992"/>
              <a:gd name="connsiteX42" fmla="*/ 1644 w 10000"/>
              <a:gd name="connsiteY42" fmla="*/ 5789 h 9992"/>
              <a:gd name="connsiteX43" fmla="*/ 2169 w 10000"/>
              <a:gd name="connsiteY43" fmla="*/ 6108 h 9992"/>
              <a:gd name="connsiteX44" fmla="*/ 2808 w 10000"/>
              <a:gd name="connsiteY44" fmla="*/ 6460 h 9992"/>
              <a:gd name="connsiteX45" fmla="*/ 3539 w 10000"/>
              <a:gd name="connsiteY45" fmla="*/ 6863 h 9992"/>
              <a:gd name="connsiteX46" fmla="*/ 4360 w 10000"/>
              <a:gd name="connsiteY46" fmla="*/ 7319 h 9992"/>
              <a:gd name="connsiteX47" fmla="*/ 6392 w 10000"/>
              <a:gd name="connsiteY47" fmla="*/ 8411 h 9992"/>
              <a:gd name="connsiteX48" fmla="*/ 8950 w 10000"/>
              <a:gd name="connsiteY48" fmla="*/ 9786 h 9992"/>
              <a:gd name="connsiteX49" fmla="*/ 8950 w 10000"/>
              <a:gd name="connsiteY49" fmla="*/ 9786 h 9992"/>
              <a:gd name="connsiteX50" fmla="*/ 9063 w 10000"/>
              <a:gd name="connsiteY50" fmla="*/ 9837 h 9992"/>
              <a:gd name="connsiteX51" fmla="*/ 9200 w 10000"/>
              <a:gd name="connsiteY51" fmla="*/ 9889 h 9992"/>
              <a:gd name="connsiteX52" fmla="*/ 9338 w 10000"/>
              <a:gd name="connsiteY52" fmla="*/ 9923 h 9992"/>
              <a:gd name="connsiteX53" fmla="*/ 9497 w 10000"/>
              <a:gd name="connsiteY53" fmla="*/ 9949 h 9992"/>
              <a:gd name="connsiteX54" fmla="*/ 9658 w 10000"/>
              <a:gd name="connsiteY54" fmla="*/ 9975 h 9992"/>
              <a:gd name="connsiteX55" fmla="*/ 9817 w 10000"/>
              <a:gd name="connsiteY55" fmla="*/ 9983 h 9992"/>
              <a:gd name="connsiteX56" fmla="*/ 10000 w 10000"/>
              <a:gd name="connsiteY56" fmla="*/ 9992 h 9992"/>
              <a:gd name="connsiteX0" fmla="*/ 10000 w 10000"/>
              <a:gd name="connsiteY0" fmla="*/ 10000 h 10000"/>
              <a:gd name="connsiteX1" fmla="*/ 8950 w 10000"/>
              <a:gd name="connsiteY1" fmla="*/ 0 h 10000"/>
              <a:gd name="connsiteX2" fmla="*/ 7968 w 10000"/>
              <a:gd name="connsiteY2" fmla="*/ 60 h 10000"/>
              <a:gd name="connsiteX3" fmla="*/ 7489 w 10000"/>
              <a:gd name="connsiteY3" fmla="*/ 103 h 10000"/>
              <a:gd name="connsiteX4" fmla="*/ 7009 w 10000"/>
              <a:gd name="connsiteY4" fmla="*/ 155 h 10000"/>
              <a:gd name="connsiteX5" fmla="*/ 6552 w 10000"/>
              <a:gd name="connsiteY5" fmla="*/ 206 h 10000"/>
              <a:gd name="connsiteX6" fmla="*/ 6096 w 10000"/>
              <a:gd name="connsiteY6" fmla="*/ 275 h 10000"/>
              <a:gd name="connsiteX7" fmla="*/ 5640 w 10000"/>
              <a:gd name="connsiteY7" fmla="*/ 352 h 10000"/>
              <a:gd name="connsiteX8" fmla="*/ 5228 w 10000"/>
              <a:gd name="connsiteY8" fmla="*/ 438 h 10000"/>
              <a:gd name="connsiteX9" fmla="*/ 4794 w 10000"/>
              <a:gd name="connsiteY9" fmla="*/ 524 h 10000"/>
              <a:gd name="connsiteX10" fmla="*/ 4406 w 10000"/>
              <a:gd name="connsiteY10" fmla="*/ 629 h 10000"/>
              <a:gd name="connsiteX11" fmla="*/ 4018 w 10000"/>
              <a:gd name="connsiteY11" fmla="*/ 732 h 10000"/>
              <a:gd name="connsiteX12" fmla="*/ 3630 w 10000"/>
              <a:gd name="connsiteY12" fmla="*/ 844 h 10000"/>
              <a:gd name="connsiteX13" fmla="*/ 3264 w 10000"/>
              <a:gd name="connsiteY13" fmla="*/ 955 h 10000"/>
              <a:gd name="connsiteX14" fmla="*/ 2922 w 10000"/>
              <a:gd name="connsiteY14" fmla="*/ 1084 h 10000"/>
              <a:gd name="connsiteX15" fmla="*/ 2603 w 10000"/>
              <a:gd name="connsiteY15" fmla="*/ 1213 h 10000"/>
              <a:gd name="connsiteX16" fmla="*/ 2283 w 10000"/>
              <a:gd name="connsiteY16" fmla="*/ 1350 h 10000"/>
              <a:gd name="connsiteX17" fmla="*/ 1986 w 10000"/>
              <a:gd name="connsiteY17" fmla="*/ 1488 h 10000"/>
              <a:gd name="connsiteX18" fmla="*/ 1712 w 10000"/>
              <a:gd name="connsiteY18" fmla="*/ 1634 h 10000"/>
              <a:gd name="connsiteX19" fmla="*/ 1439 w 10000"/>
              <a:gd name="connsiteY19" fmla="*/ 1789 h 10000"/>
              <a:gd name="connsiteX20" fmla="*/ 1210 w 10000"/>
              <a:gd name="connsiteY20" fmla="*/ 1945 h 10000"/>
              <a:gd name="connsiteX21" fmla="*/ 981 w 10000"/>
              <a:gd name="connsiteY21" fmla="*/ 2108 h 10000"/>
              <a:gd name="connsiteX22" fmla="*/ 800 w 10000"/>
              <a:gd name="connsiteY22" fmla="*/ 2280 h 10000"/>
              <a:gd name="connsiteX23" fmla="*/ 617 w 10000"/>
              <a:gd name="connsiteY23" fmla="*/ 2443 h 10000"/>
              <a:gd name="connsiteX24" fmla="*/ 456 w 10000"/>
              <a:gd name="connsiteY24" fmla="*/ 2623 h 10000"/>
              <a:gd name="connsiteX25" fmla="*/ 320 w 10000"/>
              <a:gd name="connsiteY25" fmla="*/ 2796 h 10000"/>
              <a:gd name="connsiteX26" fmla="*/ 205 w 10000"/>
              <a:gd name="connsiteY26" fmla="*/ 2976 h 10000"/>
              <a:gd name="connsiteX27" fmla="*/ 114 w 10000"/>
              <a:gd name="connsiteY27" fmla="*/ 3166 h 10000"/>
              <a:gd name="connsiteX28" fmla="*/ 68 w 10000"/>
              <a:gd name="connsiteY28" fmla="*/ 3355 h 10000"/>
              <a:gd name="connsiteX29" fmla="*/ 22 w 10000"/>
              <a:gd name="connsiteY29" fmla="*/ 3544 h 10000"/>
              <a:gd name="connsiteX30" fmla="*/ 0 w 10000"/>
              <a:gd name="connsiteY30" fmla="*/ 3733 h 10000"/>
              <a:gd name="connsiteX31" fmla="*/ 0 w 10000"/>
              <a:gd name="connsiteY31" fmla="*/ 3733 h 10000"/>
              <a:gd name="connsiteX32" fmla="*/ 22 w 10000"/>
              <a:gd name="connsiteY32" fmla="*/ 4009 h 10000"/>
              <a:gd name="connsiteX33" fmla="*/ 91 w 10000"/>
              <a:gd name="connsiteY33" fmla="*/ 4258 h 10000"/>
              <a:gd name="connsiteX34" fmla="*/ 183 w 10000"/>
              <a:gd name="connsiteY34" fmla="*/ 4508 h 10000"/>
              <a:gd name="connsiteX35" fmla="*/ 251 w 10000"/>
              <a:gd name="connsiteY35" fmla="*/ 4620 h 10000"/>
              <a:gd name="connsiteX36" fmla="*/ 342 w 10000"/>
              <a:gd name="connsiteY36" fmla="*/ 4740 h 10000"/>
              <a:gd name="connsiteX37" fmla="*/ 434 w 10000"/>
              <a:gd name="connsiteY37" fmla="*/ 4860 h 10000"/>
              <a:gd name="connsiteX38" fmla="*/ 571 w 10000"/>
              <a:gd name="connsiteY38" fmla="*/ 4980 h 10000"/>
              <a:gd name="connsiteX39" fmla="*/ 844 w 10000"/>
              <a:gd name="connsiteY39" fmla="*/ 5235 h 10000"/>
              <a:gd name="connsiteX40" fmla="*/ 1210 w 10000"/>
              <a:gd name="connsiteY40" fmla="*/ 5501 h 10000"/>
              <a:gd name="connsiteX41" fmla="*/ 1644 w 10000"/>
              <a:gd name="connsiteY41" fmla="*/ 5794 h 10000"/>
              <a:gd name="connsiteX42" fmla="*/ 2169 w 10000"/>
              <a:gd name="connsiteY42" fmla="*/ 6113 h 10000"/>
              <a:gd name="connsiteX43" fmla="*/ 2808 w 10000"/>
              <a:gd name="connsiteY43" fmla="*/ 6465 h 10000"/>
              <a:gd name="connsiteX44" fmla="*/ 3539 w 10000"/>
              <a:gd name="connsiteY44" fmla="*/ 6868 h 10000"/>
              <a:gd name="connsiteX45" fmla="*/ 4360 w 10000"/>
              <a:gd name="connsiteY45" fmla="*/ 7325 h 10000"/>
              <a:gd name="connsiteX46" fmla="*/ 6392 w 10000"/>
              <a:gd name="connsiteY46" fmla="*/ 8418 h 10000"/>
              <a:gd name="connsiteX47" fmla="*/ 8950 w 10000"/>
              <a:gd name="connsiteY47" fmla="*/ 9794 h 10000"/>
              <a:gd name="connsiteX48" fmla="*/ 8950 w 10000"/>
              <a:gd name="connsiteY48" fmla="*/ 9794 h 10000"/>
              <a:gd name="connsiteX49" fmla="*/ 9063 w 10000"/>
              <a:gd name="connsiteY49" fmla="*/ 9845 h 10000"/>
              <a:gd name="connsiteX50" fmla="*/ 9200 w 10000"/>
              <a:gd name="connsiteY50" fmla="*/ 9897 h 10000"/>
              <a:gd name="connsiteX51" fmla="*/ 9338 w 10000"/>
              <a:gd name="connsiteY51" fmla="*/ 9931 h 10000"/>
              <a:gd name="connsiteX52" fmla="*/ 9497 w 10000"/>
              <a:gd name="connsiteY52" fmla="*/ 9957 h 10000"/>
              <a:gd name="connsiteX53" fmla="*/ 9658 w 10000"/>
              <a:gd name="connsiteY53" fmla="*/ 9983 h 10000"/>
              <a:gd name="connsiteX54" fmla="*/ 9817 w 10000"/>
              <a:gd name="connsiteY54" fmla="*/ 9991 h 10000"/>
              <a:gd name="connsiteX55" fmla="*/ 10000 w 10000"/>
              <a:gd name="connsiteY55" fmla="*/ 10000 h 10000"/>
              <a:gd name="connsiteX0" fmla="*/ 10000 w 10000"/>
              <a:gd name="connsiteY0" fmla="*/ 10665 h 10665"/>
              <a:gd name="connsiteX1" fmla="*/ 7968 w 10000"/>
              <a:gd name="connsiteY1" fmla="*/ 725 h 10665"/>
              <a:gd name="connsiteX2" fmla="*/ 7489 w 10000"/>
              <a:gd name="connsiteY2" fmla="*/ 768 h 10665"/>
              <a:gd name="connsiteX3" fmla="*/ 7009 w 10000"/>
              <a:gd name="connsiteY3" fmla="*/ 820 h 10665"/>
              <a:gd name="connsiteX4" fmla="*/ 6552 w 10000"/>
              <a:gd name="connsiteY4" fmla="*/ 871 h 10665"/>
              <a:gd name="connsiteX5" fmla="*/ 6096 w 10000"/>
              <a:gd name="connsiteY5" fmla="*/ 940 h 10665"/>
              <a:gd name="connsiteX6" fmla="*/ 5640 w 10000"/>
              <a:gd name="connsiteY6" fmla="*/ 1017 h 10665"/>
              <a:gd name="connsiteX7" fmla="*/ 5228 w 10000"/>
              <a:gd name="connsiteY7" fmla="*/ 1103 h 10665"/>
              <a:gd name="connsiteX8" fmla="*/ 4794 w 10000"/>
              <a:gd name="connsiteY8" fmla="*/ 1189 h 10665"/>
              <a:gd name="connsiteX9" fmla="*/ 4406 w 10000"/>
              <a:gd name="connsiteY9" fmla="*/ 1294 h 10665"/>
              <a:gd name="connsiteX10" fmla="*/ 4018 w 10000"/>
              <a:gd name="connsiteY10" fmla="*/ 1397 h 10665"/>
              <a:gd name="connsiteX11" fmla="*/ 3630 w 10000"/>
              <a:gd name="connsiteY11" fmla="*/ 1509 h 10665"/>
              <a:gd name="connsiteX12" fmla="*/ 3264 w 10000"/>
              <a:gd name="connsiteY12" fmla="*/ 1620 h 10665"/>
              <a:gd name="connsiteX13" fmla="*/ 2922 w 10000"/>
              <a:gd name="connsiteY13" fmla="*/ 1749 h 10665"/>
              <a:gd name="connsiteX14" fmla="*/ 2603 w 10000"/>
              <a:gd name="connsiteY14" fmla="*/ 1878 h 10665"/>
              <a:gd name="connsiteX15" fmla="*/ 2283 w 10000"/>
              <a:gd name="connsiteY15" fmla="*/ 2015 h 10665"/>
              <a:gd name="connsiteX16" fmla="*/ 1986 w 10000"/>
              <a:gd name="connsiteY16" fmla="*/ 2153 h 10665"/>
              <a:gd name="connsiteX17" fmla="*/ 1712 w 10000"/>
              <a:gd name="connsiteY17" fmla="*/ 2299 h 10665"/>
              <a:gd name="connsiteX18" fmla="*/ 1439 w 10000"/>
              <a:gd name="connsiteY18" fmla="*/ 2454 h 10665"/>
              <a:gd name="connsiteX19" fmla="*/ 1210 w 10000"/>
              <a:gd name="connsiteY19" fmla="*/ 2610 h 10665"/>
              <a:gd name="connsiteX20" fmla="*/ 981 w 10000"/>
              <a:gd name="connsiteY20" fmla="*/ 2773 h 10665"/>
              <a:gd name="connsiteX21" fmla="*/ 800 w 10000"/>
              <a:gd name="connsiteY21" fmla="*/ 2945 h 10665"/>
              <a:gd name="connsiteX22" fmla="*/ 617 w 10000"/>
              <a:gd name="connsiteY22" fmla="*/ 3108 h 10665"/>
              <a:gd name="connsiteX23" fmla="*/ 456 w 10000"/>
              <a:gd name="connsiteY23" fmla="*/ 3288 h 10665"/>
              <a:gd name="connsiteX24" fmla="*/ 320 w 10000"/>
              <a:gd name="connsiteY24" fmla="*/ 3461 h 10665"/>
              <a:gd name="connsiteX25" fmla="*/ 205 w 10000"/>
              <a:gd name="connsiteY25" fmla="*/ 3641 h 10665"/>
              <a:gd name="connsiteX26" fmla="*/ 114 w 10000"/>
              <a:gd name="connsiteY26" fmla="*/ 3831 h 10665"/>
              <a:gd name="connsiteX27" fmla="*/ 68 w 10000"/>
              <a:gd name="connsiteY27" fmla="*/ 4020 h 10665"/>
              <a:gd name="connsiteX28" fmla="*/ 22 w 10000"/>
              <a:gd name="connsiteY28" fmla="*/ 4209 h 10665"/>
              <a:gd name="connsiteX29" fmla="*/ 0 w 10000"/>
              <a:gd name="connsiteY29" fmla="*/ 4398 h 10665"/>
              <a:gd name="connsiteX30" fmla="*/ 0 w 10000"/>
              <a:gd name="connsiteY30" fmla="*/ 4398 h 10665"/>
              <a:gd name="connsiteX31" fmla="*/ 22 w 10000"/>
              <a:gd name="connsiteY31" fmla="*/ 4674 h 10665"/>
              <a:gd name="connsiteX32" fmla="*/ 91 w 10000"/>
              <a:gd name="connsiteY32" fmla="*/ 4923 h 10665"/>
              <a:gd name="connsiteX33" fmla="*/ 183 w 10000"/>
              <a:gd name="connsiteY33" fmla="*/ 5173 h 10665"/>
              <a:gd name="connsiteX34" fmla="*/ 251 w 10000"/>
              <a:gd name="connsiteY34" fmla="*/ 5285 h 10665"/>
              <a:gd name="connsiteX35" fmla="*/ 342 w 10000"/>
              <a:gd name="connsiteY35" fmla="*/ 5405 h 10665"/>
              <a:gd name="connsiteX36" fmla="*/ 434 w 10000"/>
              <a:gd name="connsiteY36" fmla="*/ 5525 h 10665"/>
              <a:gd name="connsiteX37" fmla="*/ 571 w 10000"/>
              <a:gd name="connsiteY37" fmla="*/ 5645 h 10665"/>
              <a:gd name="connsiteX38" fmla="*/ 844 w 10000"/>
              <a:gd name="connsiteY38" fmla="*/ 5900 h 10665"/>
              <a:gd name="connsiteX39" fmla="*/ 1210 w 10000"/>
              <a:gd name="connsiteY39" fmla="*/ 6166 h 10665"/>
              <a:gd name="connsiteX40" fmla="*/ 1644 w 10000"/>
              <a:gd name="connsiteY40" fmla="*/ 6459 h 10665"/>
              <a:gd name="connsiteX41" fmla="*/ 2169 w 10000"/>
              <a:gd name="connsiteY41" fmla="*/ 6778 h 10665"/>
              <a:gd name="connsiteX42" fmla="*/ 2808 w 10000"/>
              <a:gd name="connsiteY42" fmla="*/ 7130 h 10665"/>
              <a:gd name="connsiteX43" fmla="*/ 3539 w 10000"/>
              <a:gd name="connsiteY43" fmla="*/ 7533 h 10665"/>
              <a:gd name="connsiteX44" fmla="*/ 4360 w 10000"/>
              <a:gd name="connsiteY44" fmla="*/ 7990 h 10665"/>
              <a:gd name="connsiteX45" fmla="*/ 6392 w 10000"/>
              <a:gd name="connsiteY45" fmla="*/ 9083 h 10665"/>
              <a:gd name="connsiteX46" fmla="*/ 8950 w 10000"/>
              <a:gd name="connsiteY46" fmla="*/ 10459 h 10665"/>
              <a:gd name="connsiteX47" fmla="*/ 8950 w 10000"/>
              <a:gd name="connsiteY47" fmla="*/ 10459 h 10665"/>
              <a:gd name="connsiteX48" fmla="*/ 9063 w 10000"/>
              <a:gd name="connsiteY48" fmla="*/ 10510 h 10665"/>
              <a:gd name="connsiteX49" fmla="*/ 9200 w 10000"/>
              <a:gd name="connsiteY49" fmla="*/ 10562 h 10665"/>
              <a:gd name="connsiteX50" fmla="*/ 9338 w 10000"/>
              <a:gd name="connsiteY50" fmla="*/ 10596 h 10665"/>
              <a:gd name="connsiteX51" fmla="*/ 9497 w 10000"/>
              <a:gd name="connsiteY51" fmla="*/ 10622 h 10665"/>
              <a:gd name="connsiteX52" fmla="*/ 9658 w 10000"/>
              <a:gd name="connsiteY52" fmla="*/ 10648 h 10665"/>
              <a:gd name="connsiteX53" fmla="*/ 9817 w 10000"/>
              <a:gd name="connsiteY53" fmla="*/ 10656 h 10665"/>
              <a:gd name="connsiteX54" fmla="*/ 10000 w 10000"/>
              <a:gd name="connsiteY54" fmla="*/ 10665 h 10665"/>
              <a:gd name="connsiteX0" fmla="*/ 10000 w 10000"/>
              <a:gd name="connsiteY0" fmla="*/ 10651 h 10651"/>
              <a:gd name="connsiteX1" fmla="*/ 7968 w 10000"/>
              <a:gd name="connsiteY1" fmla="*/ 711 h 10651"/>
              <a:gd name="connsiteX2" fmla="*/ 7009 w 10000"/>
              <a:gd name="connsiteY2" fmla="*/ 806 h 10651"/>
              <a:gd name="connsiteX3" fmla="*/ 6552 w 10000"/>
              <a:gd name="connsiteY3" fmla="*/ 857 h 10651"/>
              <a:gd name="connsiteX4" fmla="*/ 6096 w 10000"/>
              <a:gd name="connsiteY4" fmla="*/ 926 h 10651"/>
              <a:gd name="connsiteX5" fmla="*/ 5640 w 10000"/>
              <a:gd name="connsiteY5" fmla="*/ 1003 h 10651"/>
              <a:gd name="connsiteX6" fmla="*/ 5228 w 10000"/>
              <a:gd name="connsiteY6" fmla="*/ 1089 h 10651"/>
              <a:gd name="connsiteX7" fmla="*/ 4794 w 10000"/>
              <a:gd name="connsiteY7" fmla="*/ 1175 h 10651"/>
              <a:gd name="connsiteX8" fmla="*/ 4406 w 10000"/>
              <a:gd name="connsiteY8" fmla="*/ 1280 h 10651"/>
              <a:gd name="connsiteX9" fmla="*/ 4018 w 10000"/>
              <a:gd name="connsiteY9" fmla="*/ 1383 h 10651"/>
              <a:gd name="connsiteX10" fmla="*/ 3630 w 10000"/>
              <a:gd name="connsiteY10" fmla="*/ 1495 h 10651"/>
              <a:gd name="connsiteX11" fmla="*/ 3264 w 10000"/>
              <a:gd name="connsiteY11" fmla="*/ 1606 h 10651"/>
              <a:gd name="connsiteX12" fmla="*/ 2922 w 10000"/>
              <a:gd name="connsiteY12" fmla="*/ 1735 h 10651"/>
              <a:gd name="connsiteX13" fmla="*/ 2603 w 10000"/>
              <a:gd name="connsiteY13" fmla="*/ 1864 h 10651"/>
              <a:gd name="connsiteX14" fmla="*/ 2283 w 10000"/>
              <a:gd name="connsiteY14" fmla="*/ 2001 h 10651"/>
              <a:gd name="connsiteX15" fmla="*/ 1986 w 10000"/>
              <a:gd name="connsiteY15" fmla="*/ 2139 h 10651"/>
              <a:gd name="connsiteX16" fmla="*/ 1712 w 10000"/>
              <a:gd name="connsiteY16" fmla="*/ 2285 h 10651"/>
              <a:gd name="connsiteX17" fmla="*/ 1439 w 10000"/>
              <a:gd name="connsiteY17" fmla="*/ 2440 h 10651"/>
              <a:gd name="connsiteX18" fmla="*/ 1210 w 10000"/>
              <a:gd name="connsiteY18" fmla="*/ 2596 h 10651"/>
              <a:gd name="connsiteX19" fmla="*/ 981 w 10000"/>
              <a:gd name="connsiteY19" fmla="*/ 2759 h 10651"/>
              <a:gd name="connsiteX20" fmla="*/ 800 w 10000"/>
              <a:gd name="connsiteY20" fmla="*/ 2931 h 10651"/>
              <a:gd name="connsiteX21" fmla="*/ 617 w 10000"/>
              <a:gd name="connsiteY21" fmla="*/ 3094 h 10651"/>
              <a:gd name="connsiteX22" fmla="*/ 456 w 10000"/>
              <a:gd name="connsiteY22" fmla="*/ 3274 h 10651"/>
              <a:gd name="connsiteX23" fmla="*/ 320 w 10000"/>
              <a:gd name="connsiteY23" fmla="*/ 3447 h 10651"/>
              <a:gd name="connsiteX24" fmla="*/ 205 w 10000"/>
              <a:gd name="connsiteY24" fmla="*/ 3627 h 10651"/>
              <a:gd name="connsiteX25" fmla="*/ 114 w 10000"/>
              <a:gd name="connsiteY25" fmla="*/ 3817 h 10651"/>
              <a:gd name="connsiteX26" fmla="*/ 68 w 10000"/>
              <a:gd name="connsiteY26" fmla="*/ 4006 h 10651"/>
              <a:gd name="connsiteX27" fmla="*/ 22 w 10000"/>
              <a:gd name="connsiteY27" fmla="*/ 4195 h 10651"/>
              <a:gd name="connsiteX28" fmla="*/ 0 w 10000"/>
              <a:gd name="connsiteY28" fmla="*/ 4384 h 10651"/>
              <a:gd name="connsiteX29" fmla="*/ 0 w 10000"/>
              <a:gd name="connsiteY29" fmla="*/ 4384 h 10651"/>
              <a:gd name="connsiteX30" fmla="*/ 22 w 10000"/>
              <a:gd name="connsiteY30" fmla="*/ 4660 h 10651"/>
              <a:gd name="connsiteX31" fmla="*/ 91 w 10000"/>
              <a:gd name="connsiteY31" fmla="*/ 4909 h 10651"/>
              <a:gd name="connsiteX32" fmla="*/ 183 w 10000"/>
              <a:gd name="connsiteY32" fmla="*/ 5159 h 10651"/>
              <a:gd name="connsiteX33" fmla="*/ 251 w 10000"/>
              <a:gd name="connsiteY33" fmla="*/ 5271 h 10651"/>
              <a:gd name="connsiteX34" fmla="*/ 342 w 10000"/>
              <a:gd name="connsiteY34" fmla="*/ 5391 h 10651"/>
              <a:gd name="connsiteX35" fmla="*/ 434 w 10000"/>
              <a:gd name="connsiteY35" fmla="*/ 5511 h 10651"/>
              <a:gd name="connsiteX36" fmla="*/ 571 w 10000"/>
              <a:gd name="connsiteY36" fmla="*/ 5631 h 10651"/>
              <a:gd name="connsiteX37" fmla="*/ 844 w 10000"/>
              <a:gd name="connsiteY37" fmla="*/ 5886 h 10651"/>
              <a:gd name="connsiteX38" fmla="*/ 1210 w 10000"/>
              <a:gd name="connsiteY38" fmla="*/ 6152 h 10651"/>
              <a:gd name="connsiteX39" fmla="*/ 1644 w 10000"/>
              <a:gd name="connsiteY39" fmla="*/ 6445 h 10651"/>
              <a:gd name="connsiteX40" fmla="*/ 2169 w 10000"/>
              <a:gd name="connsiteY40" fmla="*/ 6764 h 10651"/>
              <a:gd name="connsiteX41" fmla="*/ 2808 w 10000"/>
              <a:gd name="connsiteY41" fmla="*/ 7116 h 10651"/>
              <a:gd name="connsiteX42" fmla="*/ 3539 w 10000"/>
              <a:gd name="connsiteY42" fmla="*/ 7519 h 10651"/>
              <a:gd name="connsiteX43" fmla="*/ 4360 w 10000"/>
              <a:gd name="connsiteY43" fmla="*/ 7976 h 10651"/>
              <a:gd name="connsiteX44" fmla="*/ 6392 w 10000"/>
              <a:gd name="connsiteY44" fmla="*/ 9069 h 10651"/>
              <a:gd name="connsiteX45" fmla="*/ 8950 w 10000"/>
              <a:gd name="connsiteY45" fmla="*/ 10445 h 10651"/>
              <a:gd name="connsiteX46" fmla="*/ 8950 w 10000"/>
              <a:gd name="connsiteY46" fmla="*/ 10445 h 10651"/>
              <a:gd name="connsiteX47" fmla="*/ 9063 w 10000"/>
              <a:gd name="connsiteY47" fmla="*/ 10496 h 10651"/>
              <a:gd name="connsiteX48" fmla="*/ 9200 w 10000"/>
              <a:gd name="connsiteY48" fmla="*/ 10548 h 10651"/>
              <a:gd name="connsiteX49" fmla="*/ 9338 w 10000"/>
              <a:gd name="connsiteY49" fmla="*/ 10582 h 10651"/>
              <a:gd name="connsiteX50" fmla="*/ 9497 w 10000"/>
              <a:gd name="connsiteY50" fmla="*/ 10608 h 10651"/>
              <a:gd name="connsiteX51" fmla="*/ 9658 w 10000"/>
              <a:gd name="connsiteY51" fmla="*/ 10634 h 10651"/>
              <a:gd name="connsiteX52" fmla="*/ 9817 w 10000"/>
              <a:gd name="connsiteY52" fmla="*/ 10642 h 10651"/>
              <a:gd name="connsiteX53" fmla="*/ 10000 w 10000"/>
              <a:gd name="connsiteY53" fmla="*/ 10651 h 10651"/>
              <a:gd name="connsiteX0" fmla="*/ 10000 w 10000"/>
              <a:gd name="connsiteY0" fmla="*/ 9845 h 9845"/>
              <a:gd name="connsiteX1" fmla="*/ 7009 w 10000"/>
              <a:gd name="connsiteY1" fmla="*/ 0 h 9845"/>
              <a:gd name="connsiteX2" fmla="*/ 6552 w 10000"/>
              <a:gd name="connsiteY2" fmla="*/ 51 h 9845"/>
              <a:gd name="connsiteX3" fmla="*/ 6096 w 10000"/>
              <a:gd name="connsiteY3" fmla="*/ 120 h 9845"/>
              <a:gd name="connsiteX4" fmla="*/ 5640 w 10000"/>
              <a:gd name="connsiteY4" fmla="*/ 197 h 9845"/>
              <a:gd name="connsiteX5" fmla="*/ 5228 w 10000"/>
              <a:gd name="connsiteY5" fmla="*/ 283 h 9845"/>
              <a:gd name="connsiteX6" fmla="*/ 4794 w 10000"/>
              <a:gd name="connsiteY6" fmla="*/ 369 h 9845"/>
              <a:gd name="connsiteX7" fmla="*/ 4406 w 10000"/>
              <a:gd name="connsiteY7" fmla="*/ 474 h 9845"/>
              <a:gd name="connsiteX8" fmla="*/ 4018 w 10000"/>
              <a:gd name="connsiteY8" fmla="*/ 577 h 9845"/>
              <a:gd name="connsiteX9" fmla="*/ 3630 w 10000"/>
              <a:gd name="connsiteY9" fmla="*/ 689 h 9845"/>
              <a:gd name="connsiteX10" fmla="*/ 3264 w 10000"/>
              <a:gd name="connsiteY10" fmla="*/ 800 h 9845"/>
              <a:gd name="connsiteX11" fmla="*/ 2922 w 10000"/>
              <a:gd name="connsiteY11" fmla="*/ 929 h 9845"/>
              <a:gd name="connsiteX12" fmla="*/ 2603 w 10000"/>
              <a:gd name="connsiteY12" fmla="*/ 1058 h 9845"/>
              <a:gd name="connsiteX13" fmla="*/ 2283 w 10000"/>
              <a:gd name="connsiteY13" fmla="*/ 1195 h 9845"/>
              <a:gd name="connsiteX14" fmla="*/ 1986 w 10000"/>
              <a:gd name="connsiteY14" fmla="*/ 1333 h 9845"/>
              <a:gd name="connsiteX15" fmla="*/ 1712 w 10000"/>
              <a:gd name="connsiteY15" fmla="*/ 1479 h 9845"/>
              <a:gd name="connsiteX16" fmla="*/ 1439 w 10000"/>
              <a:gd name="connsiteY16" fmla="*/ 1634 h 9845"/>
              <a:gd name="connsiteX17" fmla="*/ 1210 w 10000"/>
              <a:gd name="connsiteY17" fmla="*/ 1790 h 9845"/>
              <a:gd name="connsiteX18" fmla="*/ 981 w 10000"/>
              <a:gd name="connsiteY18" fmla="*/ 1953 h 9845"/>
              <a:gd name="connsiteX19" fmla="*/ 800 w 10000"/>
              <a:gd name="connsiteY19" fmla="*/ 2125 h 9845"/>
              <a:gd name="connsiteX20" fmla="*/ 617 w 10000"/>
              <a:gd name="connsiteY20" fmla="*/ 2288 h 9845"/>
              <a:gd name="connsiteX21" fmla="*/ 456 w 10000"/>
              <a:gd name="connsiteY21" fmla="*/ 2468 h 9845"/>
              <a:gd name="connsiteX22" fmla="*/ 320 w 10000"/>
              <a:gd name="connsiteY22" fmla="*/ 2641 h 9845"/>
              <a:gd name="connsiteX23" fmla="*/ 205 w 10000"/>
              <a:gd name="connsiteY23" fmla="*/ 2821 h 9845"/>
              <a:gd name="connsiteX24" fmla="*/ 114 w 10000"/>
              <a:gd name="connsiteY24" fmla="*/ 3011 h 9845"/>
              <a:gd name="connsiteX25" fmla="*/ 68 w 10000"/>
              <a:gd name="connsiteY25" fmla="*/ 3200 h 9845"/>
              <a:gd name="connsiteX26" fmla="*/ 22 w 10000"/>
              <a:gd name="connsiteY26" fmla="*/ 3389 h 9845"/>
              <a:gd name="connsiteX27" fmla="*/ 0 w 10000"/>
              <a:gd name="connsiteY27" fmla="*/ 3578 h 9845"/>
              <a:gd name="connsiteX28" fmla="*/ 0 w 10000"/>
              <a:gd name="connsiteY28" fmla="*/ 3578 h 9845"/>
              <a:gd name="connsiteX29" fmla="*/ 22 w 10000"/>
              <a:gd name="connsiteY29" fmla="*/ 3854 h 9845"/>
              <a:gd name="connsiteX30" fmla="*/ 91 w 10000"/>
              <a:gd name="connsiteY30" fmla="*/ 4103 h 9845"/>
              <a:gd name="connsiteX31" fmla="*/ 183 w 10000"/>
              <a:gd name="connsiteY31" fmla="*/ 4353 h 9845"/>
              <a:gd name="connsiteX32" fmla="*/ 251 w 10000"/>
              <a:gd name="connsiteY32" fmla="*/ 4465 h 9845"/>
              <a:gd name="connsiteX33" fmla="*/ 342 w 10000"/>
              <a:gd name="connsiteY33" fmla="*/ 4585 h 9845"/>
              <a:gd name="connsiteX34" fmla="*/ 434 w 10000"/>
              <a:gd name="connsiteY34" fmla="*/ 4705 h 9845"/>
              <a:gd name="connsiteX35" fmla="*/ 571 w 10000"/>
              <a:gd name="connsiteY35" fmla="*/ 4825 h 9845"/>
              <a:gd name="connsiteX36" fmla="*/ 844 w 10000"/>
              <a:gd name="connsiteY36" fmla="*/ 5080 h 9845"/>
              <a:gd name="connsiteX37" fmla="*/ 1210 w 10000"/>
              <a:gd name="connsiteY37" fmla="*/ 5346 h 9845"/>
              <a:gd name="connsiteX38" fmla="*/ 1644 w 10000"/>
              <a:gd name="connsiteY38" fmla="*/ 5639 h 9845"/>
              <a:gd name="connsiteX39" fmla="*/ 2169 w 10000"/>
              <a:gd name="connsiteY39" fmla="*/ 5958 h 9845"/>
              <a:gd name="connsiteX40" fmla="*/ 2808 w 10000"/>
              <a:gd name="connsiteY40" fmla="*/ 6310 h 9845"/>
              <a:gd name="connsiteX41" fmla="*/ 3539 w 10000"/>
              <a:gd name="connsiteY41" fmla="*/ 6713 h 9845"/>
              <a:gd name="connsiteX42" fmla="*/ 4360 w 10000"/>
              <a:gd name="connsiteY42" fmla="*/ 7170 h 9845"/>
              <a:gd name="connsiteX43" fmla="*/ 6392 w 10000"/>
              <a:gd name="connsiteY43" fmla="*/ 8263 h 9845"/>
              <a:gd name="connsiteX44" fmla="*/ 8950 w 10000"/>
              <a:gd name="connsiteY44" fmla="*/ 9639 h 9845"/>
              <a:gd name="connsiteX45" fmla="*/ 8950 w 10000"/>
              <a:gd name="connsiteY45" fmla="*/ 9639 h 9845"/>
              <a:gd name="connsiteX46" fmla="*/ 9063 w 10000"/>
              <a:gd name="connsiteY46" fmla="*/ 9690 h 9845"/>
              <a:gd name="connsiteX47" fmla="*/ 9200 w 10000"/>
              <a:gd name="connsiteY47" fmla="*/ 9742 h 9845"/>
              <a:gd name="connsiteX48" fmla="*/ 9338 w 10000"/>
              <a:gd name="connsiteY48" fmla="*/ 9776 h 9845"/>
              <a:gd name="connsiteX49" fmla="*/ 9497 w 10000"/>
              <a:gd name="connsiteY49" fmla="*/ 9802 h 9845"/>
              <a:gd name="connsiteX50" fmla="*/ 9658 w 10000"/>
              <a:gd name="connsiteY50" fmla="*/ 9828 h 9845"/>
              <a:gd name="connsiteX51" fmla="*/ 9817 w 10000"/>
              <a:gd name="connsiteY51" fmla="*/ 9836 h 9845"/>
              <a:gd name="connsiteX52" fmla="*/ 10000 w 10000"/>
              <a:gd name="connsiteY52" fmla="*/ 9845 h 9845"/>
              <a:gd name="connsiteX0" fmla="*/ 10000 w 10000"/>
              <a:gd name="connsiteY0" fmla="*/ 10000 h 10000"/>
              <a:gd name="connsiteX1" fmla="*/ 7009 w 10000"/>
              <a:gd name="connsiteY1" fmla="*/ 0 h 10000"/>
              <a:gd name="connsiteX2" fmla="*/ 6096 w 10000"/>
              <a:gd name="connsiteY2" fmla="*/ 122 h 10000"/>
              <a:gd name="connsiteX3" fmla="*/ 5640 w 10000"/>
              <a:gd name="connsiteY3" fmla="*/ 200 h 10000"/>
              <a:gd name="connsiteX4" fmla="*/ 5228 w 10000"/>
              <a:gd name="connsiteY4" fmla="*/ 287 h 10000"/>
              <a:gd name="connsiteX5" fmla="*/ 4794 w 10000"/>
              <a:gd name="connsiteY5" fmla="*/ 375 h 10000"/>
              <a:gd name="connsiteX6" fmla="*/ 4406 w 10000"/>
              <a:gd name="connsiteY6" fmla="*/ 481 h 10000"/>
              <a:gd name="connsiteX7" fmla="*/ 4018 w 10000"/>
              <a:gd name="connsiteY7" fmla="*/ 586 h 10000"/>
              <a:gd name="connsiteX8" fmla="*/ 3630 w 10000"/>
              <a:gd name="connsiteY8" fmla="*/ 700 h 10000"/>
              <a:gd name="connsiteX9" fmla="*/ 3264 w 10000"/>
              <a:gd name="connsiteY9" fmla="*/ 813 h 10000"/>
              <a:gd name="connsiteX10" fmla="*/ 2922 w 10000"/>
              <a:gd name="connsiteY10" fmla="*/ 944 h 10000"/>
              <a:gd name="connsiteX11" fmla="*/ 2603 w 10000"/>
              <a:gd name="connsiteY11" fmla="*/ 1075 h 10000"/>
              <a:gd name="connsiteX12" fmla="*/ 2283 w 10000"/>
              <a:gd name="connsiteY12" fmla="*/ 1214 h 10000"/>
              <a:gd name="connsiteX13" fmla="*/ 1986 w 10000"/>
              <a:gd name="connsiteY13" fmla="*/ 1354 h 10000"/>
              <a:gd name="connsiteX14" fmla="*/ 1712 w 10000"/>
              <a:gd name="connsiteY14" fmla="*/ 1502 h 10000"/>
              <a:gd name="connsiteX15" fmla="*/ 1439 w 10000"/>
              <a:gd name="connsiteY15" fmla="*/ 1660 h 10000"/>
              <a:gd name="connsiteX16" fmla="*/ 1210 w 10000"/>
              <a:gd name="connsiteY16" fmla="*/ 1818 h 10000"/>
              <a:gd name="connsiteX17" fmla="*/ 981 w 10000"/>
              <a:gd name="connsiteY17" fmla="*/ 1984 h 10000"/>
              <a:gd name="connsiteX18" fmla="*/ 800 w 10000"/>
              <a:gd name="connsiteY18" fmla="*/ 2158 h 10000"/>
              <a:gd name="connsiteX19" fmla="*/ 617 w 10000"/>
              <a:gd name="connsiteY19" fmla="*/ 2324 h 10000"/>
              <a:gd name="connsiteX20" fmla="*/ 456 w 10000"/>
              <a:gd name="connsiteY20" fmla="*/ 2507 h 10000"/>
              <a:gd name="connsiteX21" fmla="*/ 320 w 10000"/>
              <a:gd name="connsiteY21" fmla="*/ 2683 h 10000"/>
              <a:gd name="connsiteX22" fmla="*/ 205 w 10000"/>
              <a:gd name="connsiteY22" fmla="*/ 2865 h 10000"/>
              <a:gd name="connsiteX23" fmla="*/ 114 w 10000"/>
              <a:gd name="connsiteY23" fmla="*/ 3058 h 10000"/>
              <a:gd name="connsiteX24" fmla="*/ 68 w 10000"/>
              <a:gd name="connsiteY24" fmla="*/ 3250 h 10000"/>
              <a:gd name="connsiteX25" fmla="*/ 22 w 10000"/>
              <a:gd name="connsiteY25" fmla="*/ 3442 h 10000"/>
              <a:gd name="connsiteX26" fmla="*/ 0 w 10000"/>
              <a:gd name="connsiteY26" fmla="*/ 3634 h 10000"/>
              <a:gd name="connsiteX27" fmla="*/ 0 w 10000"/>
              <a:gd name="connsiteY27" fmla="*/ 3634 h 10000"/>
              <a:gd name="connsiteX28" fmla="*/ 22 w 10000"/>
              <a:gd name="connsiteY28" fmla="*/ 3915 h 10000"/>
              <a:gd name="connsiteX29" fmla="*/ 91 w 10000"/>
              <a:gd name="connsiteY29" fmla="*/ 4168 h 10000"/>
              <a:gd name="connsiteX30" fmla="*/ 183 w 10000"/>
              <a:gd name="connsiteY30" fmla="*/ 4422 h 10000"/>
              <a:gd name="connsiteX31" fmla="*/ 251 w 10000"/>
              <a:gd name="connsiteY31" fmla="*/ 4535 h 10000"/>
              <a:gd name="connsiteX32" fmla="*/ 342 w 10000"/>
              <a:gd name="connsiteY32" fmla="*/ 4657 h 10000"/>
              <a:gd name="connsiteX33" fmla="*/ 434 w 10000"/>
              <a:gd name="connsiteY33" fmla="*/ 4779 h 10000"/>
              <a:gd name="connsiteX34" fmla="*/ 571 w 10000"/>
              <a:gd name="connsiteY34" fmla="*/ 4901 h 10000"/>
              <a:gd name="connsiteX35" fmla="*/ 844 w 10000"/>
              <a:gd name="connsiteY35" fmla="*/ 5160 h 10000"/>
              <a:gd name="connsiteX36" fmla="*/ 1210 w 10000"/>
              <a:gd name="connsiteY36" fmla="*/ 5430 h 10000"/>
              <a:gd name="connsiteX37" fmla="*/ 1644 w 10000"/>
              <a:gd name="connsiteY37" fmla="*/ 5728 h 10000"/>
              <a:gd name="connsiteX38" fmla="*/ 2169 w 10000"/>
              <a:gd name="connsiteY38" fmla="*/ 6052 h 10000"/>
              <a:gd name="connsiteX39" fmla="*/ 2808 w 10000"/>
              <a:gd name="connsiteY39" fmla="*/ 6409 h 10000"/>
              <a:gd name="connsiteX40" fmla="*/ 3539 w 10000"/>
              <a:gd name="connsiteY40" fmla="*/ 6819 h 10000"/>
              <a:gd name="connsiteX41" fmla="*/ 4360 w 10000"/>
              <a:gd name="connsiteY41" fmla="*/ 7283 h 10000"/>
              <a:gd name="connsiteX42" fmla="*/ 6392 w 10000"/>
              <a:gd name="connsiteY42" fmla="*/ 8393 h 10000"/>
              <a:gd name="connsiteX43" fmla="*/ 8950 w 10000"/>
              <a:gd name="connsiteY43" fmla="*/ 9791 h 10000"/>
              <a:gd name="connsiteX44" fmla="*/ 8950 w 10000"/>
              <a:gd name="connsiteY44" fmla="*/ 9791 h 10000"/>
              <a:gd name="connsiteX45" fmla="*/ 9063 w 10000"/>
              <a:gd name="connsiteY45" fmla="*/ 9843 h 10000"/>
              <a:gd name="connsiteX46" fmla="*/ 9200 w 10000"/>
              <a:gd name="connsiteY46" fmla="*/ 9895 h 10000"/>
              <a:gd name="connsiteX47" fmla="*/ 9338 w 10000"/>
              <a:gd name="connsiteY47" fmla="*/ 9930 h 10000"/>
              <a:gd name="connsiteX48" fmla="*/ 9497 w 10000"/>
              <a:gd name="connsiteY48" fmla="*/ 9956 h 10000"/>
              <a:gd name="connsiteX49" fmla="*/ 9658 w 10000"/>
              <a:gd name="connsiteY49" fmla="*/ 9983 h 10000"/>
              <a:gd name="connsiteX50" fmla="*/ 9817 w 10000"/>
              <a:gd name="connsiteY50" fmla="*/ 9991 h 10000"/>
              <a:gd name="connsiteX51" fmla="*/ 10000 w 10000"/>
              <a:gd name="connsiteY51" fmla="*/ 10000 h 10000"/>
              <a:gd name="connsiteX0" fmla="*/ 10000 w 10000"/>
              <a:gd name="connsiteY0" fmla="*/ 9878 h 9878"/>
              <a:gd name="connsiteX1" fmla="*/ 6096 w 10000"/>
              <a:gd name="connsiteY1" fmla="*/ 0 h 9878"/>
              <a:gd name="connsiteX2" fmla="*/ 5640 w 10000"/>
              <a:gd name="connsiteY2" fmla="*/ 78 h 9878"/>
              <a:gd name="connsiteX3" fmla="*/ 5228 w 10000"/>
              <a:gd name="connsiteY3" fmla="*/ 165 h 9878"/>
              <a:gd name="connsiteX4" fmla="*/ 4794 w 10000"/>
              <a:gd name="connsiteY4" fmla="*/ 253 h 9878"/>
              <a:gd name="connsiteX5" fmla="*/ 4406 w 10000"/>
              <a:gd name="connsiteY5" fmla="*/ 359 h 9878"/>
              <a:gd name="connsiteX6" fmla="*/ 4018 w 10000"/>
              <a:gd name="connsiteY6" fmla="*/ 464 h 9878"/>
              <a:gd name="connsiteX7" fmla="*/ 3630 w 10000"/>
              <a:gd name="connsiteY7" fmla="*/ 578 h 9878"/>
              <a:gd name="connsiteX8" fmla="*/ 3264 w 10000"/>
              <a:gd name="connsiteY8" fmla="*/ 691 h 9878"/>
              <a:gd name="connsiteX9" fmla="*/ 2922 w 10000"/>
              <a:gd name="connsiteY9" fmla="*/ 822 h 9878"/>
              <a:gd name="connsiteX10" fmla="*/ 2603 w 10000"/>
              <a:gd name="connsiteY10" fmla="*/ 953 h 9878"/>
              <a:gd name="connsiteX11" fmla="*/ 2283 w 10000"/>
              <a:gd name="connsiteY11" fmla="*/ 1092 h 9878"/>
              <a:gd name="connsiteX12" fmla="*/ 1986 w 10000"/>
              <a:gd name="connsiteY12" fmla="*/ 1232 h 9878"/>
              <a:gd name="connsiteX13" fmla="*/ 1712 w 10000"/>
              <a:gd name="connsiteY13" fmla="*/ 1380 h 9878"/>
              <a:gd name="connsiteX14" fmla="*/ 1439 w 10000"/>
              <a:gd name="connsiteY14" fmla="*/ 1538 h 9878"/>
              <a:gd name="connsiteX15" fmla="*/ 1210 w 10000"/>
              <a:gd name="connsiteY15" fmla="*/ 1696 h 9878"/>
              <a:gd name="connsiteX16" fmla="*/ 981 w 10000"/>
              <a:gd name="connsiteY16" fmla="*/ 1862 h 9878"/>
              <a:gd name="connsiteX17" fmla="*/ 800 w 10000"/>
              <a:gd name="connsiteY17" fmla="*/ 2036 h 9878"/>
              <a:gd name="connsiteX18" fmla="*/ 617 w 10000"/>
              <a:gd name="connsiteY18" fmla="*/ 2202 h 9878"/>
              <a:gd name="connsiteX19" fmla="*/ 456 w 10000"/>
              <a:gd name="connsiteY19" fmla="*/ 2385 h 9878"/>
              <a:gd name="connsiteX20" fmla="*/ 320 w 10000"/>
              <a:gd name="connsiteY20" fmla="*/ 2561 h 9878"/>
              <a:gd name="connsiteX21" fmla="*/ 205 w 10000"/>
              <a:gd name="connsiteY21" fmla="*/ 2743 h 9878"/>
              <a:gd name="connsiteX22" fmla="*/ 114 w 10000"/>
              <a:gd name="connsiteY22" fmla="*/ 2936 h 9878"/>
              <a:gd name="connsiteX23" fmla="*/ 68 w 10000"/>
              <a:gd name="connsiteY23" fmla="*/ 3128 h 9878"/>
              <a:gd name="connsiteX24" fmla="*/ 22 w 10000"/>
              <a:gd name="connsiteY24" fmla="*/ 3320 h 9878"/>
              <a:gd name="connsiteX25" fmla="*/ 0 w 10000"/>
              <a:gd name="connsiteY25" fmla="*/ 3512 h 9878"/>
              <a:gd name="connsiteX26" fmla="*/ 0 w 10000"/>
              <a:gd name="connsiteY26" fmla="*/ 3512 h 9878"/>
              <a:gd name="connsiteX27" fmla="*/ 22 w 10000"/>
              <a:gd name="connsiteY27" fmla="*/ 3793 h 9878"/>
              <a:gd name="connsiteX28" fmla="*/ 91 w 10000"/>
              <a:gd name="connsiteY28" fmla="*/ 4046 h 9878"/>
              <a:gd name="connsiteX29" fmla="*/ 183 w 10000"/>
              <a:gd name="connsiteY29" fmla="*/ 4300 h 9878"/>
              <a:gd name="connsiteX30" fmla="*/ 251 w 10000"/>
              <a:gd name="connsiteY30" fmla="*/ 4413 h 9878"/>
              <a:gd name="connsiteX31" fmla="*/ 342 w 10000"/>
              <a:gd name="connsiteY31" fmla="*/ 4535 h 9878"/>
              <a:gd name="connsiteX32" fmla="*/ 434 w 10000"/>
              <a:gd name="connsiteY32" fmla="*/ 4657 h 9878"/>
              <a:gd name="connsiteX33" fmla="*/ 571 w 10000"/>
              <a:gd name="connsiteY33" fmla="*/ 4779 h 9878"/>
              <a:gd name="connsiteX34" fmla="*/ 844 w 10000"/>
              <a:gd name="connsiteY34" fmla="*/ 5038 h 9878"/>
              <a:gd name="connsiteX35" fmla="*/ 1210 w 10000"/>
              <a:gd name="connsiteY35" fmla="*/ 5308 h 9878"/>
              <a:gd name="connsiteX36" fmla="*/ 1644 w 10000"/>
              <a:gd name="connsiteY36" fmla="*/ 5606 h 9878"/>
              <a:gd name="connsiteX37" fmla="*/ 2169 w 10000"/>
              <a:gd name="connsiteY37" fmla="*/ 5930 h 9878"/>
              <a:gd name="connsiteX38" fmla="*/ 2808 w 10000"/>
              <a:gd name="connsiteY38" fmla="*/ 6287 h 9878"/>
              <a:gd name="connsiteX39" fmla="*/ 3539 w 10000"/>
              <a:gd name="connsiteY39" fmla="*/ 6697 h 9878"/>
              <a:gd name="connsiteX40" fmla="*/ 4360 w 10000"/>
              <a:gd name="connsiteY40" fmla="*/ 7161 h 9878"/>
              <a:gd name="connsiteX41" fmla="*/ 6392 w 10000"/>
              <a:gd name="connsiteY41" fmla="*/ 8271 h 9878"/>
              <a:gd name="connsiteX42" fmla="*/ 8950 w 10000"/>
              <a:gd name="connsiteY42" fmla="*/ 9669 h 9878"/>
              <a:gd name="connsiteX43" fmla="*/ 8950 w 10000"/>
              <a:gd name="connsiteY43" fmla="*/ 9669 h 9878"/>
              <a:gd name="connsiteX44" fmla="*/ 9063 w 10000"/>
              <a:gd name="connsiteY44" fmla="*/ 9721 h 9878"/>
              <a:gd name="connsiteX45" fmla="*/ 9200 w 10000"/>
              <a:gd name="connsiteY45" fmla="*/ 9773 h 9878"/>
              <a:gd name="connsiteX46" fmla="*/ 9338 w 10000"/>
              <a:gd name="connsiteY46" fmla="*/ 9808 h 9878"/>
              <a:gd name="connsiteX47" fmla="*/ 9497 w 10000"/>
              <a:gd name="connsiteY47" fmla="*/ 9834 h 9878"/>
              <a:gd name="connsiteX48" fmla="*/ 9658 w 10000"/>
              <a:gd name="connsiteY48" fmla="*/ 9861 h 9878"/>
              <a:gd name="connsiteX49" fmla="*/ 9817 w 10000"/>
              <a:gd name="connsiteY49" fmla="*/ 9869 h 9878"/>
              <a:gd name="connsiteX50" fmla="*/ 10000 w 10000"/>
              <a:gd name="connsiteY50" fmla="*/ 9878 h 9878"/>
              <a:gd name="connsiteX0" fmla="*/ 10000 w 10000"/>
              <a:gd name="connsiteY0" fmla="*/ 9921 h 9921"/>
              <a:gd name="connsiteX1" fmla="*/ 5640 w 10000"/>
              <a:gd name="connsiteY1" fmla="*/ 0 h 9921"/>
              <a:gd name="connsiteX2" fmla="*/ 5228 w 10000"/>
              <a:gd name="connsiteY2" fmla="*/ 88 h 9921"/>
              <a:gd name="connsiteX3" fmla="*/ 4794 w 10000"/>
              <a:gd name="connsiteY3" fmla="*/ 177 h 9921"/>
              <a:gd name="connsiteX4" fmla="*/ 4406 w 10000"/>
              <a:gd name="connsiteY4" fmla="*/ 284 h 9921"/>
              <a:gd name="connsiteX5" fmla="*/ 4018 w 10000"/>
              <a:gd name="connsiteY5" fmla="*/ 391 h 9921"/>
              <a:gd name="connsiteX6" fmla="*/ 3630 w 10000"/>
              <a:gd name="connsiteY6" fmla="*/ 506 h 9921"/>
              <a:gd name="connsiteX7" fmla="*/ 3264 w 10000"/>
              <a:gd name="connsiteY7" fmla="*/ 621 h 9921"/>
              <a:gd name="connsiteX8" fmla="*/ 2922 w 10000"/>
              <a:gd name="connsiteY8" fmla="*/ 753 h 9921"/>
              <a:gd name="connsiteX9" fmla="*/ 2603 w 10000"/>
              <a:gd name="connsiteY9" fmla="*/ 886 h 9921"/>
              <a:gd name="connsiteX10" fmla="*/ 2283 w 10000"/>
              <a:gd name="connsiteY10" fmla="*/ 1026 h 9921"/>
              <a:gd name="connsiteX11" fmla="*/ 1986 w 10000"/>
              <a:gd name="connsiteY11" fmla="*/ 1168 h 9921"/>
              <a:gd name="connsiteX12" fmla="*/ 1712 w 10000"/>
              <a:gd name="connsiteY12" fmla="*/ 1318 h 9921"/>
              <a:gd name="connsiteX13" fmla="*/ 1439 w 10000"/>
              <a:gd name="connsiteY13" fmla="*/ 1478 h 9921"/>
              <a:gd name="connsiteX14" fmla="*/ 1210 w 10000"/>
              <a:gd name="connsiteY14" fmla="*/ 1638 h 9921"/>
              <a:gd name="connsiteX15" fmla="*/ 981 w 10000"/>
              <a:gd name="connsiteY15" fmla="*/ 1806 h 9921"/>
              <a:gd name="connsiteX16" fmla="*/ 800 w 10000"/>
              <a:gd name="connsiteY16" fmla="*/ 1982 h 9921"/>
              <a:gd name="connsiteX17" fmla="*/ 617 w 10000"/>
              <a:gd name="connsiteY17" fmla="*/ 2150 h 9921"/>
              <a:gd name="connsiteX18" fmla="*/ 456 w 10000"/>
              <a:gd name="connsiteY18" fmla="*/ 2335 h 9921"/>
              <a:gd name="connsiteX19" fmla="*/ 320 w 10000"/>
              <a:gd name="connsiteY19" fmla="*/ 2514 h 9921"/>
              <a:gd name="connsiteX20" fmla="*/ 205 w 10000"/>
              <a:gd name="connsiteY20" fmla="*/ 2698 h 9921"/>
              <a:gd name="connsiteX21" fmla="*/ 114 w 10000"/>
              <a:gd name="connsiteY21" fmla="*/ 2893 h 9921"/>
              <a:gd name="connsiteX22" fmla="*/ 68 w 10000"/>
              <a:gd name="connsiteY22" fmla="*/ 3088 h 9921"/>
              <a:gd name="connsiteX23" fmla="*/ 22 w 10000"/>
              <a:gd name="connsiteY23" fmla="*/ 3282 h 9921"/>
              <a:gd name="connsiteX24" fmla="*/ 0 w 10000"/>
              <a:gd name="connsiteY24" fmla="*/ 3476 h 9921"/>
              <a:gd name="connsiteX25" fmla="*/ 0 w 10000"/>
              <a:gd name="connsiteY25" fmla="*/ 3476 h 9921"/>
              <a:gd name="connsiteX26" fmla="*/ 22 w 10000"/>
              <a:gd name="connsiteY26" fmla="*/ 3761 h 9921"/>
              <a:gd name="connsiteX27" fmla="*/ 91 w 10000"/>
              <a:gd name="connsiteY27" fmla="*/ 4017 h 9921"/>
              <a:gd name="connsiteX28" fmla="*/ 183 w 10000"/>
              <a:gd name="connsiteY28" fmla="*/ 4274 h 9921"/>
              <a:gd name="connsiteX29" fmla="*/ 251 w 10000"/>
              <a:gd name="connsiteY29" fmla="*/ 4389 h 9921"/>
              <a:gd name="connsiteX30" fmla="*/ 342 w 10000"/>
              <a:gd name="connsiteY30" fmla="*/ 4512 h 9921"/>
              <a:gd name="connsiteX31" fmla="*/ 434 w 10000"/>
              <a:gd name="connsiteY31" fmla="*/ 4636 h 9921"/>
              <a:gd name="connsiteX32" fmla="*/ 571 w 10000"/>
              <a:gd name="connsiteY32" fmla="*/ 4759 h 9921"/>
              <a:gd name="connsiteX33" fmla="*/ 844 w 10000"/>
              <a:gd name="connsiteY33" fmla="*/ 5021 h 9921"/>
              <a:gd name="connsiteX34" fmla="*/ 1210 w 10000"/>
              <a:gd name="connsiteY34" fmla="*/ 5295 h 9921"/>
              <a:gd name="connsiteX35" fmla="*/ 1644 w 10000"/>
              <a:gd name="connsiteY35" fmla="*/ 5596 h 9921"/>
              <a:gd name="connsiteX36" fmla="*/ 2169 w 10000"/>
              <a:gd name="connsiteY36" fmla="*/ 5924 h 9921"/>
              <a:gd name="connsiteX37" fmla="*/ 2808 w 10000"/>
              <a:gd name="connsiteY37" fmla="*/ 6286 h 9921"/>
              <a:gd name="connsiteX38" fmla="*/ 3539 w 10000"/>
              <a:gd name="connsiteY38" fmla="*/ 6701 h 9921"/>
              <a:gd name="connsiteX39" fmla="*/ 4360 w 10000"/>
              <a:gd name="connsiteY39" fmla="*/ 7170 h 9921"/>
              <a:gd name="connsiteX40" fmla="*/ 6392 w 10000"/>
              <a:gd name="connsiteY40" fmla="*/ 8294 h 9921"/>
              <a:gd name="connsiteX41" fmla="*/ 8950 w 10000"/>
              <a:gd name="connsiteY41" fmla="*/ 9709 h 9921"/>
              <a:gd name="connsiteX42" fmla="*/ 8950 w 10000"/>
              <a:gd name="connsiteY42" fmla="*/ 9709 h 9921"/>
              <a:gd name="connsiteX43" fmla="*/ 9063 w 10000"/>
              <a:gd name="connsiteY43" fmla="*/ 9762 h 9921"/>
              <a:gd name="connsiteX44" fmla="*/ 9200 w 10000"/>
              <a:gd name="connsiteY44" fmla="*/ 9815 h 9921"/>
              <a:gd name="connsiteX45" fmla="*/ 9338 w 10000"/>
              <a:gd name="connsiteY45" fmla="*/ 9850 h 9921"/>
              <a:gd name="connsiteX46" fmla="*/ 9497 w 10000"/>
              <a:gd name="connsiteY46" fmla="*/ 9876 h 9921"/>
              <a:gd name="connsiteX47" fmla="*/ 9658 w 10000"/>
              <a:gd name="connsiteY47" fmla="*/ 9904 h 9921"/>
              <a:gd name="connsiteX48" fmla="*/ 9817 w 10000"/>
              <a:gd name="connsiteY48" fmla="*/ 9912 h 9921"/>
              <a:gd name="connsiteX49" fmla="*/ 10000 w 10000"/>
              <a:gd name="connsiteY49" fmla="*/ 9921 h 9921"/>
              <a:gd name="connsiteX0" fmla="*/ 10000 w 10000"/>
              <a:gd name="connsiteY0" fmla="*/ 9911 h 9911"/>
              <a:gd name="connsiteX1" fmla="*/ 5228 w 10000"/>
              <a:gd name="connsiteY1" fmla="*/ 0 h 9911"/>
              <a:gd name="connsiteX2" fmla="*/ 4794 w 10000"/>
              <a:gd name="connsiteY2" fmla="*/ 89 h 9911"/>
              <a:gd name="connsiteX3" fmla="*/ 4406 w 10000"/>
              <a:gd name="connsiteY3" fmla="*/ 197 h 9911"/>
              <a:gd name="connsiteX4" fmla="*/ 4018 w 10000"/>
              <a:gd name="connsiteY4" fmla="*/ 305 h 9911"/>
              <a:gd name="connsiteX5" fmla="*/ 3630 w 10000"/>
              <a:gd name="connsiteY5" fmla="*/ 421 h 9911"/>
              <a:gd name="connsiteX6" fmla="*/ 3264 w 10000"/>
              <a:gd name="connsiteY6" fmla="*/ 537 h 9911"/>
              <a:gd name="connsiteX7" fmla="*/ 2922 w 10000"/>
              <a:gd name="connsiteY7" fmla="*/ 670 h 9911"/>
              <a:gd name="connsiteX8" fmla="*/ 2603 w 10000"/>
              <a:gd name="connsiteY8" fmla="*/ 804 h 9911"/>
              <a:gd name="connsiteX9" fmla="*/ 2283 w 10000"/>
              <a:gd name="connsiteY9" fmla="*/ 945 h 9911"/>
              <a:gd name="connsiteX10" fmla="*/ 1986 w 10000"/>
              <a:gd name="connsiteY10" fmla="*/ 1088 h 9911"/>
              <a:gd name="connsiteX11" fmla="*/ 1712 w 10000"/>
              <a:gd name="connsiteY11" fmla="*/ 1239 h 9911"/>
              <a:gd name="connsiteX12" fmla="*/ 1439 w 10000"/>
              <a:gd name="connsiteY12" fmla="*/ 1401 h 9911"/>
              <a:gd name="connsiteX13" fmla="*/ 1210 w 10000"/>
              <a:gd name="connsiteY13" fmla="*/ 1562 h 9911"/>
              <a:gd name="connsiteX14" fmla="*/ 981 w 10000"/>
              <a:gd name="connsiteY14" fmla="*/ 1731 h 9911"/>
              <a:gd name="connsiteX15" fmla="*/ 800 w 10000"/>
              <a:gd name="connsiteY15" fmla="*/ 1909 h 9911"/>
              <a:gd name="connsiteX16" fmla="*/ 617 w 10000"/>
              <a:gd name="connsiteY16" fmla="*/ 2078 h 9911"/>
              <a:gd name="connsiteX17" fmla="*/ 456 w 10000"/>
              <a:gd name="connsiteY17" fmla="*/ 2265 h 9911"/>
              <a:gd name="connsiteX18" fmla="*/ 320 w 10000"/>
              <a:gd name="connsiteY18" fmla="*/ 2445 h 9911"/>
              <a:gd name="connsiteX19" fmla="*/ 205 w 10000"/>
              <a:gd name="connsiteY19" fmla="*/ 2630 h 9911"/>
              <a:gd name="connsiteX20" fmla="*/ 114 w 10000"/>
              <a:gd name="connsiteY20" fmla="*/ 2827 h 9911"/>
              <a:gd name="connsiteX21" fmla="*/ 68 w 10000"/>
              <a:gd name="connsiteY21" fmla="*/ 3024 h 9911"/>
              <a:gd name="connsiteX22" fmla="*/ 22 w 10000"/>
              <a:gd name="connsiteY22" fmla="*/ 3219 h 9911"/>
              <a:gd name="connsiteX23" fmla="*/ 0 w 10000"/>
              <a:gd name="connsiteY23" fmla="*/ 3415 h 9911"/>
              <a:gd name="connsiteX24" fmla="*/ 0 w 10000"/>
              <a:gd name="connsiteY24" fmla="*/ 3415 h 9911"/>
              <a:gd name="connsiteX25" fmla="*/ 22 w 10000"/>
              <a:gd name="connsiteY25" fmla="*/ 3702 h 9911"/>
              <a:gd name="connsiteX26" fmla="*/ 91 w 10000"/>
              <a:gd name="connsiteY26" fmla="*/ 3960 h 9911"/>
              <a:gd name="connsiteX27" fmla="*/ 183 w 10000"/>
              <a:gd name="connsiteY27" fmla="*/ 4219 h 9911"/>
              <a:gd name="connsiteX28" fmla="*/ 251 w 10000"/>
              <a:gd name="connsiteY28" fmla="*/ 4335 h 9911"/>
              <a:gd name="connsiteX29" fmla="*/ 342 w 10000"/>
              <a:gd name="connsiteY29" fmla="*/ 4459 h 9911"/>
              <a:gd name="connsiteX30" fmla="*/ 434 w 10000"/>
              <a:gd name="connsiteY30" fmla="*/ 4584 h 9911"/>
              <a:gd name="connsiteX31" fmla="*/ 571 w 10000"/>
              <a:gd name="connsiteY31" fmla="*/ 4708 h 9911"/>
              <a:gd name="connsiteX32" fmla="*/ 844 w 10000"/>
              <a:gd name="connsiteY32" fmla="*/ 4972 h 9911"/>
              <a:gd name="connsiteX33" fmla="*/ 1210 w 10000"/>
              <a:gd name="connsiteY33" fmla="*/ 5248 h 9911"/>
              <a:gd name="connsiteX34" fmla="*/ 1644 w 10000"/>
              <a:gd name="connsiteY34" fmla="*/ 5552 h 9911"/>
              <a:gd name="connsiteX35" fmla="*/ 2169 w 10000"/>
              <a:gd name="connsiteY35" fmla="*/ 5882 h 9911"/>
              <a:gd name="connsiteX36" fmla="*/ 2808 w 10000"/>
              <a:gd name="connsiteY36" fmla="*/ 6247 h 9911"/>
              <a:gd name="connsiteX37" fmla="*/ 3539 w 10000"/>
              <a:gd name="connsiteY37" fmla="*/ 6665 h 9911"/>
              <a:gd name="connsiteX38" fmla="*/ 4360 w 10000"/>
              <a:gd name="connsiteY38" fmla="*/ 7138 h 9911"/>
              <a:gd name="connsiteX39" fmla="*/ 6392 w 10000"/>
              <a:gd name="connsiteY39" fmla="*/ 8271 h 9911"/>
              <a:gd name="connsiteX40" fmla="*/ 8950 w 10000"/>
              <a:gd name="connsiteY40" fmla="*/ 9697 h 9911"/>
              <a:gd name="connsiteX41" fmla="*/ 8950 w 10000"/>
              <a:gd name="connsiteY41" fmla="*/ 9697 h 9911"/>
              <a:gd name="connsiteX42" fmla="*/ 9063 w 10000"/>
              <a:gd name="connsiteY42" fmla="*/ 9751 h 9911"/>
              <a:gd name="connsiteX43" fmla="*/ 9200 w 10000"/>
              <a:gd name="connsiteY43" fmla="*/ 9804 h 9911"/>
              <a:gd name="connsiteX44" fmla="*/ 9338 w 10000"/>
              <a:gd name="connsiteY44" fmla="*/ 9839 h 9911"/>
              <a:gd name="connsiteX45" fmla="*/ 9497 w 10000"/>
              <a:gd name="connsiteY45" fmla="*/ 9866 h 9911"/>
              <a:gd name="connsiteX46" fmla="*/ 9658 w 10000"/>
              <a:gd name="connsiteY46" fmla="*/ 9894 h 9911"/>
              <a:gd name="connsiteX47" fmla="*/ 9817 w 10000"/>
              <a:gd name="connsiteY47" fmla="*/ 9902 h 9911"/>
              <a:gd name="connsiteX48" fmla="*/ 10000 w 10000"/>
              <a:gd name="connsiteY48" fmla="*/ 9911 h 9911"/>
              <a:gd name="connsiteX0" fmla="*/ 10000 w 10000"/>
              <a:gd name="connsiteY0" fmla="*/ 10616 h 10616"/>
              <a:gd name="connsiteX1" fmla="*/ 4794 w 10000"/>
              <a:gd name="connsiteY1" fmla="*/ 706 h 10616"/>
              <a:gd name="connsiteX2" fmla="*/ 4406 w 10000"/>
              <a:gd name="connsiteY2" fmla="*/ 815 h 10616"/>
              <a:gd name="connsiteX3" fmla="*/ 4018 w 10000"/>
              <a:gd name="connsiteY3" fmla="*/ 924 h 10616"/>
              <a:gd name="connsiteX4" fmla="*/ 3630 w 10000"/>
              <a:gd name="connsiteY4" fmla="*/ 1041 h 10616"/>
              <a:gd name="connsiteX5" fmla="*/ 3264 w 10000"/>
              <a:gd name="connsiteY5" fmla="*/ 1158 h 10616"/>
              <a:gd name="connsiteX6" fmla="*/ 2922 w 10000"/>
              <a:gd name="connsiteY6" fmla="*/ 1292 h 10616"/>
              <a:gd name="connsiteX7" fmla="*/ 2603 w 10000"/>
              <a:gd name="connsiteY7" fmla="*/ 1427 h 10616"/>
              <a:gd name="connsiteX8" fmla="*/ 2283 w 10000"/>
              <a:gd name="connsiteY8" fmla="*/ 1569 h 10616"/>
              <a:gd name="connsiteX9" fmla="*/ 1986 w 10000"/>
              <a:gd name="connsiteY9" fmla="*/ 1714 h 10616"/>
              <a:gd name="connsiteX10" fmla="*/ 1712 w 10000"/>
              <a:gd name="connsiteY10" fmla="*/ 1866 h 10616"/>
              <a:gd name="connsiteX11" fmla="*/ 1439 w 10000"/>
              <a:gd name="connsiteY11" fmla="*/ 2030 h 10616"/>
              <a:gd name="connsiteX12" fmla="*/ 1210 w 10000"/>
              <a:gd name="connsiteY12" fmla="*/ 2192 h 10616"/>
              <a:gd name="connsiteX13" fmla="*/ 981 w 10000"/>
              <a:gd name="connsiteY13" fmla="*/ 2363 h 10616"/>
              <a:gd name="connsiteX14" fmla="*/ 800 w 10000"/>
              <a:gd name="connsiteY14" fmla="*/ 2542 h 10616"/>
              <a:gd name="connsiteX15" fmla="*/ 617 w 10000"/>
              <a:gd name="connsiteY15" fmla="*/ 2713 h 10616"/>
              <a:gd name="connsiteX16" fmla="*/ 456 w 10000"/>
              <a:gd name="connsiteY16" fmla="*/ 2901 h 10616"/>
              <a:gd name="connsiteX17" fmla="*/ 320 w 10000"/>
              <a:gd name="connsiteY17" fmla="*/ 3083 h 10616"/>
              <a:gd name="connsiteX18" fmla="*/ 205 w 10000"/>
              <a:gd name="connsiteY18" fmla="*/ 3270 h 10616"/>
              <a:gd name="connsiteX19" fmla="*/ 114 w 10000"/>
              <a:gd name="connsiteY19" fmla="*/ 3468 h 10616"/>
              <a:gd name="connsiteX20" fmla="*/ 68 w 10000"/>
              <a:gd name="connsiteY20" fmla="*/ 3667 h 10616"/>
              <a:gd name="connsiteX21" fmla="*/ 22 w 10000"/>
              <a:gd name="connsiteY21" fmla="*/ 3864 h 10616"/>
              <a:gd name="connsiteX22" fmla="*/ 0 w 10000"/>
              <a:gd name="connsiteY22" fmla="*/ 4062 h 10616"/>
              <a:gd name="connsiteX23" fmla="*/ 0 w 10000"/>
              <a:gd name="connsiteY23" fmla="*/ 4062 h 10616"/>
              <a:gd name="connsiteX24" fmla="*/ 22 w 10000"/>
              <a:gd name="connsiteY24" fmla="*/ 4351 h 10616"/>
              <a:gd name="connsiteX25" fmla="*/ 91 w 10000"/>
              <a:gd name="connsiteY25" fmla="*/ 4612 h 10616"/>
              <a:gd name="connsiteX26" fmla="*/ 183 w 10000"/>
              <a:gd name="connsiteY26" fmla="*/ 4873 h 10616"/>
              <a:gd name="connsiteX27" fmla="*/ 251 w 10000"/>
              <a:gd name="connsiteY27" fmla="*/ 4990 h 10616"/>
              <a:gd name="connsiteX28" fmla="*/ 342 w 10000"/>
              <a:gd name="connsiteY28" fmla="*/ 5115 h 10616"/>
              <a:gd name="connsiteX29" fmla="*/ 434 w 10000"/>
              <a:gd name="connsiteY29" fmla="*/ 5241 h 10616"/>
              <a:gd name="connsiteX30" fmla="*/ 571 w 10000"/>
              <a:gd name="connsiteY30" fmla="*/ 5366 h 10616"/>
              <a:gd name="connsiteX31" fmla="*/ 844 w 10000"/>
              <a:gd name="connsiteY31" fmla="*/ 5633 h 10616"/>
              <a:gd name="connsiteX32" fmla="*/ 1210 w 10000"/>
              <a:gd name="connsiteY32" fmla="*/ 5911 h 10616"/>
              <a:gd name="connsiteX33" fmla="*/ 1644 w 10000"/>
              <a:gd name="connsiteY33" fmla="*/ 6218 h 10616"/>
              <a:gd name="connsiteX34" fmla="*/ 2169 w 10000"/>
              <a:gd name="connsiteY34" fmla="*/ 6551 h 10616"/>
              <a:gd name="connsiteX35" fmla="*/ 2808 w 10000"/>
              <a:gd name="connsiteY35" fmla="*/ 6919 h 10616"/>
              <a:gd name="connsiteX36" fmla="*/ 3539 w 10000"/>
              <a:gd name="connsiteY36" fmla="*/ 7341 h 10616"/>
              <a:gd name="connsiteX37" fmla="*/ 4360 w 10000"/>
              <a:gd name="connsiteY37" fmla="*/ 7818 h 10616"/>
              <a:gd name="connsiteX38" fmla="*/ 6392 w 10000"/>
              <a:gd name="connsiteY38" fmla="*/ 8961 h 10616"/>
              <a:gd name="connsiteX39" fmla="*/ 8950 w 10000"/>
              <a:gd name="connsiteY39" fmla="*/ 10400 h 10616"/>
              <a:gd name="connsiteX40" fmla="*/ 8950 w 10000"/>
              <a:gd name="connsiteY40" fmla="*/ 10400 h 10616"/>
              <a:gd name="connsiteX41" fmla="*/ 9063 w 10000"/>
              <a:gd name="connsiteY41" fmla="*/ 10455 h 10616"/>
              <a:gd name="connsiteX42" fmla="*/ 9200 w 10000"/>
              <a:gd name="connsiteY42" fmla="*/ 10508 h 10616"/>
              <a:gd name="connsiteX43" fmla="*/ 9338 w 10000"/>
              <a:gd name="connsiteY43" fmla="*/ 10543 h 10616"/>
              <a:gd name="connsiteX44" fmla="*/ 9497 w 10000"/>
              <a:gd name="connsiteY44" fmla="*/ 10571 h 10616"/>
              <a:gd name="connsiteX45" fmla="*/ 9658 w 10000"/>
              <a:gd name="connsiteY45" fmla="*/ 10599 h 10616"/>
              <a:gd name="connsiteX46" fmla="*/ 9817 w 10000"/>
              <a:gd name="connsiteY46" fmla="*/ 10607 h 10616"/>
              <a:gd name="connsiteX47" fmla="*/ 10000 w 10000"/>
              <a:gd name="connsiteY47" fmla="*/ 10616 h 10616"/>
              <a:gd name="connsiteX0" fmla="*/ 10000 w 10000"/>
              <a:gd name="connsiteY0" fmla="*/ 10587 h 10587"/>
              <a:gd name="connsiteX1" fmla="*/ 4794 w 10000"/>
              <a:gd name="connsiteY1" fmla="*/ 677 h 10587"/>
              <a:gd name="connsiteX2" fmla="*/ 4018 w 10000"/>
              <a:gd name="connsiteY2" fmla="*/ 895 h 10587"/>
              <a:gd name="connsiteX3" fmla="*/ 3630 w 10000"/>
              <a:gd name="connsiteY3" fmla="*/ 1012 h 10587"/>
              <a:gd name="connsiteX4" fmla="*/ 3264 w 10000"/>
              <a:gd name="connsiteY4" fmla="*/ 1129 h 10587"/>
              <a:gd name="connsiteX5" fmla="*/ 2922 w 10000"/>
              <a:gd name="connsiteY5" fmla="*/ 1263 h 10587"/>
              <a:gd name="connsiteX6" fmla="*/ 2603 w 10000"/>
              <a:gd name="connsiteY6" fmla="*/ 1398 h 10587"/>
              <a:gd name="connsiteX7" fmla="*/ 2283 w 10000"/>
              <a:gd name="connsiteY7" fmla="*/ 1540 h 10587"/>
              <a:gd name="connsiteX8" fmla="*/ 1986 w 10000"/>
              <a:gd name="connsiteY8" fmla="*/ 1685 h 10587"/>
              <a:gd name="connsiteX9" fmla="*/ 1712 w 10000"/>
              <a:gd name="connsiteY9" fmla="*/ 1837 h 10587"/>
              <a:gd name="connsiteX10" fmla="*/ 1439 w 10000"/>
              <a:gd name="connsiteY10" fmla="*/ 2001 h 10587"/>
              <a:gd name="connsiteX11" fmla="*/ 1210 w 10000"/>
              <a:gd name="connsiteY11" fmla="*/ 2163 h 10587"/>
              <a:gd name="connsiteX12" fmla="*/ 981 w 10000"/>
              <a:gd name="connsiteY12" fmla="*/ 2334 h 10587"/>
              <a:gd name="connsiteX13" fmla="*/ 800 w 10000"/>
              <a:gd name="connsiteY13" fmla="*/ 2513 h 10587"/>
              <a:gd name="connsiteX14" fmla="*/ 617 w 10000"/>
              <a:gd name="connsiteY14" fmla="*/ 2684 h 10587"/>
              <a:gd name="connsiteX15" fmla="*/ 456 w 10000"/>
              <a:gd name="connsiteY15" fmla="*/ 2872 h 10587"/>
              <a:gd name="connsiteX16" fmla="*/ 320 w 10000"/>
              <a:gd name="connsiteY16" fmla="*/ 3054 h 10587"/>
              <a:gd name="connsiteX17" fmla="*/ 205 w 10000"/>
              <a:gd name="connsiteY17" fmla="*/ 3241 h 10587"/>
              <a:gd name="connsiteX18" fmla="*/ 114 w 10000"/>
              <a:gd name="connsiteY18" fmla="*/ 3439 h 10587"/>
              <a:gd name="connsiteX19" fmla="*/ 68 w 10000"/>
              <a:gd name="connsiteY19" fmla="*/ 3638 h 10587"/>
              <a:gd name="connsiteX20" fmla="*/ 22 w 10000"/>
              <a:gd name="connsiteY20" fmla="*/ 3835 h 10587"/>
              <a:gd name="connsiteX21" fmla="*/ 0 w 10000"/>
              <a:gd name="connsiteY21" fmla="*/ 4033 h 10587"/>
              <a:gd name="connsiteX22" fmla="*/ 0 w 10000"/>
              <a:gd name="connsiteY22" fmla="*/ 4033 h 10587"/>
              <a:gd name="connsiteX23" fmla="*/ 22 w 10000"/>
              <a:gd name="connsiteY23" fmla="*/ 4322 h 10587"/>
              <a:gd name="connsiteX24" fmla="*/ 91 w 10000"/>
              <a:gd name="connsiteY24" fmla="*/ 4583 h 10587"/>
              <a:gd name="connsiteX25" fmla="*/ 183 w 10000"/>
              <a:gd name="connsiteY25" fmla="*/ 4844 h 10587"/>
              <a:gd name="connsiteX26" fmla="*/ 251 w 10000"/>
              <a:gd name="connsiteY26" fmla="*/ 4961 h 10587"/>
              <a:gd name="connsiteX27" fmla="*/ 342 w 10000"/>
              <a:gd name="connsiteY27" fmla="*/ 5086 h 10587"/>
              <a:gd name="connsiteX28" fmla="*/ 434 w 10000"/>
              <a:gd name="connsiteY28" fmla="*/ 5212 h 10587"/>
              <a:gd name="connsiteX29" fmla="*/ 571 w 10000"/>
              <a:gd name="connsiteY29" fmla="*/ 5337 h 10587"/>
              <a:gd name="connsiteX30" fmla="*/ 844 w 10000"/>
              <a:gd name="connsiteY30" fmla="*/ 5604 h 10587"/>
              <a:gd name="connsiteX31" fmla="*/ 1210 w 10000"/>
              <a:gd name="connsiteY31" fmla="*/ 5882 h 10587"/>
              <a:gd name="connsiteX32" fmla="*/ 1644 w 10000"/>
              <a:gd name="connsiteY32" fmla="*/ 6189 h 10587"/>
              <a:gd name="connsiteX33" fmla="*/ 2169 w 10000"/>
              <a:gd name="connsiteY33" fmla="*/ 6522 h 10587"/>
              <a:gd name="connsiteX34" fmla="*/ 2808 w 10000"/>
              <a:gd name="connsiteY34" fmla="*/ 6890 h 10587"/>
              <a:gd name="connsiteX35" fmla="*/ 3539 w 10000"/>
              <a:gd name="connsiteY35" fmla="*/ 7312 h 10587"/>
              <a:gd name="connsiteX36" fmla="*/ 4360 w 10000"/>
              <a:gd name="connsiteY36" fmla="*/ 7789 h 10587"/>
              <a:gd name="connsiteX37" fmla="*/ 6392 w 10000"/>
              <a:gd name="connsiteY37" fmla="*/ 8932 h 10587"/>
              <a:gd name="connsiteX38" fmla="*/ 8950 w 10000"/>
              <a:gd name="connsiteY38" fmla="*/ 10371 h 10587"/>
              <a:gd name="connsiteX39" fmla="*/ 8950 w 10000"/>
              <a:gd name="connsiteY39" fmla="*/ 10371 h 10587"/>
              <a:gd name="connsiteX40" fmla="*/ 9063 w 10000"/>
              <a:gd name="connsiteY40" fmla="*/ 10426 h 10587"/>
              <a:gd name="connsiteX41" fmla="*/ 9200 w 10000"/>
              <a:gd name="connsiteY41" fmla="*/ 10479 h 10587"/>
              <a:gd name="connsiteX42" fmla="*/ 9338 w 10000"/>
              <a:gd name="connsiteY42" fmla="*/ 10514 h 10587"/>
              <a:gd name="connsiteX43" fmla="*/ 9497 w 10000"/>
              <a:gd name="connsiteY43" fmla="*/ 10542 h 10587"/>
              <a:gd name="connsiteX44" fmla="*/ 9658 w 10000"/>
              <a:gd name="connsiteY44" fmla="*/ 10570 h 10587"/>
              <a:gd name="connsiteX45" fmla="*/ 9817 w 10000"/>
              <a:gd name="connsiteY45" fmla="*/ 10578 h 10587"/>
              <a:gd name="connsiteX46" fmla="*/ 10000 w 10000"/>
              <a:gd name="connsiteY46" fmla="*/ 10587 h 10587"/>
              <a:gd name="connsiteX0" fmla="*/ 10000 w 10000"/>
              <a:gd name="connsiteY0" fmla="*/ 9692 h 9692"/>
              <a:gd name="connsiteX1" fmla="*/ 4018 w 10000"/>
              <a:gd name="connsiteY1" fmla="*/ 0 h 9692"/>
              <a:gd name="connsiteX2" fmla="*/ 3630 w 10000"/>
              <a:gd name="connsiteY2" fmla="*/ 117 h 9692"/>
              <a:gd name="connsiteX3" fmla="*/ 3264 w 10000"/>
              <a:gd name="connsiteY3" fmla="*/ 234 h 9692"/>
              <a:gd name="connsiteX4" fmla="*/ 2922 w 10000"/>
              <a:gd name="connsiteY4" fmla="*/ 368 h 9692"/>
              <a:gd name="connsiteX5" fmla="*/ 2603 w 10000"/>
              <a:gd name="connsiteY5" fmla="*/ 503 h 9692"/>
              <a:gd name="connsiteX6" fmla="*/ 2283 w 10000"/>
              <a:gd name="connsiteY6" fmla="*/ 645 h 9692"/>
              <a:gd name="connsiteX7" fmla="*/ 1986 w 10000"/>
              <a:gd name="connsiteY7" fmla="*/ 790 h 9692"/>
              <a:gd name="connsiteX8" fmla="*/ 1712 w 10000"/>
              <a:gd name="connsiteY8" fmla="*/ 942 h 9692"/>
              <a:gd name="connsiteX9" fmla="*/ 1439 w 10000"/>
              <a:gd name="connsiteY9" fmla="*/ 1106 h 9692"/>
              <a:gd name="connsiteX10" fmla="*/ 1210 w 10000"/>
              <a:gd name="connsiteY10" fmla="*/ 1268 h 9692"/>
              <a:gd name="connsiteX11" fmla="*/ 981 w 10000"/>
              <a:gd name="connsiteY11" fmla="*/ 1439 h 9692"/>
              <a:gd name="connsiteX12" fmla="*/ 800 w 10000"/>
              <a:gd name="connsiteY12" fmla="*/ 1618 h 9692"/>
              <a:gd name="connsiteX13" fmla="*/ 617 w 10000"/>
              <a:gd name="connsiteY13" fmla="*/ 1789 h 9692"/>
              <a:gd name="connsiteX14" fmla="*/ 456 w 10000"/>
              <a:gd name="connsiteY14" fmla="*/ 1977 h 9692"/>
              <a:gd name="connsiteX15" fmla="*/ 320 w 10000"/>
              <a:gd name="connsiteY15" fmla="*/ 2159 h 9692"/>
              <a:gd name="connsiteX16" fmla="*/ 205 w 10000"/>
              <a:gd name="connsiteY16" fmla="*/ 2346 h 9692"/>
              <a:gd name="connsiteX17" fmla="*/ 114 w 10000"/>
              <a:gd name="connsiteY17" fmla="*/ 2544 h 9692"/>
              <a:gd name="connsiteX18" fmla="*/ 68 w 10000"/>
              <a:gd name="connsiteY18" fmla="*/ 2743 h 9692"/>
              <a:gd name="connsiteX19" fmla="*/ 22 w 10000"/>
              <a:gd name="connsiteY19" fmla="*/ 2940 h 9692"/>
              <a:gd name="connsiteX20" fmla="*/ 0 w 10000"/>
              <a:gd name="connsiteY20" fmla="*/ 3138 h 9692"/>
              <a:gd name="connsiteX21" fmla="*/ 0 w 10000"/>
              <a:gd name="connsiteY21" fmla="*/ 3138 h 9692"/>
              <a:gd name="connsiteX22" fmla="*/ 22 w 10000"/>
              <a:gd name="connsiteY22" fmla="*/ 3427 h 9692"/>
              <a:gd name="connsiteX23" fmla="*/ 91 w 10000"/>
              <a:gd name="connsiteY23" fmla="*/ 3688 h 9692"/>
              <a:gd name="connsiteX24" fmla="*/ 183 w 10000"/>
              <a:gd name="connsiteY24" fmla="*/ 3949 h 9692"/>
              <a:gd name="connsiteX25" fmla="*/ 251 w 10000"/>
              <a:gd name="connsiteY25" fmla="*/ 4066 h 9692"/>
              <a:gd name="connsiteX26" fmla="*/ 342 w 10000"/>
              <a:gd name="connsiteY26" fmla="*/ 4191 h 9692"/>
              <a:gd name="connsiteX27" fmla="*/ 434 w 10000"/>
              <a:gd name="connsiteY27" fmla="*/ 4317 h 9692"/>
              <a:gd name="connsiteX28" fmla="*/ 571 w 10000"/>
              <a:gd name="connsiteY28" fmla="*/ 4442 h 9692"/>
              <a:gd name="connsiteX29" fmla="*/ 844 w 10000"/>
              <a:gd name="connsiteY29" fmla="*/ 4709 h 9692"/>
              <a:gd name="connsiteX30" fmla="*/ 1210 w 10000"/>
              <a:gd name="connsiteY30" fmla="*/ 4987 h 9692"/>
              <a:gd name="connsiteX31" fmla="*/ 1644 w 10000"/>
              <a:gd name="connsiteY31" fmla="*/ 5294 h 9692"/>
              <a:gd name="connsiteX32" fmla="*/ 2169 w 10000"/>
              <a:gd name="connsiteY32" fmla="*/ 5627 h 9692"/>
              <a:gd name="connsiteX33" fmla="*/ 2808 w 10000"/>
              <a:gd name="connsiteY33" fmla="*/ 5995 h 9692"/>
              <a:gd name="connsiteX34" fmla="*/ 3539 w 10000"/>
              <a:gd name="connsiteY34" fmla="*/ 6417 h 9692"/>
              <a:gd name="connsiteX35" fmla="*/ 4360 w 10000"/>
              <a:gd name="connsiteY35" fmla="*/ 6894 h 9692"/>
              <a:gd name="connsiteX36" fmla="*/ 6392 w 10000"/>
              <a:gd name="connsiteY36" fmla="*/ 8037 h 9692"/>
              <a:gd name="connsiteX37" fmla="*/ 8950 w 10000"/>
              <a:gd name="connsiteY37" fmla="*/ 9476 h 9692"/>
              <a:gd name="connsiteX38" fmla="*/ 8950 w 10000"/>
              <a:gd name="connsiteY38" fmla="*/ 9476 h 9692"/>
              <a:gd name="connsiteX39" fmla="*/ 9063 w 10000"/>
              <a:gd name="connsiteY39" fmla="*/ 9531 h 9692"/>
              <a:gd name="connsiteX40" fmla="*/ 9200 w 10000"/>
              <a:gd name="connsiteY40" fmla="*/ 9584 h 9692"/>
              <a:gd name="connsiteX41" fmla="*/ 9338 w 10000"/>
              <a:gd name="connsiteY41" fmla="*/ 9619 h 9692"/>
              <a:gd name="connsiteX42" fmla="*/ 9497 w 10000"/>
              <a:gd name="connsiteY42" fmla="*/ 9647 h 9692"/>
              <a:gd name="connsiteX43" fmla="*/ 9658 w 10000"/>
              <a:gd name="connsiteY43" fmla="*/ 9675 h 9692"/>
              <a:gd name="connsiteX44" fmla="*/ 9817 w 10000"/>
              <a:gd name="connsiteY44" fmla="*/ 9683 h 9692"/>
              <a:gd name="connsiteX45" fmla="*/ 10000 w 10000"/>
              <a:gd name="connsiteY45" fmla="*/ 9692 h 9692"/>
              <a:gd name="connsiteX0" fmla="*/ 10000 w 10000"/>
              <a:gd name="connsiteY0" fmla="*/ 9879 h 9879"/>
              <a:gd name="connsiteX1" fmla="*/ 3630 w 10000"/>
              <a:gd name="connsiteY1" fmla="*/ 0 h 9879"/>
              <a:gd name="connsiteX2" fmla="*/ 3264 w 10000"/>
              <a:gd name="connsiteY2" fmla="*/ 120 h 9879"/>
              <a:gd name="connsiteX3" fmla="*/ 2922 w 10000"/>
              <a:gd name="connsiteY3" fmla="*/ 259 h 9879"/>
              <a:gd name="connsiteX4" fmla="*/ 2603 w 10000"/>
              <a:gd name="connsiteY4" fmla="*/ 398 h 9879"/>
              <a:gd name="connsiteX5" fmla="*/ 2283 w 10000"/>
              <a:gd name="connsiteY5" fmla="*/ 544 h 9879"/>
              <a:gd name="connsiteX6" fmla="*/ 1986 w 10000"/>
              <a:gd name="connsiteY6" fmla="*/ 694 h 9879"/>
              <a:gd name="connsiteX7" fmla="*/ 1712 w 10000"/>
              <a:gd name="connsiteY7" fmla="*/ 851 h 9879"/>
              <a:gd name="connsiteX8" fmla="*/ 1439 w 10000"/>
              <a:gd name="connsiteY8" fmla="*/ 1020 h 9879"/>
              <a:gd name="connsiteX9" fmla="*/ 1210 w 10000"/>
              <a:gd name="connsiteY9" fmla="*/ 1187 h 9879"/>
              <a:gd name="connsiteX10" fmla="*/ 981 w 10000"/>
              <a:gd name="connsiteY10" fmla="*/ 1364 h 9879"/>
              <a:gd name="connsiteX11" fmla="*/ 800 w 10000"/>
              <a:gd name="connsiteY11" fmla="*/ 1548 h 9879"/>
              <a:gd name="connsiteX12" fmla="*/ 617 w 10000"/>
              <a:gd name="connsiteY12" fmla="*/ 1725 h 9879"/>
              <a:gd name="connsiteX13" fmla="*/ 456 w 10000"/>
              <a:gd name="connsiteY13" fmla="*/ 1919 h 9879"/>
              <a:gd name="connsiteX14" fmla="*/ 320 w 10000"/>
              <a:gd name="connsiteY14" fmla="*/ 2107 h 9879"/>
              <a:gd name="connsiteX15" fmla="*/ 205 w 10000"/>
              <a:gd name="connsiteY15" fmla="*/ 2300 h 9879"/>
              <a:gd name="connsiteX16" fmla="*/ 114 w 10000"/>
              <a:gd name="connsiteY16" fmla="*/ 2504 h 9879"/>
              <a:gd name="connsiteX17" fmla="*/ 68 w 10000"/>
              <a:gd name="connsiteY17" fmla="*/ 2709 h 9879"/>
              <a:gd name="connsiteX18" fmla="*/ 22 w 10000"/>
              <a:gd name="connsiteY18" fmla="*/ 2912 h 9879"/>
              <a:gd name="connsiteX19" fmla="*/ 0 w 10000"/>
              <a:gd name="connsiteY19" fmla="*/ 3117 h 9879"/>
              <a:gd name="connsiteX20" fmla="*/ 0 w 10000"/>
              <a:gd name="connsiteY20" fmla="*/ 3117 h 9879"/>
              <a:gd name="connsiteX21" fmla="*/ 22 w 10000"/>
              <a:gd name="connsiteY21" fmla="*/ 3415 h 9879"/>
              <a:gd name="connsiteX22" fmla="*/ 91 w 10000"/>
              <a:gd name="connsiteY22" fmla="*/ 3684 h 9879"/>
              <a:gd name="connsiteX23" fmla="*/ 183 w 10000"/>
              <a:gd name="connsiteY23" fmla="*/ 3953 h 9879"/>
              <a:gd name="connsiteX24" fmla="*/ 251 w 10000"/>
              <a:gd name="connsiteY24" fmla="*/ 4074 h 9879"/>
              <a:gd name="connsiteX25" fmla="*/ 342 w 10000"/>
              <a:gd name="connsiteY25" fmla="*/ 4203 h 9879"/>
              <a:gd name="connsiteX26" fmla="*/ 434 w 10000"/>
              <a:gd name="connsiteY26" fmla="*/ 4333 h 9879"/>
              <a:gd name="connsiteX27" fmla="*/ 571 w 10000"/>
              <a:gd name="connsiteY27" fmla="*/ 4462 h 9879"/>
              <a:gd name="connsiteX28" fmla="*/ 844 w 10000"/>
              <a:gd name="connsiteY28" fmla="*/ 4738 h 9879"/>
              <a:gd name="connsiteX29" fmla="*/ 1210 w 10000"/>
              <a:gd name="connsiteY29" fmla="*/ 5024 h 9879"/>
              <a:gd name="connsiteX30" fmla="*/ 1644 w 10000"/>
              <a:gd name="connsiteY30" fmla="*/ 5341 h 9879"/>
              <a:gd name="connsiteX31" fmla="*/ 2169 w 10000"/>
              <a:gd name="connsiteY31" fmla="*/ 5685 h 9879"/>
              <a:gd name="connsiteX32" fmla="*/ 2808 w 10000"/>
              <a:gd name="connsiteY32" fmla="*/ 6065 h 9879"/>
              <a:gd name="connsiteX33" fmla="*/ 3539 w 10000"/>
              <a:gd name="connsiteY33" fmla="*/ 6500 h 9879"/>
              <a:gd name="connsiteX34" fmla="*/ 4360 w 10000"/>
              <a:gd name="connsiteY34" fmla="*/ 6992 h 9879"/>
              <a:gd name="connsiteX35" fmla="*/ 6392 w 10000"/>
              <a:gd name="connsiteY35" fmla="*/ 8171 h 9879"/>
              <a:gd name="connsiteX36" fmla="*/ 8950 w 10000"/>
              <a:gd name="connsiteY36" fmla="*/ 9656 h 9879"/>
              <a:gd name="connsiteX37" fmla="*/ 8950 w 10000"/>
              <a:gd name="connsiteY37" fmla="*/ 9656 h 9879"/>
              <a:gd name="connsiteX38" fmla="*/ 9063 w 10000"/>
              <a:gd name="connsiteY38" fmla="*/ 9713 h 9879"/>
              <a:gd name="connsiteX39" fmla="*/ 9200 w 10000"/>
              <a:gd name="connsiteY39" fmla="*/ 9768 h 9879"/>
              <a:gd name="connsiteX40" fmla="*/ 9338 w 10000"/>
              <a:gd name="connsiteY40" fmla="*/ 9804 h 9879"/>
              <a:gd name="connsiteX41" fmla="*/ 9497 w 10000"/>
              <a:gd name="connsiteY41" fmla="*/ 9833 h 9879"/>
              <a:gd name="connsiteX42" fmla="*/ 9658 w 10000"/>
              <a:gd name="connsiteY42" fmla="*/ 9861 h 9879"/>
              <a:gd name="connsiteX43" fmla="*/ 9817 w 10000"/>
              <a:gd name="connsiteY43" fmla="*/ 9870 h 9879"/>
              <a:gd name="connsiteX44" fmla="*/ 10000 w 10000"/>
              <a:gd name="connsiteY44" fmla="*/ 9879 h 9879"/>
              <a:gd name="connsiteX0" fmla="*/ 9817 w 9817"/>
              <a:gd name="connsiteY0" fmla="*/ 9991 h 9991"/>
              <a:gd name="connsiteX1" fmla="*/ 3630 w 9817"/>
              <a:gd name="connsiteY1" fmla="*/ 0 h 9991"/>
              <a:gd name="connsiteX2" fmla="*/ 3264 w 9817"/>
              <a:gd name="connsiteY2" fmla="*/ 121 h 9991"/>
              <a:gd name="connsiteX3" fmla="*/ 2922 w 9817"/>
              <a:gd name="connsiteY3" fmla="*/ 262 h 9991"/>
              <a:gd name="connsiteX4" fmla="*/ 2603 w 9817"/>
              <a:gd name="connsiteY4" fmla="*/ 403 h 9991"/>
              <a:gd name="connsiteX5" fmla="*/ 2283 w 9817"/>
              <a:gd name="connsiteY5" fmla="*/ 551 h 9991"/>
              <a:gd name="connsiteX6" fmla="*/ 1986 w 9817"/>
              <a:gd name="connsiteY6" fmla="*/ 703 h 9991"/>
              <a:gd name="connsiteX7" fmla="*/ 1712 w 9817"/>
              <a:gd name="connsiteY7" fmla="*/ 861 h 9991"/>
              <a:gd name="connsiteX8" fmla="*/ 1439 w 9817"/>
              <a:gd name="connsiteY8" fmla="*/ 1032 h 9991"/>
              <a:gd name="connsiteX9" fmla="*/ 1210 w 9817"/>
              <a:gd name="connsiteY9" fmla="*/ 1202 h 9991"/>
              <a:gd name="connsiteX10" fmla="*/ 981 w 9817"/>
              <a:gd name="connsiteY10" fmla="*/ 1381 h 9991"/>
              <a:gd name="connsiteX11" fmla="*/ 800 w 9817"/>
              <a:gd name="connsiteY11" fmla="*/ 1567 h 9991"/>
              <a:gd name="connsiteX12" fmla="*/ 617 w 9817"/>
              <a:gd name="connsiteY12" fmla="*/ 1746 h 9991"/>
              <a:gd name="connsiteX13" fmla="*/ 456 w 9817"/>
              <a:gd name="connsiteY13" fmla="*/ 1943 h 9991"/>
              <a:gd name="connsiteX14" fmla="*/ 320 w 9817"/>
              <a:gd name="connsiteY14" fmla="*/ 2133 h 9991"/>
              <a:gd name="connsiteX15" fmla="*/ 205 w 9817"/>
              <a:gd name="connsiteY15" fmla="*/ 2328 h 9991"/>
              <a:gd name="connsiteX16" fmla="*/ 114 w 9817"/>
              <a:gd name="connsiteY16" fmla="*/ 2535 h 9991"/>
              <a:gd name="connsiteX17" fmla="*/ 68 w 9817"/>
              <a:gd name="connsiteY17" fmla="*/ 2742 h 9991"/>
              <a:gd name="connsiteX18" fmla="*/ 22 w 9817"/>
              <a:gd name="connsiteY18" fmla="*/ 2948 h 9991"/>
              <a:gd name="connsiteX19" fmla="*/ 0 w 9817"/>
              <a:gd name="connsiteY19" fmla="*/ 3155 h 9991"/>
              <a:gd name="connsiteX20" fmla="*/ 0 w 9817"/>
              <a:gd name="connsiteY20" fmla="*/ 3155 h 9991"/>
              <a:gd name="connsiteX21" fmla="*/ 22 w 9817"/>
              <a:gd name="connsiteY21" fmla="*/ 3457 h 9991"/>
              <a:gd name="connsiteX22" fmla="*/ 91 w 9817"/>
              <a:gd name="connsiteY22" fmla="*/ 3729 h 9991"/>
              <a:gd name="connsiteX23" fmla="*/ 183 w 9817"/>
              <a:gd name="connsiteY23" fmla="*/ 4001 h 9991"/>
              <a:gd name="connsiteX24" fmla="*/ 251 w 9817"/>
              <a:gd name="connsiteY24" fmla="*/ 4124 h 9991"/>
              <a:gd name="connsiteX25" fmla="*/ 342 w 9817"/>
              <a:gd name="connsiteY25" fmla="*/ 4254 h 9991"/>
              <a:gd name="connsiteX26" fmla="*/ 434 w 9817"/>
              <a:gd name="connsiteY26" fmla="*/ 4386 h 9991"/>
              <a:gd name="connsiteX27" fmla="*/ 571 w 9817"/>
              <a:gd name="connsiteY27" fmla="*/ 4517 h 9991"/>
              <a:gd name="connsiteX28" fmla="*/ 844 w 9817"/>
              <a:gd name="connsiteY28" fmla="*/ 4796 h 9991"/>
              <a:gd name="connsiteX29" fmla="*/ 1210 w 9817"/>
              <a:gd name="connsiteY29" fmla="*/ 5086 h 9991"/>
              <a:gd name="connsiteX30" fmla="*/ 1644 w 9817"/>
              <a:gd name="connsiteY30" fmla="*/ 5406 h 9991"/>
              <a:gd name="connsiteX31" fmla="*/ 2169 w 9817"/>
              <a:gd name="connsiteY31" fmla="*/ 5755 h 9991"/>
              <a:gd name="connsiteX32" fmla="*/ 2808 w 9817"/>
              <a:gd name="connsiteY32" fmla="*/ 6139 h 9991"/>
              <a:gd name="connsiteX33" fmla="*/ 3539 w 9817"/>
              <a:gd name="connsiteY33" fmla="*/ 6580 h 9991"/>
              <a:gd name="connsiteX34" fmla="*/ 4360 w 9817"/>
              <a:gd name="connsiteY34" fmla="*/ 7078 h 9991"/>
              <a:gd name="connsiteX35" fmla="*/ 6392 w 9817"/>
              <a:gd name="connsiteY35" fmla="*/ 8271 h 9991"/>
              <a:gd name="connsiteX36" fmla="*/ 8950 w 9817"/>
              <a:gd name="connsiteY36" fmla="*/ 9774 h 9991"/>
              <a:gd name="connsiteX37" fmla="*/ 8950 w 9817"/>
              <a:gd name="connsiteY37" fmla="*/ 9774 h 9991"/>
              <a:gd name="connsiteX38" fmla="*/ 9063 w 9817"/>
              <a:gd name="connsiteY38" fmla="*/ 9832 h 9991"/>
              <a:gd name="connsiteX39" fmla="*/ 9200 w 9817"/>
              <a:gd name="connsiteY39" fmla="*/ 9888 h 9991"/>
              <a:gd name="connsiteX40" fmla="*/ 9338 w 9817"/>
              <a:gd name="connsiteY40" fmla="*/ 9924 h 9991"/>
              <a:gd name="connsiteX41" fmla="*/ 9497 w 9817"/>
              <a:gd name="connsiteY41" fmla="*/ 9953 h 9991"/>
              <a:gd name="connsiteX42" fmla="*/ 9658 w 9817"/>
              <a:gd name="connsiteY42" fmla="*/ 9982 h 9991"/>
              <a:gd name="connsiteX43" fmla="*/ 9817 w 9817"/>
              <a:gd name="connsiteY43" fmla="*/ 9991 h 9991"/>
              <a:gd name="connsiteX0" fmla="*/ 9838 w 9838"/>
              <a:gd name="connsiteY0" fmla="*/ 9991 h 9991"/>
              <a:gd name="connsiteX1" fmla="*/ 3698 w 9838"/>
              <a:gd name="connsiteY1" fmla="*/ 0 h 9991"/>
              <a:gd name="connsiteX2" fmla="*/ 3325 w 9838"/>
              <a:gd name="connsiteY2" fmla="*/ 121 h 9991"/>
              <a:gd name="connsiteX3" fmla="*/ 2976 w 9838"/>
              <a:gd name="connsiteY3" fmla="*/ 262 h 9991"/>
              <a:gd name="connsiteX4" fmla="*/ 2652 w 9838"/>
              <a:gd name="connsiteY4" fmla="*/ 403 h 9991"/>
              <a:gd name="connsiteX5" fmla="*/ 2326 w 9838"/>
              <a:gd name="connsiteY5" fmla="*/ 551 h 9991"/>
              <a:gd name="connsiteX6" fmla="*/ 2023 w 9838"/>
              <a:gd name="connsiteY6" fmla="*/ 704 h 9991"/>
              <a:gd name="connsiteX7" fmla="*/ 1744 w 9838"/>
              <a:gd name="connsiteY7" fmla="*/ 862 h 9991"/>
              <a:gd name="connsiteX8" fmla="*/ 1466 w 9838"/>
              <a:gd name="connsiteY8" fmla="*/ 1033 h 9991"/>
              <a:gd name="connsiteX9" fmla="*/ 1233 w 9838"/>
              <a:gd name="connsiteY9" fmla="*/ 1203 h 9991"/>
              <a:gd name="connsiteX10" fmla="*/ 999 w 9838"/>
              <a:gd name="connsiteY10" fmla="*/ 1382 h 9991"/>
              <a:gd name="connsiteX11" fmla="*/ 815 w 9838"/>
              <a:gd name="connsiteY11" fmla="*/ 1568 h 9991"/>
              <a:gd name="connsiteX12" fmla="*/ 629 w 9838"/>
              <a:gd name="connsiteY12" fmla="*/ 1748 h 9991"/>
              <a:gd name="connsiteX13" fmla="*/ 465 w 9838"/>
              <a:gd name="connsiteY13" fmla="*/ 1945 h 9991"/>
              <a:gd name="connsiteX14" fmla="*/ 326 w 9838"/>
              <a:gd name="connsiteY14" fmla="*/ 2135 h 9991"/>
              <a:gd name="connsiteX15" fmla="*/ 209 w 9838"/>
              <a:gd name="connsiteY15" fmla="*/ 2330 h 9991"/>
              <a:gd name="connsiteX16" fmla="*/ 116 w 9838"/>
              <a:gd name="connsiteY16" fmla="*/ 2537 h 9991"/>
              <a:gd name="connsiteX17" fmla="*/ 69 w 9838"/>
              <a:gd name="connsiteY17" fmla="*/ 2744 h 9991"/>
              <a:gd name="connsiteX18" fmla="*/ 22 w 9838"/>
              <a:gd name="connsiteY18" fmla="*/ 2951 h 9991"/>
              <a:gd name="connsiteX19" fmla="*/ 0 w 9838"/>
              <a:gd name="connsiteY19" fmla="*/ 3158 h 9991"/>
              <a:gd name="connsiteX20" fmla="*/ 0 w 9838"/>
              <a:gd name="connsiteY20" fmla="*/ 3158 h 9991"/>
              <a:gd name="connsiteX21" fmla="*/ 22 w 9838"/>
              <a:gd name="connsiteY21" fmla="*/ 3460 h 9991"/>
              <a:gd name="connsiteX22" fmla="*/ 93 w 9838"/>
              <a:gd name="connsiteY22" fmla="*/ 3732 h 9991"/>
              <a:gd name="connsiteX23" fmla="*/ 186 w 9838"/>
              <a:gd name="connsiteY23" fmla="*/ 4005 h 9991"/>
              <a:gd name="connsiteX24" fmla="*/ 256 w 9838"/>
              <a:gd name="connsiteY24" fmla="*/ 4128 h 9991"/>
              <a:gd name="connsiteX25" fmla="*/ 348 w 9838"/>
              <a:gd name="connsiteY25" fmla="*/ 4258 h 9991"/>
              <a:gd name="connsiteX26" fmla="*/ 442 w 9838"/>
              <a:gd name="connsiteY26" fmla="*/ 4390 h 9991"/>
              <a:gd name="connsiteX27" fmla="*/ 582 w 9838"/>
              <a:gd name="connsiteY27" fmla="*/ 4521 h 9991"/>
              <a:gd name="connsiteX28" fmla="*/ 860 w 9838"/>
              <a:gd name="connsiteY28" fmla="*/ 4800 h 9991"/>
              <a:gd name="connsiteX29" fmla="*/ 1233 w 9838"/>
              <a:gd name="connsiteY29" fmla="*/ 5091 h 9991"/>
              <a:gd name="connsiteX30" fmla="*/ 1675 w 9838"/>
              <a:gd name="connsiteY30" fmla="*/ 5411 h 9991"/>
              <a:gd name="connsiteX31" fmla="*/ 2209 w 9838"/>
              <a:gd name="connsiteY31" fmla="*/ 5760 h 9991"/>
              <a:gd name="connsiteX32" fmla="*/ 2860 w 9838"/>
              <a:gd name="connsiteY32" fmla="*/ 6145 h 9991"/>
              <a:gd name="connsiteX33" fmla="*/ 3605 w 9838"/>
              <a:gd name="connsiteY33" fmla="*/ 6586 h 9991"/>
              <a:gd name="connsiteX34" fmla="*/ 4441 w 9838"/>
              <a:gd name="connsiteY34" fmla="*/ 7084 h 9991"/>
              <a:gd name="connsiteX35" fmla="*/ 6511 w 9838"/>
              <a:gd name="connsiteY35" fmla="*/ 8278 h 9991"/>
              <a:gd name="connsiteX36" fmla="*/ 9117 w 9838"/>
              <a:gd name="connsiteY36" fmla="*/ 9783 h 9991"/>
              <a:gd name="connsiteX37" fmla="*/ 9117 w 9838"/>
              <a:gd name="connsiteY37" fmla="*/ 9783 h 9991"/>
              <a:gd name="connsiteX38" fmla="*/ 9232 w 9838"/>
              <a:gd name="connsiteY38" fmla="*/ 9841 h 9991"/>
              <a:gd name="connsiteX39" fmla="*/ 9371 w 9838"/>
              <a:gd name="connsiteY39" fmla="*/ 9897 h 9991"/>
              <a:gd name="connsiteX40" fmla="*/ 9512 w 9838"/>
              <a:gd name="connsiteY40" fmla="*/ 9933 h 9991"/>
              <a:gd name="connsiteX41" fmla="*/ 9674 w 9838"/>
              <a:gd name="connsiteY41" fmla="*/ 9962 h 9991"/>
              <a:gd name="connsiteX42" fmla="*/ 9838 w 9838"/>
              <a:gd name="connsiteY42" fmla="*/ 9991 h 9991"/>
              <a:gd name="connsiteX0" fmla="*/ 9833 w 9833"/>
              <a:gd name="connsiteY0" fmla="*/ 9971 h 9971"/>
              <a:gd name="connsiteX1" fmla="*/ 3759 w 9833"/>
              <a:gd name="connsiteY1" fmla="*/ 0 h 9971"/>
              <a:gd name="connsiteX2" fmla="*/ 3380 w 9833"/>
              <a:gd name="connsiteY2" fmla="*/ 121 h 9971"/>
              <a:gd name="connsiteX3" fmla="*/ 3025 w 9833"/>
              <a:gd name="connsiteY3" fmla="*/ 262 h 9971"/>
              <a:gd name="connsiteX4" fmla="*/ 2696 w 9833"/>
              <a:gd name="connsiteY4" fmla="*/ 403 h 9971"/>
              <a:gd name="connsiteX5" fmla="*/ 2364 w 9833"/>
              <a:gd name="connsiteY5" fmla="*/ 551 h 9971"/>
              <a:gd name="connsiteX6" fmla="*/ 2056 w 9833"/>
              <a:gd name="connsiteY6" fmla="*/ 705 h 9971"/>
              <a:gd name="connsiteX7" fmla="*/ 1773 w 9833"/>
              <a:gd name="connsiteY7" fmla="*/ 863 h 9971"/>
              <a:gd name="connsiteX8" fmla="*/ 1490 w 9833"/>
              <a:gd name="connsiteY8" fmla="*/ 1034 h 9971"/>
              <a:gd name="connsiteX9" fmla="*/ 1253 w 9833"/>
              <a:gd name="connsiteY9" fmla="*/ 1204 h 9971"/>
              <a:gd name="connsiteX10" fmla="*/ 1015 w 9833"/>
              <a:gd name="connsiteY10" fmla="*/ 1383 h 9971"/>
              <a:gd name="connsiteX11" fmla="*/ 828 w 9833"/>
              <a:gd name="connsiteY11" fmla="*/ 1569 h 9971"/>
              <a:gd name="connsiteX12" fmla="*/ 639 w 9833"/>
              <a:gd name="connsiteY12" fmla="*/ 1750 h 9971"/>
              <a:gd name="connsiteX13" fmla="*/ 473 w 9833"/>
              <a:gd name="connsiteY13" fmla="*/ 1947 h 9971"/>
              <a:gd name="connsiteX14" fmla="*/ 331 w 9833"/>
              <a:gd name="connsiteY14" fmla="*/ 2137 h 9971"/>
              <a:gd name="connsiteX15" fmla="*/ 212 w 9833"/>
              <a:gd name="connsiteY15" fmla="*/ 2332 h 9971"/>
              <a:gd name="connsiteX16" fmla="*/ 118 w 9833"/>
              <a:gd name="connsiteY16" fmla="*/ 2539 h 9971"/>
              <a:gd name="connsiteX17" fmla="*/ 70 w 9833"/>
              <a:gd name="connsiteY17" fmla="*/ 2746 h 9971"/>
              <a:gd name="connsiteX18" fmla="*/ 22 w 9833"/>
              <a:gd name="connsiteY18" fmla="*/ 2954 h 9971"/>
              <a:gd name="connsiteX19" fmla="*/ 0 w 9833"/>
              <a:gd name="connsiteY19" fmla="*/ 3161 h 9971"/>
              <a:gd name="connsiteX20" fmla="*/ 0 w 9833"/>
              <a:gd name="connsiteY20" fmla="*/ 3161 h 9971"/>
              <a:gd name="connsiteX21" fmla="*/ 22 w 9833"/>
              <a:gd name="connsiteY21" fmla="*/ 3463 h 9971"/>
              <a:gd name="connsiteX22" fmla="*/ 95 w 9833"/>
              <a:gd name="connsiteY22" fmla="*/ 3735 h 9971"/>
              <a:gd name="connsiteX23" fmla="*/ 189 w 9833"/>
              <a:gd name="connsiteY23" fmla="*/ 4009 h 9971"/>
              <a:gd name="connsiteX24" fmla="*/ 260 w 9833"/>
              <a:gd name="connsiteY24" fmla="*/ 4132 h 9971"/>
              <a:gd name="connsiteX25" fmla="*/ 354 w 9833"/>
              <a:gd name="connsiteY25" fmla="*/ 4262 h 9971"/>
              <a:gd name="connsiteX26" fmla="*/ 449 w 9833"/>
              <a:gd name="connsiteY26" fmla="*/ 4394 h 9971"/>
              <a:gd name="connsiteX27" fmla="*/ 592 w 9833"/>
              <a:gd name="connsiteY27" fmla="*/ 4525 h 9971"/>
              <a:gd name="connsiteX28" fmla="*/ 874 w 9833"/>
              <a:gd name="connsiteY28" fmla="*/ 4804 h 9971"/>
              <a:gd name="connsiteX29" fmla="*/ 1253 w 9833"/>
              <a:gd name="connsiteY29" fmla="*/ 5096 h 9971"/>
              <a:gd name="connsiteX30" fmla="*/ 1703 w 9833"/>
              <a:gd name="connsiteY30" fmla="*/ 5416 h 9971"/>
              <a:gd name="connsiteX31" fmla="*/ 2245 w 9833"/>
              <a:gd name="connsiteY31" fmla="*/ 5765 h 9971"/>
              <a:gd name="connsiteX32" fmla="*/ 2907 w 9833"/>
              <a:gd name="connsiteY32" fmla="*/ 6151 h 9971"/>
              <a:gd name="connsiteX33" fmla="*/ 3664 w 9833"/>
              <a:gd name="connsiteY33" fmla="*/ 6592 h 9971"/>
              <a:gd name="connsiteX34" fmla="*/ 4514 w 9833"/>
              <a:gd name="connsiteY34" fmla="*/ 7090 h 9971"/>
              <a:gd name="connsiteX35" fmla="*/ 6618 w 9833"/>
              <a:gd name="connsiteY35" fmla="*/ 8285 h 9971"/>
              <a:gd name="connsiteX36" fmla="*/ 9267 w 9833"/>
              <a:gd name="connsiteY36" fmla="*/ 9792 h 9971"/>
              <a:gd name="connsiteX37" fmla="*/ 9267 w 9833"/>
              <a:gd name="connsiteY37" fmla="*/ 9792 h 9971"/>
              <a:gd name="connsiteX38" fmla="*/ 9384 w 9833"/>
              <a:gd name="connsiteY38" fmla="*/ 9850 h 9971"/>
              <a:gd name="connsiteX39" fmla="*/ 9525 w 9833"/>
              <a:gd name="connsiteY39" fmla="*/ 9906 h 9971"/>
              <a:gd name="connsiteX40" fmla="*/ 9669 w 9833"/>
              <a:gd name="connsiteY40" fmla="*/ 9942 h 9971"/>
              <a:gd name="connsiteX41" fmla="*/ 9833 w 9833"/>
              <a:gd name="connsiteY41" fmla="*/ 9971 h 9971"/>
              <a:gd name="connsiteX0" fmla="*/ 9833 w 9833"/>
              <a:gd name="connsiteY0" fmla="*/ 9971 h 9971"/>
              <a:gd name="connsiteX1" fmla="*/ 3823 w 9833"/>
              <a:gd name="connsiteY1" fmla="*/ 0 h 9971"/>
              <a:gd name="connsiteX2" fmla="*/ 3437 w 9833"/>
              <a:gd name="connsiteY2" fmla="*/ 121 h 9971"/>
              <a:gd name="connsiteX3" fmla="*/ 3076 w 9833"/>
              <a:gd name="connsiteY3" fmla="*/ 263 h 9971"/>
              <a:gd name="connsiteX4" fmla="*/ 2742 w 9833"/>
              <a:gd name="connsiteY4" fmla="*/ 404 h 9971"/>
              <a:gd name="connsiteX5" fmla="*/ 2404 w 9833"/>
              <a:gd name="connsiteY5" fmla="*/ 553 h 9971"/>
              <a:gd name="connsiteX6" fmla="*/ 2091 w 9833"/>
              <a:gd name="connsiteY6" fmla="*/ 707 h 9971"/>
              <a:gd name="connsiteX7" fmla="*/ 1803 w 9833"/>
              <a:gd name="connsiteY7" fmla="*/ 866 h 9971"/>
              <a:gd name="connsiteX8" fmla="*/ 1515 w 9833"/>
              <a:gd name="connsiteY8" fmla="*/ 1037 h 9971"/>
              <a:gd name="connsiteX9" fmla="*/ 1274 w 9833"/>
              <a:gd name="connsiteY9" fmla="*/ 1208 h 9971"/>
              <a:gd name="connsiteX10" fmla="*/ 1032 w 9833"/>
              <a:gd name="connsiteY10" fmla="*/ 1387 h 9971"/>
              <a:gd name="connsiteX11" fmla="*/ 842 w 9833"/>
              <a:gd name="connsiteY11" fmla="*/ 1574 h 9971"/>
              <a:gd name="connsiteX12" fmla="*/ 650 w 9833"/>
              <a:gd name="connsiteY12" fmla="*/ 1755 h 9971"/>
              <a:gd name="connsiteX13" fmla="*/ 481 w 9833"/>
              <a:gd name="connsiteY13" fmla="*/ 1953 h 9971"/>
              <a:gd name="connsiteX14" fmla="*/ 337 w 9833"/>
              <a:gd name="connsiteY14" fmla="*/ 2143 h 9971"/>
              <a:gd name="connsiteX15" fmla="*/ 216 w 9833"/>
              <a:gd name="connsiteY15" fmla="*/ 2339 h 9971"/>
              <a:gd name="connsiteX16" fmla="*/ 120 w 9833"/>
              <a:gd name="connsiteY16" fmla="*/ 2546 h 9971"/>
              <a:gd name="connsiteX17" fmla="*/ 71 w 9833"/>
              <a:gd name="connsiteY17" fmla="*/ 2754 h 9971"/>
              <a:gd name="connsiteX18" fmla="*/ 22 w 9833"/>
              <a:gd name="connsiteY18" fmla="*/ 2963 h 9971"/>
              <a:gd name="connsiteX19" fmla="*/ 0 w 9833"/>
              <a:gd name="connsiteY19" fmla="*/ 3170 h 9971"/>
              <a:gd name="connsiteX20" fmla="*/ 0 w 9833"/>
              <a:gd name="connsiteY20" fmla="*/ 3170 h 9971"/>
              <a:gd name="connsiteX21" fmla="*/ 22 w 9833"/>
              <a:gd name="connsiteY21" fmla="*/ 3473 h 9971"/>
              <a:gd name="connsiteX22" fmla="*/ 97 w 9833"/>
              <a:gd name="connsiteY22" fmla="*/ 3746 h 9971"/>
              <a:gd name="connsiteX23" fmla="*/ 192 w 9833"/>
              <a:gd name="connsiteY23" fmla="*/ 4021 h 9971"/>
              <a:gd name="connsiteX24" fmla="*/ 264 w 9833"/>
              <a:gd name="connsiteY24" fmla="*/ 4144 h 9971"/>
              <a:gd name="connsiteX25" fmla="*/ 360 w 9833"/>
              <a:gd name="connsiteY25" fmla="*/ 4274 h 9971"/>
              <a:gd name="connsiteX26" fmla="*/ 457 w 9833"/>
              <a:gd name="connsiteY26" fmla="*/ 4407 h 9971"/>
              <a:gd name="connsiteX27" fmla="*/ 602 w 9833"/>
              <a:gd name="connsiteY27" fmla="*/ 4538 h 9971"/>
              <a:gd name="connsiteX28" fmla="*/ 889 w 9833"/>
              <a:gd name="connsiteY28" fmla="*/ 4818 h 9971"/>
              <a:gd name="connsiteX29" fmla="*/ 1274 w 9833"/>
              <a:gd name="connsiteY29" fmla="*/ 5111 h 9971"/>
              <a:gd name="connsiteX30" fmla="*/ 1732 w 9833"/>
              <a:gd name="connsiteY30" fmla="*/ 5432 h 9971"/>
              <a:gd name="connsiteX31" fmla="*/ 2283 w 9833"/>
              <a:gd name="connsiteY31" fmla="*/ 5782 h 9971"/>
              <a:gd name="connsiteX32" fmla="*/ 2956 w 9833"/>
              <a:gd name="connsiteY32" fmla="*/ 6169 h 9971"/>
              <a:gd name="connsiteX33" fmla="*/ 3726 w 9833"/>
              <a:gd name="connsiteY33" fmla="*/ 6611 h 9971"/>
              <a:gd name="connsiteX34" fmla="*/ 4591 w 9833"/>
              <a:gd name="connsiteY34" fmla="*/ 7111 h 9971"/>
              <a:gd name="connsiteX35" fmla="*/ 6730 w 9833"/>
              <a:gd name="connsiteY35" fmla="*/ 8309 h 9971"/>
              <a:gd name="connsiteX36" fmla="*/ 9424 w 9833"/>
              <a:gd name="connsiteY36" fmla="*/ 9820 h 9971"/>
              <a:gd name="connsiteX37" fmla="*/ 9424 w 9833"/>
              <a:gd name="connsiteY37" fmla="*/ 9820 h 9971"/>
              <a:gd name="connsiteX38" fmla="*/ 9543 w 9833"/>
              <a:gd name="connsiteY38" fmla="*/ 9879 h 9971"/>
              <a:gd name="connsiteX39" fmla="*/ 9687 w 9833"/>
              <a:gd name="connsiteY39" fmla="*/ 9935 h 9971"/>
              <a:gd name="connsiteX40" fmla="*/ 9833 w 9833"/>
              <a:gd name="connsiteY40" fmla="*/ 9971 h 9971"/>
              <a:gd name="connsiteX0" fmla="*/ 9852 w 9852"/>
              <a:gd name="connsiteY0" fmla="*/ 9964 h 9964"/>
              <a:gd name="connsiteX1" fmla="*/ 3888 w 9852"/>
              <a:gd name="connsiteY1" fmla="*/ 0 h 9964"/>
              <a:gd name="connsiteX2" fmla="*/ 3495 w 9852"/>
              <a:gd name="connsiteY2" fmla="*/ 121 h 9964"/>
              <a:gd name="connsiteX3" fmla="*/ 3128 w 9852"/>
              <a:gd name="connsiteY3" fmla="*/ 264 h 9964"/>
              <a:gd name="connsiteX4" fmla="*/ 2789 w 9852"/>
              <a:gd name="connsiteY4" fmla="*/ 405 h 9964"/>
              <a:gd name="connsiteX5" fmla="*/ 2445 w 9852"/>
              <a:gd name="connsiteY5" fmla="*/ 555 h 9964"/>
              <a:gd name="connsiteX6" fmla="*/ 2127 w 9852"/>
              <a:gd name="connsiteY6" fmla="*/ 709 h 9964"/>
              <a:gd name="connsiteX7" fmla="*/ 1834 w 9852"/>
              <a:gd name="connsiteY7" fmla="*/ 869 h 9964"/>
              <a:gd name="connsiteX8" fmla="*/ 1541 w 9852"/>
              <a:gd name="connsiteY8" fmla="*/ 1040 h 9964"/>
              <a:gd name="connsiteX9" fmla="*/ 1296 w 9852"/>
              <a:gd name="connsiteY9" fmla="*/ 1212 h 9964"/>
              <a:gd name="connsiteX10" fmla="*/ 1050 w 9852"/>
              <a:gd name="connsiteY10" fmla="*/ 1391 h 9964"/>
              <a:gd name="connsiteX11" fmla="*/ 856 w 9852"/>
              <a:gd name="connsiteY11" fmla="*/ 1579 h 9964"/>
              <a:gd name="connsiteX12" fmla="*/ 661 w 9852"/>
              <a:gd name="connsiteY12" fmla="*/ 1760 h 9964"/>
              <a:gd name="connsiteX13" fmla="*/ 489 w 9852"/>
              <a:gd name="connsiteY13" fmla="*/ 1959 h 9964"/>
              <a:gd name="connsiteX14" fmla="*/ 343 w 9852"/>
              <a:gd name="connsiteY14" fmla="*/ 2149 h 9964"/>
              <a:gd name="connsiteX15" fmla="*/ 220 w 9852"/>
              <a:gd name="connsiteY15" fmla="*/ 2346 h 9964"/>
              <a:gd name="connsiteX16" fmla="*/ 122 w 9852"/>
              <a:gd name="connsiteY16" fmla="*/ 2553 h 9964"/>
              <a:gd name="connsiteX17" fmla="*/ 72 w 9852"/>
              <a:gd name="connsiteY17" fmla="*/ 2762 h 9964"/>
              <a:gd name="connsiteX18" fmla="*/ 22 w 9852"/>
              <a:gd name="connsiteY18" fmla="*/ 2972 h 9964"/>
              <a:gd name="connsiteX19" fmla="*/ 0 w 9852"/>
              <a:gd name="connsiteY19" fmla="*/ 3179 h 9964"/>
              <a:gd name="connsiteX20" fmla="*/ 0 w 9852"/>
              <a:gd name="connsiteY20" fmla="*/ 3179 h 9964"/>
              <a:gd name="connsiteX21" fmla="*/ 22 w 9852"/>
              <a:gd name="connsiteY21" fmla="*/ 3483 h 9964"/>
              <a:gd name="connsiteX22" fmla="*/ 99 w 9852"/>
              <a:gd name="connsiteY22" fmla="*/ 3757 h 9964"/>
              <a:gd name="connsiteX23" fmla="*/ 195 w 9852"/>
              <a:gd name="connsiteY23" fmla="*/ 4033 h 9964"/>
              <a:gd name="connsiteX24" fmla="*/ 268 w 9852"/>
              <a:gd name="connsiteY24" fmla="*/ 4156 h 9964"/>
              <a:gd name="connsiteX25" fmla="*/ 366 w 9852"/>
              <a:gd name="connsiteY25" fmla="*/ 4286 h 9964"/>
              <a:gd name="connsiteX26" fmla="*/ 465 w 9852"/>
              <a:gd name="connsiteY26" fmla="*/ 4420 h 9964"/>
              <a:gd name="connsiteX27" fmla="*/ 612 w 9852"/>
              <a:gd name="connsiteY27" fmla="*/ 4551 h 9964"/>
              <a:gd name="connsiteX28" fmla="*/ 904 w 9852"/>
              <a:gd name="connsiteY28" fmla="*/ 4832 h 9964"/>
              <a:gd name="connsiteX29" fmla="*/ 1296 w 9852"/>
              <a:gd name="connsiteY29" fmla="*/ 5126 h 9964"/>
              <a:gd name="connsiteX30" fmla="*/ 1761 w 9852"/>
              <a:gd name="connsiteY30" fmla="*/ 5448 h 9964"/>
              <a:gd name="connsiteX31" fmla="*/ 2322 w 9852"/>
              <a:gd name="connsiteY31" fmla="*/ 5799 h 9964"/>
              <a:gd name="connsiteX32" fmla="*/ 3006 w 9852"/>
              <a:gd name="connsiteY32" fmla="*/ 6187 h 9964"/>
              <a:gd name="connsiteX33" fmla="*/ 3789 w 9852"/>
              <a:gd name="connsiteY33" fmla="*/ 6630 h 9964"/>
              <a:gd name="connsiteX34" fmla="*/ 4669 w 9852"/>
              <a:gd name="connsiteY34" fmla="*/ 7132 h 9964"/>
              <a:gd name="connsiteX35" fmla="*/ 6844 w 9852"/>
              <a:gd name="connsiteY35" fmla="*/ 8333 h 9964"/>
              <a:gd name="connsiteX36" fmla="*/ 9584 w 9852"/>
              <a:gd name="connsiteY36" fmla="*/ 9849 h 9964"/>
              <a:gd name="connsiteX37" fmla="*/ 9584 w 9852"/>
              <a:gd name="connsiteY37" fmla="*/ 9849 h 9964"/>
              <a:gd name="connsiteX38" fmla="*/ 9705 w 9852"/>
              <a:gd name="connsiteY38" fmla="*/ 9908 h 9964"/>
              <a:gd name="connsiteX39" fmla="*/ 9852 w 9852"/>
              <a:gd name="connsiteY39" fmla="*/ 9964 h 9964"/>
              <a:gd name="connsiteX0" fmla="*/ 9851 w 9851"/>
              <a:gd name="connsiteY0" fmla="*/ 9944 h 9944"/>
              <a:gd name="connsiteX1" fmla="*/ 3946 w 9851"/>
              <a:gd name="connsiteY1" fmla="*/ 0 h 9944"/>
              <a:gd name="connsiteX2" fmla="*/ 3548 w 9851"/>
              <a:gd name="connsiteY2" fmla="*/ 121 h 9944"/>
              <a:gd name="connsiteX3" fmla="*/ 3175 w 9851"/>
              <a:gd name="connsiteY3" fmla="*/ 265 h 9944"/>
              <a:gd name="connsiteX4" fmla="*/ 2831 w 9851"/>
              <a:gd name="connsiteY4" fmla="*/ 406 h 9944"/>
              <a:gd name="connsiteX5" fmla="*/ 2482 w 9851"/>
              <a:gd name="connsiteY5" fmla="*/ 557 h 9944"/>
              <a:gd name="connsiteX6" fmla="*/ 2159 w 9851"/>
              <a:gd name="connsiteY6" fmla="*/ 712 h 9944"/>
              <a:gd name="connsiteX7" fmla="*/ 1862 w 9851"/>
              <a:gd name="connsiteY7" fmla="*/ 872 h 9944"/>
              <a:gd name="connsiteX8" fmla="*/ 1564 w 9851"/>
              <a:gd name="connsiteY8" fmla="*/ 1044 h 9944"/>
              <a:gd name="connsiteX9" fmla="*/ 1315 w 9851"/>
              <a:gd name="connsiteY9" fmla="*/ 1216 h 9944"/>
              <a:gd name="connsiteX10" fmla="*/ 1066 w 9851"/>
              <a:gd name="connsiteY10" fmla="*/ 1396 h 9944"/>
              <a:gd name="connsiteX11" fmla="*/ 869 w 9851"/>
              <a:gd name="connsiteY11" fmla="*/ 1585 h 9944"/>
              <a:gd name="connsiteX12" fmla="*/ 671 w 9851"/>
              <a:gd name="connsiteY12" fmla="*/ 1766 h 9944"/>
              <a:gd name="connsiteX13" fmla="*/ 496 w 9851"/>
              <a:gd name="connsiteY13" fmla="*/ 1966 h 9944"/>
              <a:gd name="connsiteX14" fmla="*/ 348 w 9851"/>
              <a:gd name="connsiteY14" fmla="*/ 2157 h 9944"/>
              <a:gd name="connsiteX15" fmla="*/ 223 w 9851"/>
              <a:gd name="connsiteY15" fmla="*/ 2354 h 9944"/>
              <a:gd name="connsiteX16" fmla="*/ 124 w 9851"/>
              <a:gd name="connsiteY16" fmla="*/ 2562 h 9944"/>
              <a:gd name="connsiteX17" fmla="*/ 73 w 9851"/>
              <a:gd name="connsiteY17" fmla="*/ 2772 h 9944"/>
              <a:gd name="connsiteX18" fmla="*/ 22 w 9851"/>
              <a:gd name="connsiteY18" fmla="*/ 2983 h 9944"/>
              <a:gd name="connsiteX19" fmla="*/ 0 w 9851"/>
              <a:gd name="connsiteY19" fmla="*/ 3190 h 9944"/>
              <a:gd name="connsiteX20" fmla="*/ 0 w 9851"/>
              <a:gd name="connsiteY20" fmla="*/ 3190 h 9944"/>
              <a:gd name="connsiteX21" fmla="*/ 22 w 9851"/>
              <a:gd name="connsiteY21" fmla="*/ 3496 h 9944"/>
              <a:gd name="connsiteX22" fmla="*/ 100 w 9851"/>
              <a:gd name="connsiteY22" fmla="*/ 3771 h 9944"/>
              <a:gd name="connsiteX23" fmla="*/ 198 w 9851"/>
              <a:gd name="connsiteY23" fmla="*/ 4048 h 9944"/>
              <a:gd name="connsiteX24" fmla="*/ 272 w 9851"/>
              <a:gd name="connsiteY24" fmla="*/ 4171 h 9944"/>
              <a:gd name="connsiteX25" fmla="*/ 371 w 9851"/>
              <a:gd name="connsiteY25" fmla="*/ 4301 h 9944"/>
              <a:gd name="connsiteX26" fmla="*/ 472 w 9851"/>
              <a:gd name="connsiteY26" fmla="*/ 4436 h 9944"/>
              <a:gd name="connsiteX27" fmla="*/ 621 w 9851"/>
              <a:gd name="connsiteY27" fmla="*/ 4567 h 9944"/>
              <a:gd name="connsiteX28" fmla="*/ 918 w 9851"/>
              <a:gd name="connsiteY28" fmla="*/ 4849 h 9944"/>
              <a:gd name="connsiteX29" fmla="*/ 1315 w 9851"/>
              <a:gd name="connsiteY29" fmla="*/ 5145 h 9944"/>
              <a:gd name="connsiteX30" fmla="*/ 1787 w 9851"/>
              <a:gd name="connsiteY30" fmla="*/ 5468 h 9944"/>
              <a:gd name="connsiteX31" fmla="*/ 2357 w 9851"/>
              <a:gd name="connsiteY31" fmla="*/ 5820 h 9944"/>
              <a:gd name="connsiteX32" fmla="*/ 3051 w 9851"/>
              <a:gd name="connsiteY32" fmla="*/ 6209 h 9944"/>
              <a:gd name="connsiteX33" fmla="*/ 3846 w 9851"/>
              <a:gd name="connsiteY33" fmla="*/ 6654 h 9944"/>
              <a:gd name="connsiteX34" fmla="*/ 4739 w 9851"/>
              <a:gd name="connsiteY34" fmla="*/ 7158 h 9944"/>
              <a:gd name="connsiteX35" fmla="*/ 6947 w 9851"/>
              <a:gd name="connsiteY35" fmla="*/ 8363 h 9944"/>
              <a:gd name="connsiteX36" fmla="*/ 9728 w 9851"/>
              <a:gd name="connsiteY36" fmla="*/ 9885 h 9944"/>
              <a:gd name="connsiteX37" fmla="*/ 9728 w 9851"/>
              <a:gd name="connsiteY37" fmla="*/ 9885 h 9944"/>
              <a:gd name="connsiteX38" fmla="*/ 9851 w 9851"/>
              <a:gd name="connsiteY38" fmla="*/ 9944 h 9944"/>
              <a:gd name="connsiteX0" fmla="*/ 9875 w 9875"/>
              <a:gd name="connsiteY0" fmla="*/ 9941 h 9941"/>
              <a:gd name="connsiteX1" fmla="*/ 4006 w 9875"/>
              <a:gd name="connsiteY1" fmla="*/ 0 h 9941"/>
              <a:gd name="connsiteX2" fmla="*/ 3602 w 9875"/>
              <a:gd name="connsiteY2" fmla="*/ 122 h 9941"/>
              <a:gd name="connsiteX3" fmla="*/ 3223 w 9875"/>
              <a:gd name="connsiteY3" fmla="*/ 266 h 9941"/>
              <a:gd name="connsiteX4" fmla="*/ 2874 w 9875"/>
              <a:gd name="connsiteY4" fmla="*/ 408 h 9941"/>
              <a:gd name="connsiteX5" fmla="*/ 2520 w 9875"/>
              <a:gd name="connsiteY5" fmla="*/ 560 h 9941"/>
              <a:gd name="connsiteX6" fmla="*/ 2192 w 9875"/>
              <a:gd name="connsiteY6" fmla="*/ 716 h 9941"/>
              <a:gd name="connsiteX7" fmla="*/ 1890 w 9875"/>
              <a:gd name="connsiteY7" fmla="*/ 877 h 9941"/>
              <a:gd name="connsiteX8" fmla="*/ 1588 w 9875"/>
              <a:gd name="connsiteY8" fmla="*/ 1050 h 9941"/>
              <a:gd name="connsiteX9" fmla="*/ 1335 w 9875"/>
              <a:gd name="connsiteY9" fmla="*/ 1223 h 9941"/>
              <a:gd name="connsiteX10" fmla="*/ 1082 w 9875"/>
              <a:gd name="connsiteY10" fmla="*/ 1404 h 9941"/>
              <a:gd name="connsiteX11" fmla="*/ 882 w 9875"/>
              <a:gd name="connsiteY11" fmla="*/ 1594 h 9941"/>
              <a:gd name="connsiteX12" fmla="*/ 681 w 9875"/>
              <a:gd name="connsiteY12" fmla="*/ 1776 h 9941"/>
              <a:gd name="connsiteX13" fmla="*/ 504 w 9875"/>
              <a:gd name="connsiteY13" fmla="*/ 1977 h 9941"/>
              <a:gd name="connsiteX14" fmla="*/ 353 w 9875"/>
              <a:gd name="connsiteY14" fmla="*/ 2169 h 9941"/>
              <a:gd name="connsiteX15" fmla="*/ 226 w 9875"/>
              <a:gd name="connsiteY15" fmla="*/ 2367 h 9941"/>
              <a:gd name="connsiteX16" fmla="*/ 126 w 9875"/>
              <a:gd name="connsiteY16" fmla="*/ 2576 h 9941"/>
              <a:gd name="connsiteX17" fmla="*/ 74 w 9875"/>
              <a:gd name="connsiteY17" fmla="*/ 2788 h 9941"/>
              <a:gd name="connsiteX18" fmla="*/ 22 w 9875"/>
              <a:gd name="connsiteY18" fmla="*/ 3000 h 9941"/>
              <a:gd name="connsiteX19" fmla="*/ 0 w 9875"/>
              <a:gd name="connsiteY19" fmla="*/ 3208 h 9941"/>
              <a:gd name="connsiteX20" fmla="*/ 0 w 9875"/>
              <a:gd name="connsiteY20" fmla="*/ 3208 h 9941"/>
              <a:gd name="connsiteX21" fmla="*/ 22 w 9875"/>
              <a:gd name="connsiteY21" fmla="*/ 3516 h 9941"/>
              <a:gd name="connsiteX22" fmla="*/ 102 w 9875"/>
              <a:gd name="connsiteY22" fmla="*/ 3792 h 9941"/>
              <a:gd name="connsiteX23" fmla="*/ 201 w 9875"/>
              <a:gd name="connsiteY23" fmla="*/ 4071 h 9941"/>
              <a:gd name="connsiteX24" fmla="*/ 276 w 9875"/>
              <a:gd name="connsiteY24" fmla="*/ 4194 h 9941"/>
              <a:gd name="connsiteX25" fmla="*/ 377 w 9875"/>
              <a:gd name="connsiteY25" fmla="*/ 4325 h 9941"/>
              <a:gd name="connsiteX26" fmla="*/ 479 w 9875"/>
              <a:gd name="connsiteY26" fmla="*/ 4461 h 9941"/>
              <a:gd name="connsiteX27" fmla="*/ 630 w 9875"/>
              <a:gd name="connsiteY27" fmla="*/ 4593 h 9941"/>
              <a:gd name="connsiteX28" fmla="*/ 932 w 9875"/>
              <a:gd name="connsiteY28" fmla="*/ 4876 h 9941"/>
              <a:gd name="connsiteX29" fmla="*/ 1335 w 9875"/>
              <a:gd name="connsiteY29" fmla="*/ 5174 h 9941"/>
              <a:gd name="connsiteX30" fmla="*/ 1814 w 9875"/>
              <a:gd name="connsiteY30" fmla="*/ 5499 h 9941"/>
              <a:gd name="connsiteX31" fmla="*/ 2393 w 9875"/>
              <a:gd name="connsiteY31" fmla="*/ 5853 h 9941"/>
              <a:gd name="connsiteX32" fmla="*/ 3097 w 9875"/>
              <a:gd name="connsiteY32" fmla="*/ 6244 h 9941"/>
              <a:gd name="connsiteX33" fmla="*/ 3904 w 9875"/>
              <a:gd name="connsiteY33" fmla="*/ 6691 h 9941"/>
              <a:gd name="connsiteX34" fmla="*/ 4811 w 9875"/>
              <a:gd name="connsiteY34" fmla="*/ 7198 h 9941"/>
              <a:gd name="connsiteX35" fmla="*/ 7052 w 9875"/>
              <a:gd name="connsiteY35" fmla="*/ 8410 h 9941"/>
              <a:gd name="connsiteX36" fmla="*/ 9875 w 9875"/>
              <a:gd name="connsiteY36" fmla="*/ 9941 h 9941"/>
              <a:gd name="connsiteX37" fmla="*/ 9875 w 9875"/>
              <a:gd name="connsiteY37" fmla="*/ 9941 h 9941"/>
              <a:gd name="connsiteX0" fmla="*/ 10000 w 10000"/>
              <a:gd name="connsiteY0" fmla="*/ 10000 h 10000"/>
              <a:gd name="connsiteX1" fmla="*/ 4057 w 10000"/>
              <a:gd name="connsiteY1" fmla="*/ 0 h 10000"/>
              <a:gd name="connsiteX2" fmla="*/ 3648 w 10000"/>
              <a:gd name="connsiteY2" fmla="*/ 123 h 10000"/>
              <a:gd name="connsiteX3" fmla="*/ 3264 w 10000"/>
              <a:gd name="connsiteY3" fmla="*/ 268 h 10000"/>
              <a:gd name="connsiteX4" fmla="*/ 2910 w 10000"/>
              <a:gd name="connsiteY4" fmla="*/ 410 h 10000"/>
              <a:gd name="connsiteX5" fmla="*/ 2552 w 10000"/>
              <a:gd name="connsiteY5" fmla="*/ 563 h 10000"/>
              <a:gd name="connsiteX6" fmla="*/ 2220 w 10000"/>
              <a:gd name="connsiteY6" fmla="*/ 720 h 10000"/>
              <a:gd name="connsiteX7" fmla="*/ 1914 w 10000"/>
              <a:gd name="connsiteY7" fmla="*/ 882 h 10000"/>
              <a:gd name="connsiteX8" fmla="*/ 1608 w 10000"/>
              <a:gd name="connsiteY8" fmla="*/ 1056 h 10000"/>
              <a:gd name="connsiteX9" fmla="*/ 1352 w 10000"/>
              <a:gd name="connsiteY9" fmla="*/ 1230 h 10000"/>
              <a:gd name="connsiteX10" fmla="*/ 1096 w 10000"/>
              <a:gd name="connsiteY10" fmla="*/ 1412 h 10000"/>
              <a:gd name="connsiteX11" fmla="*/ 893 w 10000"/>
              <a:gd name="connsiteY11" fmla="*/ 1603 h 10000"/>
              <a:gd name="connsiteX12" fmla="*/ 690 w 10000"/>
              <a:gd name="connsiteY12" fmla="*/ 1787 h 10000"/>
              <a:gd name="connsiteX13" fmla="*/ 510 w 10000"/>
              <a:gd name="connsiteY13" fmla="*/ 1989 h 10000"/>
              <a:gd name="connsiteX14" fmla="*/ 357 w 10000"/>
              <a:gd name="connsiteY14" fmla="*/ 2182 h 10000"/>
              <a:gd name="connsiteX15" fmla="*/ 229 w 10000"/>
              <a:gd name="connsiteY15" fmla="*/ 2381 h 10000"/>
              <a:gd name="connsiteX16" fmla="*/ 128 w 10000"/>
              <a:gd name="connsiteY16" fmla="*/ 2591 h 10000"/>
              <a:gd name="connsiteX17" fmla="*/ 75 w 10000"/>
              <a:gd name="connsiteY17" fmla="*/ 2805 h 10000"/>
              <a:gd name="connsiteX18" fmla="*/ 22 w 10000"/>
              <a:gd name="connsiteY18" fmla="*/ 3018 h 10000"/>
              <a:gd name="connsiteX19" fmla="*/ 0 w 10000"/>
              <a:gd name="connsiteY19" fmla="*/ 3227 h 10000"/>
              <a:gd name="connsiteX20" fmla="*/ 0 w 10000"/>
              <a:gd name="connsiteY20" fmla="*/ 3227 h 10000"/>
              <a:gd name="connsiteX21" fmla="*/ 22 w 10000"/>
              <a:gd name="connsiteY21" fmla="*/ 3537 h 10000"/>
              <a:gd name="connsiteX22" fmla="*/ 103 w 10000"/>
              <a:gd name="connsiteY22" fmla="*/ 3815 h 10000"/>
              <a:gd name="connsiteX23" fmla="*/ 204 w 10000"/>
              <a:gd name="connsiteY23" fmla="*/ 4095 h 10000"/>
              <a:gd name="connsiteX24" fmla="*/ 279 w 10000"/>
              <a:gd name="connsiteY24" fmla="*/ 4219 h 10000"/>
              <a:gd name="connsiteX25" fmla="*/ 382 w 10000"/>
              <a:gd name="connsiteY25" fmla="*/ 4351 h 10000"/>
              <a:gd name="connsiteX26" fmla="*/ 485 w 10000"/>
              <a:gd name="connsiteY26" fmla="*/ 4487 h 10000"/>
              <a:gd name="connsiteX27" fmla="*/ 638 w 10000"/>
              <a:gd name="connsiteY27" fmla="*/ 4620 h 10000"/>
              <a:gd name="connsiteX28" fmla="*/ 944 w 10000"/>
              <a:gd name="connsiteY28" fmla="*/ 4905 h 10000"/>
              <a:gd name="connsiteX29" fmla="*/ 1352 w 10000"/>
              <a:gd name="connsiteY29" fmla="*/ 5205 h 10000"/>
              <a:gd name="connsiteX30" fmla="*/ 1837 w 10000"/>
              <a:gd name="connsiteY30" fmla="*/ 5532 h 10000"/>
              <a:gd name="connsiteX31" fmla="*/ 2423 w 10000"/>
              <a:gd name="connsiteY31" fmla="*/ 5888 h 10000"/>
              <a:gd name="connsiteX32" fmla="*/ 3136 w 10000"/>
              <a:gd name="connsiteY32" fmla="*/ 6281 h 10000"/>
              <a:gd name="connsiteX33" fmla="*/ 3953 w 10000"/>
              <a:gd name="connsiteY33" fmla="*/ 6731 h 10000"/>
              <a:gd name="connsiteX34" fmla="*/ 4872 w 10000"/>
              <a:gd name="connsiteY34" fmla="*/ 7241 h 10000"/>
              <a:gd name="connsiteX35" fmla="*/ 7141 w 10000"/>
              <a:gd name="connsiteY35" fmla="*/ 8460 h 10000"/>
              <a:gd name="connsiteX36" fmla="*/ 10000 w 10000"/>
              <a:gd name="connsiteY36" fmla="*/ 10000 h 10000"/>
              <a:gd name="connsiteX0" fmla="*/ 7141 w 7141"/>
              <a:gd name="connsiteY0" fmla="*/ 8460 h 8460"/>
              <a:gd name="connsiteX1" fmla="*/ 4057 w 7141"/>
              <a:gd name="connsiteY1" fmla="*/ 0 h 8460"/>
              <a:gd name="connsiteX2" fmla="*/ 3648 w 7141"/>
              <a:gd name="connsiteY2" fmla="*/ 123 h 8460"/>
              <a:gd name="connsiteX3" fmla="*/ 3264 w 7141"/>
              <a:gd name="connsiteY3" fmla="*/ 268 h 8460"/>
              <a:gd name="connsiteX4" fmla="*/ 2910 w 7141"/>
              <a:gd name="connsiteY4" fmla="*/ 410 h 8460"/>
              <a:gd name="connsiteX5" fmla="*/ 2552 w 7141"/>
              <a:gd name="connsiteY5" fmla="*/ 563 h 8460"/>
              <a:gd name="connsiteX6" fmla="*/ 2220 w 7141"/>
              <a:gd name="connsiteY6" fmla="*/ 720 h 8460"/>
              <a:gd name="connsiteX7" fmla="*/ 1914 w 7141"/>
              <a:gd name="connsiteY7" fmla="*/ 882 h 8460"/>
              <a:gd name="connsiteX8" fmla="*/ 1608 w 7141"/>
              <a:gd name="connsiteY8" fmla="*/ 1056 h 8460"/>
              <a:gd name="connsiteX9" fmla="*/ 1352 w 7141"/>
              <a:gd name="connsiteY9" fmla="*/ 1230 h 8460"/>
              <a:gd name="connsiteX10" fmla="*/ 1096 w 7141"/>
              <a:gd name="connsiteY10" fmla="*/ 1412 h 8460"/>
              <a:gd name="connsiteX11" fmla="*/ 893 w 7141"/>
              <a:gd name="connsiteY11" fmla="*/ 1603 h 8460"/>
              <a:gd name="connsiteX12" fmla="*/ 690 w 7141"/>
              <a:gd name="connsiteY12" fmla="*/ 1787 h 8460"/>
              <a:gd name="connsiteX13" fmla="*/ 510 w 7141"/>
              <a:gd name="connsiteY13" fmla="*/ 1989 h 8460"/>
              <a:gd name="connsiteX14" fmla="*/ 357 w 7141"/>
              <a:gd name="connsiteY14" fmla="*/ 2182 h 8460"/>
              <a:gd name="connsiteX15" fmla="*/ 229 w 7141"/>
              <a:gd name="connsiteY15" fmla="*/ 2381 h 8460"/>
              <a:gd name="connsiteX16" fmla="*/ 128 w 7141"/>
              <a:gd name="connsiteY16" fmla="*/ 2591 h 8460"/>
              <a:gd name="connsiteX17" fmla="*/ 75 w 7141"/>
              <a:gd name="connsiteY17" fmla="*/ 2805 h 8460"/>
              <a:gd name="connsiteX18" fmla="*/ 22 w 7141"/>
              <a:gd name="connsiteY18" fmla="*/ 3018 h 8460"/>
              <a:gd name="connsiteX19" fmla="*/ 0 w 7141"/>
              <a:gd name="connsiteY19" fmla="*/ 3227 h 8460"/>
              <a:gd name="connsiteX20" fmla="*/ 0 w 7141"/>
              <a:gd name="connsiteY20" fmla="*/ 3227 h 8460"/>
              <a:gd name="connsiteX21" fmla="*/ 22 w 7141"/>
              <a:gd name="connsiteY21" fmla="*/ 3537 h 8460"/>
              <a:gd name="connsiteX22" fmla="*/ 103 w 7141"/>
              <a:gd name="connsiteY22" fmla="*/ 3815 h 8460"/>
              <a:gd name="connsiteX23" fmla="*/ 204 w 7141"/>
              <a:gd name="connsiteY23" fmla="*/ 4095 h 8460"/>
              <a:gd name="connsiteX24" fmla="*/ 279 w 7141"/>
              <a:gd name="connsiteY24" fmla="*/ 4219 h 8460"/>
              <a:gd name="connsiteX25" fmla="*/ 382 w 7141"/>
              <a:gd name="connsiteY25" fmla="*/ 4351 h 8460"/>
              <a:gd name="connsiteX26" fmla="*/ 485 w 7141"/>
              <a:gd name="connsiteY26" fmla="*/ 4487 h 8460"/>
              <a:gd name="connsiteX27" fmla="*/ 638 w 7141"/>
              <a:gd name="connsiteY27" fmla="*/ 4620 h 8460"/>
              <a:gd name="connsiteX28" fmla="*/ 944 w 7141"/>
              <a:gd name="connsiteY28" fmla="*/ 4905 h 8460"/>
              <a:gd name="connsiteX29" fmla="*/ 1352 w 7141"/>
              <a:gd name="connsiteY29" fmla="*/ 5205 h 8460"/>
              <a:gd name="connsiteX30" fmla="*/ 1837 w 7141"/>
              <a:gd name="connsiteY30" fmla="*/ 5532 h 8460"/>
              <a:gd name="connsiteX31" fmla="*/ 2423 w 7141"/>
              <a:gd name="connsiteY31" fmla="*/ 5888 h 8460"/>
              <a:gd name="connsiteX32" fmla="*/ 3136 w 7141"/>
              <a:gd name="connsiteY32" fmla="*/ 6281 h 8460"/>
              <a:gd name="connsiteX33" fmla="*/ 3953 w 7141"/>
              <a:gd name="connsiteY33" fmla="*/ 6731 h 8460"/>
              <a:gd name="connsiteX34" fmla="*/ 4872 w 7141"/>
              <a:gd name="connsiteY34" fmla="*/ 7241 h 8460"/>
              <a:gd name="connsiteX35" fmla="*/ 7141 w 7141"/>
              <a:gd name="connsiteY35" fmla="*/ 8460 h 8460"/>
              <a:gd name="connsiteX0" fmla="*/ 6823 w 6823"/>
              <a:gd name="connsiteY0" fmla="*/ 8559 h 8559"/>
              <a:gd name="connsiteX1" fmla="*/ 5681 w 6823"/>
              <a:gd name="connsiteY1" fmla="*/ 0 h 8559"/>
              <a:gd name="connsiteX2" fmla="*/ 5109 w 6823"/>
              <a:gd name="connsiteY2" fmla="*/ 145 h 8559"/>
              <a:gd name="connsiteX3" fmla="*/ 4571 w 6823"/>
              <a:gd name="connsiteY3" fmla="*/ 317 h 8559"/>
              <a:gd name="connsiteX4" fmla="*/ 4075 w 6823"/>
              <a:gd name="connsiteY4" fmla="*/ 485 h 8559"/>
              <a:gd name="connsiteX5" fmla="*/ 3574 w 6823"/>
              <a:gd name="connsiteY5" fmla="*/ 665 h 8559"/>
              <a:gd name="connsiteX6" fmla="*/ 3109 w 6823"/>
              <a:gd name="connsiteY6" fmla="*/ 851 h 8559"/>
              <a:gd name="connsiteX7" fmla="*/ 2680 w 6823"/>
              <a:gd name="connsiteY7" fmla="*/ 1043 h 8559"/>
              <a:gd name="connsiteX8" fmla="*/ 2252 w 6823"/>
              <a:gd name="connsiteY8" fmla="*/ 1248 h 8559"/>
              <a:gd name="connsiteX9" fmla="*/ 1893 w 6823"/>
              <a:gd name="connsiteY9" fmla="*/ 1454 h 8559"/>
              <a:gd name="connsiteX10" fmla="*/ 1535 w 6823"/>
              <a:gd name="connsiteY10" fmla="*/ 1669 h 8559"/>
              <a:gd name="connsiteX11" fmla="*/ 1251 w 6823"/>
              <a:gd name="connsiteY11" fmla="*/ 1895 h 8559"/>
              <a:gd name="connsiteX12" fmla="*/ 966 w 6823"/>
              <a:gd name="connsiteY12" fmla="*/ 2112 h 8559"/>
              <a:gd name="connsiteX13" fmla="*/ 714 w 6823"/>
              <a:gd name="connsiteY13" fmla="*/ 2351 h 8559"/>
              <a:gd name="connsiteX14" fmla="*/ 500 w 6823"/>
              <a:gd name="connsiteY14" fmla="*/ 2579 h 8559"/>
              <a:gd name="connsiteX15" fmla="*/ 321 w 6823"/>
              <a:gd name="connsiteY15" fmla="*/ 2814 h 8559"/>
              <a:gd name="connsiteX16" fmla="*/ 179 w 6823"/>
              <a:gd name="connsiteY16" fmla="*/ 3063 h 8559"/>
              <a:gd name="connsiteX17" fmla="*/ 105 w 6823"/>
              <a:gd name="connsiteY17" fmla="*/ 3316 h 8559"/>
              <a:gd name="connsiteX18" fmla="*/ 31 w 6823"/>
              <a:gd name="connsiteY18" fmla="*/ 3567 h 8559"/>
              <a:gd name="connsiteX19" fmla="*/ 0 w 6823"/>
              <a:gd name="connsiteY19" fmla="*/ 3814 h 8559"/>
              <a:gd name="connsiteX20" fmla="*/ 0 w 6823"/>
              <a:gd name="connsiteY20" fmla="*/ 3814 h 8559"/>
              <a:gd name="connsiteX21" fmla="*/ 31 w 6823"/>
              <a:gd name="connsiteY21" fmla="*/ 4181 h 8559"/>
              <a:gd name="connsiteX22" fmla="*/ 144 w 6823"/>
              <a:gd name="connsiteY22" fmla="*/ 4509 h 8559"/>
              <a:gd name="connsiteX23" fmla="*/ 286 w 6823"/>
              <a:gd name="connsiteY23" fmla="*/ 4840 h 8559"/>
              <a:gd name="connsiteX24" fmla="*/ 391 w 6823"/>
              <a:gd name="connsiteY24" fmla="*/ 4987 h 8559"/>
              <a:gd name="connsiteX25" fmla="*/ 535 w 6823"/>
              <a:gd name="connsiteY25" fmla="*/ 5143 h 8559"/>
              <a:gd name="connsiteX26" fmla="*/ 679 w 6823"/>
              <a:gd name="connsiteY26" fmla="*/ 5304 h 8559"/>
              <a:gd name="connsiteX27" fmla="*/ 893 w 6823"/>
              <a:gd name="connsiteY27" fmla="*/ 5461 h 8559"/>
              <a:gd name="connsiteX28" fmla="*/ 1322 w 6823"/>
              <a:gd name="connsiteY28" fmla="*/ 5798 h 8559"/>
              <a:gd name="connsiteX29" fmla="*/ 1893 w 6823"/>
              <a:gd name="connsiteY29" fmla="*/ 6152 h 8559"/>
              <a:gd name="connsiteX30" fmla="*/ 2572 w 6823"/>
              <a:gd name="connsiteY30" fmla="*/ 6539 h 8559"/>
              <a:gd name="connsiteX31" fmla="*/ 3393 w 6823"/>
              <a:gd name="connsiteY31" fmla="*/ 6960 h 8559"/>
              <a:gd name="connsiteX32" fmla="*/ 4392 w 6823"/>
              <a:gd name="connsiteY32" fmla="*/ 7424 h 8559"/>
              <a:gd name="connsiteX33" fmla="*/ 5536 w 6823"/>
              <a:gd name="connsiteY33" fmla="*/ 7956 h 8559"/>
              <a:gd name="connsiteX34" fmla="*/ 6823 w 6823"/>
              <a:gd name="connsiteY34" fmla="*/ 8559 h 8559"/>
              <a:gd name="connsiteX0" fmla="*/ 8114 w 8326"/>
              <a:gd name="connsiteY0" fmla="*/ 9295 h 9295"/>
              <a:gd name="connsiteX1" fmla="*/ 8326 w 8326"/>
              <a:gd name="connsiteY1" fmla="*/ 0 h 9295"/>
              <a:gd name="connsiteX2" fmla="*/ 7488 w 8326"/>
              <a:gd name="connsiteY2" fmla="*/ 169 h 9295"/>
              <a:gd name="connsiteX3" fmla="*/ 6699 w 8326"/>
              <a:gd name="connsiteY3" fmla="*/ 370 h 9295"/>
              <a:gd name="connsiteX4" fmla="*/ 5972 w 8326"/>
              <a:gd name="connsiteY4" fmla="*/ 567 h 9295"/>
              <a:gd name="connsiteX5" fmla="*/ 5238 w 8326"/>
              <a:gd name="connsiteY5" fmla="*/ 777 h 9295"/>
              <a:gd name="connsiteX6" fmla="*/ 4557 w 8326"/>
              <a:gd name="connsiteY6" fmla="*/ 994 h 9295"/>
              <a:gd name="connsiteX7" fmla="*/ 3928 w 8326"/>
              <a:gd name="connsiteY7" fmla="*/ 1219 h 9295"/>
              <a:gd name="connsiteX8" fmla="*/ 3301 w 8326"/>
              <a:gd name="connsiteY8" fmla="*/ 1458 h 9295"/>
              <a:gd name="connsiteX9" fmla="*/ 2774 w 8326"/>
              <a:gd name="connsiteY9" fmla="*/ 1699 h 9295"/>
              <a:gd name="connsiteX10" fmla="*/ 2250 w 8326"/>
              <a:gd name="connsiteY10" fmla="*/ 1950 h 9295"/>
              <a:gd name="connsiteX11" fmla="*/ 1834 w 8326"/>
              <a:gd name="connsiteY11" fmla="*/ 2214 h 9295"/>
              <a:gd name="connsiteX12" fmla="*/ 1416 w 8326"/>
              <a:gd name="connsiteY12" fmla="*/ 2468 h 9295"/>
              <a:gd name="connsiteX13" fmla="*/ 1046 w 8326"/>
              <a:gd name="connsiteY13" fmla="*/ 2747 h 9295"/>
              <a:gd name="connsiteX14" fmla="*/ 733 w 8326"/>
              <a:gd name="connsiteY14" fmla="*/ 3013 h 9295"/>
              <a:gd name="connsiteX15" fmla="*/ 470 w 8326"/>
              <a:gd name="connsiteY15" fmla="*/ 3288 h 9295"/>
              <a:gd name="connsiteX16" fmla="*/ 262 w 8326"/>
              <a:gd name="connsiteY16" fmla="*/ 3579 h 9295"/>
              <a:gd name="connsiteX17" fmla="*/ 154 w 8326"/>
              <a:gd name="connsiteY17" fmla="*/ 3874 h 9295"/>
              <a:gd name="connsiteX18" fmla="*/ 45 w 8326"/>
              <a:gd name="connsiteY18" fmla="*/ 4168 h 9295"/>
              <a:gd name="connsiteX19" fmla="*/ 0 w 8326"/>
              <a:gd name="connsiteY19" fmla="*/ 4456 h 9295"/>
              <a:gd name="connsiteX20" fmla="*/ 0 w 8326"/>
              <a:gd name="connsiteY20" fmla="*/ 4456 h 9295"/>
              <a:gd name="connsiteX21" fmla="*/ 45 w 8326"/>
              <a:gd name="connsiteY21" fmla="*/ 4885 h 9295"/>
              <a:gd name="connsiteX22" fmla="*/ 211 w 8326"/>
              <a:gd name="connsiteY22" fmla="*/ 5268 h 9295"/>
              <a:gd name="connsiteX23" fmla="*/ 419 w 8326"/>
              <a:gd name="connsiteY23" fmla="*/ 5655 h 9295"/>
              <a:gd name="connsiteX24" fmla="*/ 573 w 8326"/>
              <a:gd name="connsiteY24" fmla="*/ 5827 h 9295"/>
              <a:gd name="connsiteX25" fmla="*/ 784 w 8326"/>
              <a:gd name="connsiteY25" fmla="*/ 6009 h 9295"/>
              <a:gd name="connsiteX26" fmla="*/ 995 w 8326"/>
              <a:gd name="connsiteY26" fmla="*/ 6197 h 9295"/>
              <a:gd name="connsiteX27" fmla="*/ 1309 w 8326"/>
              <a:gd name="connsiteY27" fmla="*/ 6380 h 9295"/>
              <a:gd name="connsiteX28" fmla="*/ 1938 w 8326"/>
              <a:gd name="connsiteY28" fmla="*/ 6774 h 9295"/>
              <a:gd name="connsiteX29" fmla="*/ 2774 w 8326"/>
              <a:gd name="connsiteY29" fmla="*/ 7188 h 9295"/>
              <a:gd name="connsiteX30" fmla="*/ 3770 w 8326"/>
              <a:gd name="connsiteY30" fmla="*/ 7640 h 9295"/>
              <a:gd name="connsiteX31" fmla="*/ 4973 w 8326"/>
              <a:gd name="connsiteY31" fmla="*/ 8132 h 9295"/>
              <a:gd name="connsiteX32" fmla="*/ 6437 w 8326"/>
              <a:gd name="connsiteY32" fmla="*/ 8674 h 9295"/>
              <a:gd name="connsiteX33" fmla="*/ 8114 w 8326"/>
              <a:gd name="connsiteY33" fmla="*/ 9295 h 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" h="9295">
                <a:moveTo>
                  <a:pt x="8114" y="9295"/>
                </a:moveTo>
                <a:cubicBezTo>
                  <a:pt x="8185" y="6197"/>
                  <a:pt x="8255" y="3098"/>
                  <a:pt x="8326" y="0"/>
                </a:cubicBezTo>
                <a:lnTo>
                  <a:pt x="7488" y="169"/>
                </a:lnTo>
                <a:lnTo>
                  <a:pt x="6699" y="370"/>
                </a:lnTo>
                <a:lnTo>
                  <a:pt x="5972" y="567"/>
                </a:lnTo>
                <a:lnTo>
                  <a:pt x="5238" y="777"/>
                </a:lnTo>
                <a:lnTo>
                  <a:pt x="4557" y="994"/>
                </a:lnTo>
                <a:lnTo>
                  <a:pt x="3928" y="1219"/>
                </a:lnTo>
                <a:lnTo>
                  <a:pt x="3301" y="1458"/>
                </a:lnTo>
                <a:lnTo>
                  <a:pt x="2774" y="1699"/>
                </a:lnTo>
                <a:lnTo>
                  <a:pt x="2250" y="1950"/>
                </a:lnTo>
                <a:lnTo>
                  <a:pt x="1834" y="2214"/>
                </a:lnTo>
                <a:lnTo>
                  <a:pt x="1416" y="2468"/>
                </a:lnTo>
                <a:cubicBezTo>
                  <a:pt x="1288" y="2559"/>
                  <a:pt x="1170" y="2653"/>
                  <a:pt x="1046" y="2747"/>
                </a:cubicBezTo>
                <a:cubicBezTo>
                  <a:pt x="942" y="2832"/>
                  <a:pt x="840" y="2923"/>
                  <a:pt x="733" y="3013"/>
                </a:cubicBezTo>
                <a:lnTo>
                  <a:pt x="470" y="3288"/>
                </a:lnTo>
                <a:cubicBezTo>
                  <a:pt x="400" y="3385"/>
                  <a:pt x="333" y="3482"/>
                  <a:pt x="262" y="3579"/>
                </a:cubicBezTo>
                <a:cubicBezTo>
                  <a:pt x="230" y="3680"/>
                  <a:pt x="186" y="3776"/>
                  <a:pt x="154" y="3874"/>
                </a:cubicBezTo>
                <a:cubicBezTo>
                  <a:pt x="123" y="3970"/>
                  <a:pt x="91" y="4066"/>
                  <a:pt x="45" y="4168"/>
                </a:cubicBezTo>
                <a:cubicBezTo>
                  <a:pt x="31" y="4265"/>
                  <a:pt x="15" y="4361"/>
                  <a:pt x="0" y="4456"/>
                </a:cubicBezTo>
                <a:lnTo>
                  <a:pt x="0" y="4456"/>
                </a:lnTo>
                <a:cubicBezTo>
                  <a:pt x="15" y="4602"/>
                  <a:pt x="31" y="4741"/>
                  <a:pt x="45" y="4885"/>
                </a:cubicBezTo>
                <a:cubicBezTo>
                  <a:pt x="108" y="5010"/>
                  <a:pt x="154" y="5138"/>
                  <a:pt x="211" y="5268"/>
                </a:cubicBezTo>
                <a:cubicBezTo>
                  <a:pt x="278" y="5394"/>
                  <a:pt x="350" y="5524"/>
                  <a:pt x="419" y="5655"/>
                </a:cubicBezTo>
                <a:cubicBezTo>
                  <a:pt x="472" y="5713"/>
                  <a:pt x="523" y="5771"/>
                  <a:pt x="573" y="5827"/>
                </a:cubicBezTo>
                <a:cubicBezTo>
                  <a:pt x="646" y="5887"/>
                  <a:pt x="714" y="5950"/>
                  <a:pt x="784" y="6009"/>
                </a:cubicBezTo>
                <a:cubicBezTo>
                  <a:pt x="856" y="6072"/>
                  <a:pt x="926" y="6139"/>
                  <a:pt x="995" y="6197"/>
                </a:cubicBezTo>
                <a:lnTo>
                  <a:pt x="1309" y="6380"/>
                </a:lnTo>
                <a:lnTo>
                  <a:pt x="1938" y="6774"/>
                </a:lnTo>
                <a:lnTo>
                  <a:pt x="2774" y="7188"/>
                </a:lnTo>
                <a:lnTo>
                  <a:pt x="3770" y="7640"/>
                </a:lnTo>
                <a:lnTo>
                  <a:pt x="4973" y="8132"/>
                </a:lnTo>
                <a:lnTo>
                  <a:pt x="6437" y="8674"/>
                </a:lnTo>
                <a:lnTo>
                  <a:pt x="8114" y="929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numéro de diapositive 4"/>
          <p:cNvSpPr txBox="1">
            <a:spLocks/>
          </p:cNvSpPr>
          <p:nvPr userDrawn="1"/>
        </p:nvSpPr>
        <p:spPr bwMode="gray">
          <a:xfrm>
            <a:off x="-13692" y="4299942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#</a:t>
            </a:r>
            <a:fld id="{733122C9-A0B9-462F-8757-0847AD287B63}" type="slidenum">
              <a:rPr lang="fr-FR" sz="900" smtClean="0"/>
              <a:pPr/>
              <a:t>‹N°›</a:t>
            </a:fld>
            <a:endParaRPr lang="fr-FR" sz="800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lum bright="100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9" r="-1"/>
          <a:stretch/>
        </p:blipFill>
        <p:spPr>
          <a:xfrm>
            <a:off x="-7281" y="3720901"/>
            <a:ext cx="467544" cy="5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70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Txt2Col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99" fmla="*/ 10000 w 10000"/>
              <a:gd name="connsiteY99" fmla="*/ 9991 h 10000"/>
              <a:gd name="connsiteX100" fmla="*/ 10000 w 10000"/>
              <a:gd name="connsiteY10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98" fmla="*/ 10000 w 10000"/>
              <a:gd name="connsiteY98" fmla="*/ 9991 h 10000"/>
              <a:gd name="connsiteX99" fmla="*/ 10000 w 10000"/>
              <a:gd name="connsiteY9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97" fmla="*/ 10000 w 10000"/>
              <a:gd name="connsiteY97" fmla="*/ 9991 h 10000"/>
              <a:gd name="connsiteX98" fmla="*/ 10000 w 10000"/>
              <a:gd name="connsiteY9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96" fmla="*/ 10000 w 10000"/>
              <a:gd name="connsiteY96" fmla="*/ 9991 h 10000"/>
              <a:gd name="connsiteX97" fmla="*/ 10000 w 10000"/>
              <a:gd name="connsiteY9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95" fmla="*/ 10000 w 10000"/>
              <a:gd name="connsiteY95" fmla="*/ 9991 h 10000"/>
              <a:gd name="connsiteX96" fmla="*/ 10000 w 10000"/>
              <a:gd name="connsiteY9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94" fmla="*/ 10000 w 10000"/>
              <a:gd name="connsiteY94" fmla="*/ 9991 h 10000"/>
              <a:gd name="connsiteX95" fmla="*/ 10000 w 10000"/>
              <a:gd name="connsiteY9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93" fmla="*/ 10000 w 10000"/>
              <a:gd name="connsiteY93" fmla="*/ 9991 h 10000"/>
              <a:gd name="connsiteX94" fmla="*/ 10000 w 10000"/>
              <a:gd name="connsiteY9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92" fmla="*/ 10000 w 10000"/>
              <a:gd name="connsiteY92" fmla="*/ 9991 h 10000"/>
              <a:gd name="connsiteX93" fmla="*/ 10000 w 10000"/>
              <a:gd name="connsiteY9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91" fmla="*/ 10000 w 10000"/>
              <a:gd name="connsiteY91" fmla="*/ 9991 h 10000"/>
              <a:gd name="connsiteX92" fmla="*/ 10000 w 10000"/>
              <a:gd name="connsiteY9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90" fmla="*/ 10000 w 10000"/>
              <a:gd name="connsiteY90" fmla="*/ 9991 h 10000"/>
              <a:gd name="connsiteX91" fmla="*/ 10000 w 10000"/>
              <a:gd name="connsiteY9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89" fmla="*/ 10000 w 10000"/>
              <a:gd name="connsiteY89" fmla="*/ 9991 h 10000"/>
              <a:gd name="connsiteX90" fmla="*/ 10000 w 10000"/>
              <a:gd name="connsiteY9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88" fmla="*/ 10000 w 10000"/>
              <a:gd name="connsiteY88" fmla="*/ 9991 h 10000"/>
              <a:gd name="connsiteX89" fmla="*/ 10000 w 10000"/>
              <a:gd name="connsiteY8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87" fmla="*/ 10000 w 10000"/>
              <a:gd name="connsiteY87" fmla="*/ 9991 h 10000"/>
              <a:gd name="connsiteX88" fmla="*/ 10000 w 10000"/>
              <a:gd name="connsiteY8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86" fmla="*/ 10000 w 10000"/>
              <a:gd name="connsiteY86" fmla="*/ 9991 h 10000"/>
              <a:gd name="connsiteX87" fmla="*/ 10000 w 10000"/>
              <a:gd name="connsiteY8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85" fmla="*/ 10000 w 10000"/>
              <a:gd name="connsiteY85" fmla="*/ 9991 h 10000"/>
              <a:gd name="connsiteX86" fmla="*/ 10000 w 10000"/>
              <a:gd name="connsiteY8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84" fmla="*/ 10000 w 10000"/>
              <a:gd name="connsiteY84" fmla="*/ 9991 h 10000"/>
              <a:gd name="connsiteX85" fmla="*/ 10000 w 10000"/>
              <a:gd name="connsiteY8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83" fmla="*/ 10000 w 10000"/>
              <a:gd name="connsiteY83" fmla="*/ 9991 h 10000"/>
              <a:gd name="connsiteX84" fmla="*/ 10000 w 10000"/>
              <a:gd name="connsiteY8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82" fmla="*/ 10000 w 10000"/>
              <a:gd name="connsiteY82" fmla="*/ 9991 h 10000"/>
              <a:gd name="connsiteX83" fmla="*/ 10000 w 10000"/>
              <a:gd name="connsiteY8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81" fmla="*/ 10000 w 10000"/>
              <a:gd name="connsiteY81" fmla="*/ 9991 h 10000"/>
              <a:gd name="connsiteX82" fmla="*/ 10000 w 10000"/>
              <a:gd name="connsiteY8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80" fmla="*/ 10000 w 10000"/>
              <a:gd name="connsiteY80" fmla="*/ 9991 h 10000"/>
              <a:gd name="connsiteX81" fmla="*/ 10000 w 10000"/>
              <a:gd name="connsiteY8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79" fmla="*/ 10000 w 10000"/>
              <a:gd name="connsiteY79" fmla="*/ 9991 h 10000"/>
              <a:gd name="connsiteX80" fmla="*/ 10000 w 10000"/>
              <a:gd name="connsiteY8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78" fmla="*/ 10000 w 10000"/>
              <a:gd name="connsiteY78" fmla="*/ 9991 h 10000"/>
              <a:gd name="connsiteX79" fmla="*/ 10000 w 10000"/>
              <a:gd name="connsiteY7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77" fmla="*/ 10000 w 10000"/>
              <a:gd name="connsiteY77" fmla="*/ 9991 h 10000"/>
              <a:gd name="connsiteX78" fmla="*/ 10000 w 10000"/>
              <a:gd name="connsiteY7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76" fmla="*/ 10000 w 10000"/>
              <a:gd name="connsiteY76" fmla="*/ 9991 h 10000"/>
              <a:gd name="connsiteX77" fmla="*/ 10000 w 10000"/>
              <a:gd name="connsiteY7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75" fmla="*/ 10000 w 10000"/>
              <a:gd name="connsiteY75" fmla="*/ 9991 h 10000"/>
              <a:gd name="connsiteX76" fmla="*/ 10000 w 10000"/>
              <a:gd name="connsiteY7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74" fmla="*/ 10000 w 10000"/>
              <a:gd name="connsiteY74" fmla="*/ 9991 h 10000"/>
              <a:gd name="connsiteX75" fmla="*/ 10000 w 10000"/>
              <a:gd name="connsiteY7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73" fmla="*/ 10000 w 10000"/>
              <a:gd name="connsiteY73" fmla="*/ 9991 h 10000"/>
              <a:gd name="connsiteX74" fmla="*/ 10000 w 10000"/>
              <a:gd name="connsiteY7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72" fmla="*/ 10000 w 10000"/>
              <a:gd name="connsiteY72" fmla="*/ 9991 h 10000"/>
              <a:gd name="connsiteX73" fmla="*/ 10000 w 10000"/>
              <a:gd name="connsiteY7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71" fmla="*/ 10000 w 10000"/>
              <a:gd name="connsiteY71" fmla="*/ 9991 h 10000"/>
              <a:gd name="connsiteX72" fmla="*/ 10000 w 10000"/>
              <a:gd name="connsiteY7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70" fmla="*/ 10000 w 10000"/>
              <a:gd name="connsiteY70" fmla="*/ 9991 h 10000"/>
              <a:gd name="connsiteX71" fmla="*/ 10000 w 10000"/>
              <a:gd name="connsiteY7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69" fmla="*/ 10000 w 10000"/>
              <a:gd name="connsiteY69" fmla="*/ 9991 h 10000"/>
              <a:gd name="connsiteX70" fmla="*/ 10000 w 10000"/>
              <a:gd name="connsiteY7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68" fmla="*/ 10000 w 10000"/>
              <a:gd name="connsiteY68" fmla="*/ 9991 h 10000"/>
              <a:gd name="connsiteX69" fmla="*/ 10000 w 10000"/>
              <a:gd name="connsiteY6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67" fmla="*/ 10000 w 10000"/>
              <a:gd name="connsiteY67" fmla="*/ 9991 h 10000"/>
              <a:gd name="connsiteX68" fmla="*/ 10000 w 10000"/>
              <a:gd name="connsiteY6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66" fmla="*/ 10000 w 10000"/>
              <a:gd name="connsiteY66" fmla="*/ 9991 h 10000"/>
              <a:gd name="connsiteX67" fmla="*/ 10000 w 10000"/>
              <a:gd name="connsiteY6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66" fmla="*/ 10000 w 10000"/>
              <a:gd name="connsiteY66" fmla="*/ 531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64" fmla="*/ 10000 w 10000"/>
              <a:gd name="connsiteY64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63" fmla="*/ 10000 w 10000"/>
              <a:gd name="connsiteY63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000" h="10000">
                <a:moveTo>
                  <a:pt x="10000" y="9991"/>
                </a:moveTo>
                <a:lnTo>
                  <a:pt x="10000" y="5311"/>
                </a:lnTo>
                <a:lnTo>
                  <a:pt x="10000" y="0"/>
                </a:lnTo>
                <a:lnTo>
                  <a:pt x="10000" y="0"/>
                </a:lnTo>
                <a:lnTo>
                  <a:pt x="9820" y="0"/>
                </a:lnTo>
                <a:lnTo>
                  <a:pt x="9820" y="0"/>
                </a:lnTo>
                <a:lnTo>
                  <a:pt x="9303" y="9"/>
                </a:lnTo>
                <a:lnTo>
                  <a:pt x="8809" y="17"/>
                </a:lnTo>
                <a:lnTo>
                  <a:pt x="8315" y="43"/>
                </a:lnTo>
                <a:lnTo>
                  <a:pt x="7843" y="77"/>
                </a:lnTo>
                <a:lnTo>
                  <a:pt x="7371" y="120"/>
                </a:lnTo>
                <a:lnTo>
                  <a:pt x="6899" y="172"/>
                </a:lnTo>
                <a:lnTo>
                  <a:pt x="6449" y="223"/>
                </a:lnTo>
                <a:lnTo>
                  <a:pt x="6000" y="292"/>
                </a:lnTo>
                <a:lnTo>
                  <a:pt x="5551" y="369"/>
                </a:lnTo>
                <a:lnTo>
                  <a:pt x="5146" y="455"/>
                </a:lnTo>
                <a:lnTo>
                  <a:pt x="4719" y="541"/>
                </a:lnTo>
                <a:lnTo>
                  <a:pt x="4337" y="644"/>
                </a:lnTo>
                <a:lnTo>
                  <a:pt x="3955" y="747"/>
                </a:lnTo>
                <a:lnTo>
                  <a:pt x="3573" y="859"/>
                </a:lnTo>
                <a:lnTo>
                  <a:pt x="3213" y="970"/>
                </a:lnTo>
                <a:lnTo>
                  <a:pt x="2876" y="1099"/>
                </a:lnTo>
                <a:lnTo>
                  <a:pt x="2562" y="1228"/>
                </a:lnTo>
                <a:lnTo>
                  <a:pt x="2247" y="1365"/>
                </a:lnTo>
                <a:lnTo>
                  <a:pt x="1955" y="1503"/>
                </a:lnTo>
                <a:lnTo>
                  <a:pt x="1685" y="1649"/>
                </a:lnTo>
                <a:lnTo>
                  <a:pt x="1416" y="1803"/>
                </a:lnTo>
                <a:lnTo>
                  <a:pt x="1191" y="1958"/>
                </a:lnTo>
                <a:lnTo>
                  <a:pt x="966" y="2121"/>
                </a:lnTo>
                <a:cubicBezTo>
                  <a:pt x="906" y="2178"/>
                  <a:pt x="847" y="2236"/>
                  <a:pt x="787" y="2293"/>
                </a:cubicBezTo>
                <a:lnTo>
                  <a:pt x="607" y="2456"/>
                </a:lnTo>
                <a:lnTo>
                  <a:pt x="449" y="2636"/>
                </a:lnTo>
                <a:cubicBezTo>
                  <a:pt x="404" y="2693"/>
                  <a:pt x="360" y="2751"/>
                  <a:pt x="315" y="2808"/>
                </a:cubicBezTo>
                <a:cubicBezTo>
                  <a:pt x="277" y="2868"/>
                  <a:pt x="240" y="2928"/>
                  <a:pt x="202" y="2988"/>
                </a:cubicBezTo>
                <a:lnTo>
                  <a:pt x="112" y="3177"/>
                </a:lnTo>
                <a:lnTo>
                  <a:pt x="67" y="3366"/>
                </a:lnTo>
                <a:lnTo>
                  <a:pt x="22" y="3555"/>
                </a:lnTo>
                <a:cubicBezTo>
                  <a:pt x="15" y="3618"/>
                  <a:pt x="7" y="3681"/>
                  <a:pt x="0" y="3744"/>
                </a:cubicBezTo>
                <a:lnTo>
                  <a:pt x="0" y="3744"/>
                </a:lnTo>
                <a:cubicBezTo>
                  <a:pt x="7" y="3836"/>
                  <a:pt x="15" y="3927"/>
                  <a:pt x="22" y="4019"/>
                </a:cubicBezTo>
                <a:cubicBezTo>
                  <a:pt x="45" y="4102"/>
                  <a:pt x="67" y="4185"/>
                  <a:pt x="90" y="4268"/>
                </a:cubicBezTo>
                <a:lnTo>
                  <a:pt x="180" y="4517"/>
                </a:lnTo>
                <a:cubicBezTo>
                  <a:pt x="202" y="4554"/>
                  <a:pt x="225" y="4592"/>
                  <a:pt x="247" y="4629"/>
                </a:cubicBezTo>
                <a:lnTo>
                  <a:pt x="337" y="4749"/>
                </a:lnTo>
                <a:lnTo>
                  <a:pt x="427" y="4869"/>
                </a:lnTo>
                <a:lnTo>
                  <a:pt x="562" y="4989"/>
                </a:lnTo>
                <a:lnTo>
                  <a:pt x="831" y="5243"/>
                </a:lnTo>
                <a:lnTo>
                  <a:pt x="1191" y="5509"/>
                </a:lnTo>
                <a:lnTo>
                  <a:pt x="1618" y="5801"/>
                </a:lnTo>
                <a:lnTo>
                  <a:pt x="2135" y="6119"/>
                </a:lnTo>
                <a:lnTo>
                  <a:pt x="2764" y="6471"/>
                </a:lnTo>
                <a:lnTo>
                  <a:pt x="3483" y="6874"/>
                </a:lnTo>
                <a:lnTo>
                  <a:pt x="4292" y="7329"/>
                </a:lnTo>
                <a:lnTo>
                  <a:pt x="6292" y="8420"/>
                </a:lnTo>
                <a:lnTo>
                  <a:pt x="8809" y="9794"/>
                </a:lnTo>
                <a:lnTo>
                  <a:pt x="8809" y="9794"/>
                </a:lnTo>
                <a:lnTo>
                  <a:pt x="8921" y="9845"/>
                </a:lnTo>
                <a:lnTo>
                  <a:pt x="9056" y="9897"/>
                </a:lnTo>
                <a:lnTo>
                  <a:pt x="9191" y="9931"/>
                </a:lnTo>
                <a:lnTo>
                  <a:pt x="9348" y="9957"/>
                </a:lnTo>
                <a:lnTo>
                  <a:pt x="9506" y="9983"/>
                </a:lnTo>
                <a:lnTo>
                  <a:pt x="9663" y="9991"/>
                </a:lnTo>
                <a:lnTo>
                  <a:pt x="9843" y="10000"/>
                </a:lnTo>
                <a:lnTo>
                  <a:pt x="10000" y="99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 i="0" spc="16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8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lnSpc>
                <a:spcPts val="2000"/>
              </a:lnSpc>
              <a:defRPr sz="2400" i="1" spc="1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5565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sz="1400" b="0" i="0" spc="160" baseline="0">
                <a:solidFill>
                  <a:schemeClr val="accent1"/>
                </a:solidFill>
                <a:latin typeface="+mj-lt"/>
                <a:ea typeface="Cambria" panose="02040503050406030204" pitchFamily="18" charset="0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+mj-lt"/>
                <a:ea typeface="Cambria" panose="02040503050406030204" pitchFamily="18" charset="0"/>
              </a:defRPr>
            </a:lvl2pPr>
            <a:lvl3pPr marL="288000" indent="-17145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200" baseline="0">
                <a:solidFill>
                  <a:schemeClr val="tx1"/>
                </a:solidFill>
              </a:defRPr>
            </a:lvl3pPr>
            <a:lvl4pPr marL="288000" indent="0" algn="just">
              <a:lnSpc>
                <a:spcPts val="1080"/>
              </a:lnSpc>
              <a:buFontTx/>
              <a:buNone/>
              <a:defRPr sz="1000">
                <a:solidFill>
                  <a:schemeClr val="tx1"/>
                </a:solidFill>
              </a:defRPr>
            </a:lvl4pPr>
            <a:lvl5pPr marL="756000" indent="0">
              <a:buFontTx/>
              <a:buNone/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8748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lang="fr-FR" sz="1400" b="0" i="0" kern="1200" spc="160" baseline="0" noProof="0" dirty="0" smtClean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+mn-cs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fr-FR" sz="1200" b="0" i="0" kern="1200" noProof="0" dirty="0" smtClean="0">
                <a:solidFill>
                  <a:schemeClr val="tx1"/>
                </a:solidFill>
                <a:latin typeface="+mj-lt"/>
                <a:ea typeface="Cambria" panose="02040503050406030204" pitchFamily="18" charset="0"/>
                <a:cs typeface="+mn-cs"/>
              </a:defRPr>
            </a:lvl2pPr>
            <a:lvl3pPr marL="0" indent="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ct val="100000"/>
              <a:buFontTx/>
              <a:buNone/>
              <a:defRPr lang="fr-FR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0" algn="just">
              <a:lnSpc>
                <a:spcPts val="1080"/>
              </a:lnSpc>
              <a:buFontTx/>
              <a:buNone/>
              <a:defRPr lang="fr-FR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0">
              <a:buFontTx/>
              <a:buNone/>
              <a:defRPr/>
            </a:lvl5pPr>
          </a:lstStyle>
          <a:p>
            <a:pPr marL="0" lvl="0" indent="0" algn="just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</a:pPr>
            <a:r>
              <a:rPr lang="fr-FR" dirty="0"/>
              <a:t>Texte de niveau 1</a:t>
            </a:r>
          </a:p>
          <a:p>
            <a:pPr marL="0" lvl="1" indent="0" algn="just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</a:pPr>
            <a:r>
              <a:rPr lang="fr-FR" dirty="0"/>
              <a:t>Texte de niveau 2</a:t>
            </a:r>
          </a:p>
          <a:p>
            <a:pPr marL="288000" lvl="2" indent="-171450" algn="just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dirty="0"/>
              <a:t>Texte de niveau 3</a:t>
            </a:r>
          </a:p>
          <a:p>
            <a:pPr marL="288000" lvl="3" indent="0" algn="just" defTabSz="914400" rtl="0" eaLnBrk="1" latinLnBrk="0" hangingPunct="1">
              <a:lnSpc>
                <a:spcPts val="108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</a:pPr>
            <a:r>
              <a:rPr lang="fr-FR" dirty="0"/>
              <a:t>Texte de niveau 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sp>
        <p:nvSpPr>
          <p:cNvPr id="11" name="Freeform 18"/>
          <p:cNvSpPr>
            <a:spLocks/>
          </p:cNvSpPr>
          <p:nvPr userDrawn="1"/>
        </p:nvSpPr>
        <p:spPr bwMode="auto">
          <a:xfrm>
            <a:off x="8964613" y="3674435"/>
            <a:ext cx="181875" cy="800871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100" fmla="*/ 10000 w 10000"/>
              <a:gd name="connsiteY100" fmla="*/ 5311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393 w 10000"/>
              <a:gd name="connsiteY3" fmla="*/ 5303 h 10000"/>
              <a:gd name="connsiteX4" fmla="*/ 8989 w 10000"/>
              <a:gd name="connsiteY4" fmla="*/ 5277 h 10000"/>
              <a:gd name="connsiteX5" fmla="*/ 8607 w 10000"/>
              <a:gd name="connsiteY5" fmla="*/ 5243 h 10000"/>
              <a:gd name="connsiteX6" fmla="*/ 8225 w 10000"/>
              <a:gd name="connsiteY6" fmla="*/ 5191 h 10000"/>
              <a:gd name="connsiteX7" fmla="*/ 7865 w 10000"/>
              <a:gd name="connsiteY7" fmla="*/ 5122 h 10000"/>
              <a:gd name="connsiteX8" fmla="*/ 7528 w 10000"/>
              <a:gd name="connsiteY8" fmla="*/ 5045 h 10000"/>
              <a:gd name="connsiteX9" fmla="*/ 7213 w 10000"/>
              <a:gd name="connsiteY9" fmla="*/ 4955 h 10000"/>
              <a:gd name="connsiteX10" fmla="*/ 6921 w 10000"/>
              <a:gd name="connsiteY10" fmla="*/ 4852 h 10000"/>
              <a:gd name="connsiteX11" fmla="*/ 6652 w 10000"/>
              <a:gd name="connsiteY11" fmla="*/ 4740 h 10000"/>
              <a:gd name="connsiteX12" fmla="*/ 6427 w 10000"/>
              <a:gd name="connsiteY12" fmla="*/ 4620 h 10000"/>
              <a:gd name="connsiteX13" fmla="*/ 6225 w 10000"/>
              <a:gd name="connsiteY13" fmla="*/ 4491 h 10000"/>
              <a:gd name="connsiteX14" fmla="*/ 6045 w 10000"/>
              <a:gd name="connsiteY14" fmla="*/ 4354 h 10000"/>
              <a:gd name="connsiteX15" fmla="*/ 5910 w 10000"/>
              <a:gd name="connsiteY15" fmla="*/ 4208 h 10000"/>
              <a:gd name="connsiteX16" fmla="*/ 5820 w 10000"/>
              <a:gd name="connsiteY16" fmla="*/ 4062 h 10000"/>
              <a:gd name="connsiteX17" fmla="*/ 5753 w 10000"/>
              <a:gd name="connsiteY17" fmla="*/ 3907 h 10000"/>
              <a:gd name="connsiteX18" fmla="*/ 5730 w 10000"/>
              <a:gd name="connsiteY18" fmla="*/ 3744 h 10000"/>
              <a:gd name="connsiteX19" fmla="*/ 5730 w 10000"/>
              <a:gd name="connsiteY19" fmla="*/ 3744 h 10000"/>
              <a:gd name="connsiteX20" fmla="*/ 5753 w 10000"/>
              <a:gd name="connsiteY20" fmla="*/ 3590 h 10000"/>
              <a:gd name="connsiteX21" fmla="*/ 5820 w 10000"/>
              <a:gd name="connsiteY21" fmla="*/ 3435 h 10000"/>
              <a:gd name="connsiteX22" fmla="*/ 5910 w 10000"/>
              <a:gd name="connsiteY22" fmla="*/ 3280 h 10000"/>
              <a:gd name="connsiteX23" fmla="*/ 6045 w 10000"/>
              <a:gd name="connsiteY23" fmla="*/ 3143 h 10000"/>
              <a:gd name="connsiteX24" fmla="*/ 6225 w 10000"/>
              <a:gd name="connsiteY24" fmla="*/ 3006 h 10000"/>
              <a:gd name="connsiteX25" fmla="*/ 6427 w 10000"/>
              <a:gd name="connsiteY25" fmla="*/ 2877 h 10000"/>
              <a:gd name="connsiteX26" fmla="*/ 6652 w 10000"/>
              <a:gd name="connsiteY26" fmla="*/ 2757 h 10000"/>
              <a:gd name="connsiteX27" fmla="*/ 6921 w 10000"/>
              <a:gd name="connsiteY27" fmla="*/ 2645 h 10000"/>
              <a:gd name="connsiteX28" fmla="*/ 7213 w 10000"/>
              <a:gd name="connsiteY28" fmla="*/ 2542 h 10000"/>
              <a:gd name="connsiteX29" fmla="*/ 7528 w 10000"/>
              <a:gd name="connsiteY29" fmla="*/ 2456 h 10000"/>
              <a:gd name="connsiteX30" fmla="*/ 7865 w 10000"/>
              <a:gd name="connsiteY30" fmla="*/ 2370 h 10000"/>
              <a:gd name="connsiteX31" fmla="*/ 8225 w 10000"/>
              <a:gd name="connsiteY31" fmla="*/ 2310 h 10000"/>
              <a:gd name="connsiteX32" fmla="*/ 8607 w 10000"/>
              <a:gd name="connsiteY32" fmla="*/ 2258 h 10000"/>
              <a:gd name="connsiteX33" fmla="*/ 8989 w 10000"/>
              <a:gd name="connsiteY33" fmla="*/ 2216 h 10000"/>
              <a:gd name="connsiteX34" fmla="*/ 9393 w 10000"/>
              <a:gd name="connsiteY34" fmla="*/ 2190 h 10000"/>
              <a:gd name="connsiteX35" fmla="*/ 9820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393 w 10000"/>
              <a:gd name="connsiteY2" fmla="*/ 5303 h 10000"/>
              <a:gd name="connsiteX3" fmla="*/ 8989 w 10000"/>
              <a:gd name="connsiteY3" fmla="*/ 5277 h 10000"/>
              <a:gd name="connsiteX4" fmla="*/ 8607 w 10000"/>
              <a:gd name="connsiteY4" fmla="*/ 5243 h 10000"/>
              <a:gd name="connsiteX5" fmla="*/ 8225 w 10000"/>
              <a:gd name="connsiteY5" fmla="*/ 5191 h 10000"/>
              <a:gd name="connsiteX6" fmla="*/ 7865 w 10000"/>
              <a:gd name="connsiteY6" fmla="*/ 5122 h 10000"/>
              <a:gd name="connsiteX7" fmla="*/ 7528 w 10000"/>
              <a:gd name="connsiteY7" fmla="*/ 5045 h 10000"/>
              <a:gd name="connsiteX8" fmla="*/ 7213 w 10000"/>
              <a:gd name="connsiteY8" fmla="*/ 4955 h 10000"/>
              <a:gd name="connsiteX9" fmla="*/ 6921 w 10000"/>
              <a:gd name="connsiteY9" fmla="*/ 4852 h 10000"/>
              <a:gd name="connsiteX10" fmla="*/ 6652 w 10000"/>
              <a:gd name="connsiteY10" fmla="*/ 4740 h 10000"/>
              <a:gd name="connsiteX11" fmla="*/ 6427 w 10000"/>
              <a:gd name="connsiteY11" fmla="*/ 4620 h 10000"/>
              <a:gd name="connsiteX12" fmla="*/ 6225 w 10000"/>
              <a:gd name="connsiteY12" fmla="*/ 4491 h 10000"/>
              <a:gd name="connsiteX13" fmla="*/ 6045 w 10000"/>
              <a:gd name="connsiteY13" fmla="*/ 4354 h 10000"/>
              <a:gd name="connsiteX14" fmla="*/ 5910 w 10000"/>
              <a:gd name="connsiteY14" fmla="*/ 4208 h 10000"/>
              <a:gd name="connsiteX15" fmla="*/ 5820 w 10000"/>
              <a:gd name="connsiteY15" fmla="*/ 4062 h 10000"/>
              <a:gd name="connsiteX16" fmla="*/ 5753 w 10000"/>
              <a:gd name="connsiteY16" fmla="*/ 3907 h 10000"/>
              <a:gd name="connsiteX17" fmla="*/ 5730 w 10000"/>
              <a:gd name="connsiteY17" fmla="*/ 3744 h 10000"/>
              <a:gd name="connsiteX18" fmla="*/ 5730 w 10000"/>
              <a:gd name="connsiteY18" fmla="*/ 3744 h 10000"/>
              <a:gd name="connsiteX19" fmla="*/ 5753 w 10000"/>
              <a:gd name="connsiteY19" fmla="*/ 3590 h 10000"/>
              <a:gd name="connsiteX20" fmla="*/ 5820 w 10000"/>
              <a:gd name="connsiteY20" fmla="*/ 3435 h 10000"/>
              <a:gd name="connsiteX21" fmla="*/ 5910 w 10000"/>
              <a:gd name="connsiteY21" fmla="*/ 3280 h 10000"/>
              <a:gd name="connsiteX22" fmla="*/ 6045 w 10000"/>
              <a:gd name="connsiteY22" fmla="*/ 3143 h 10000"/>
              <a:gd name="connsiteX23" fmla="*/ 6225 w 10000"/>
              <a:gd name="connsiteY23" fmla="*/ 3006 h 10000"/>
              <a:gd name="connsiteX24" fmla="*/ 6427 w 10000"/>
              <a:gd name="connsiteY24" fmla="*/ 2877 h 10000"/>
              <a:gd name="connsiteX25" fmla="*/ 6652 w 10000"/>
              <a:gd name="connsiteY25" fmla="*/ 2757 h 10000"/>
              <a:gd name="connsiteX26" fmla="*/ 6921 w 10000"/>
              <a:gd name="connsiteY26" fmla="*/ 2645 h 10000"/>
              <a:gd name="connsiteX27" fmla="*/ 7213 w 10000"/>
              <a:gd name="connsiteY27" fmla="*/ 2542 h 10000"/>
              <a:gd name="connsiteX28" fmla="*/ 7528 w 10000"/>
              <a:gd name="connsiteY28" fmla="*/ 2456 h 10000"/>
              <a:gd name="connsiteX29" fmla="*/ 7865 w 10000"/>
              <a:gd name="connsiteY29" fmla="*/ 2370 h 10000"/>
              <a:gd name="connsiteX30" fmla="*/ 8225 w 10000"/>
              <a:gd name="connsiteY30" fmla="*/ 2310 h 10000"/>
              <a:gd name="connsiteX31" fmla="*/ 8607 w 10000"/>
              <a:gd name="connsiteY31" fmla="*/ 2258 h 10000"/>
              <a:gd name="connsiteX32" fmla="*/ 8989 w 10000"/>
              <a:gd name="connsiteY32" fmla="*/ 2216 h 10000"/>
              <a:gd name="connsiteX33" fmla="*/ 9393 w 10000"/>
              <a:gd name="connsiteY33" fmla="*/ 2190 h 10000"/>
              <a:gd name="connsiteX34" fmla="*/ 9820 w 10000"/>
              <a:gd name="connsiteY34" fmla="*/ 2190 h 10000"/>
              <a:gd name="connsiteX35" fmla="*/ 9820 w 10000"/>
              <a:gd name="connsiteY35" fmla="*/ 2190 h 10000"/>
              <a:gd name="connsiteX36" fmla="*/ 1000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989 w 10000"/>
              <a:gd name="connsiteY2" fmla="*/ 5277 h 10000"/>
              <a:gd name="connsiteX3" fmla="*/ 8607 w 10000"/>
              <a:gd name="connsiteY3" fmla="*/ 5243 h 10000"/>
              <a:gd name="connsiteX4" fmla="*/ 8225 w 10000"/>
              <a:gd name="connsiteY4" fmla="*/ 5191 h 10000"/>
              <a:gd name="connsiteX5" fmla="*/ 7865 w 10000"/>
              <a:gd name="connsiteY5" fmla="*/ 5122 h 10000"/>
              <a:gd name="connsiteX6" fmla="*/ 7528 w 10000"/>
              <a:gd name="connsiteY6" fmla="*/ 5045 h 10000"/>
              <a:gd name="connsiteX7" fmla="*/ 7213 w 10000"/>
              <a:gd name="connsiteY7" fmla="*/ 4955 h 10000"/>
              <a:gd name="connsiteX8" fmla="*/ 6921 w 10000"/>
              <a:gd name="connsiteY8" fmla="*/ 4852 h 10000"/>
              <a:gd name="connsiteX9" fmla="*/ 6652 w 10000"/>
              <a:gd name="connsiteY9" fmla="*/ 4740 h 10000"/>
              <a:gd name="connsiteX10" fmla="*/ 6427 w 10000"/>
              <a:gd name="connsiteY10" fmla="*/ 4620 h 10000"/>
              <a:gd name="connsiteX11" fmla="*/ 6225 w 10000"/>
              <a:gd name="connsiteY11" fmla="*/ 4491 h 10000"/>
              <a:gd name="connsiteX12" fmla="*/ 6045 w 10000"/>
              <a:gd name="connsiteY12" fmla="*/ 4354 h 10000"/>
              <a:gd name="connsiteX13" fmla="*/ 5910 w 10000"/>
              <a:gd name="connsiteY13" fmla="*/ 4208 h 10000"/>
              <a:gd name="connsiteX14" fmla="*/ 5820 w 10000"/>
              <a:gd name="connsiteY14" fmla="*/ 4062 h 10000"/>
              <a:gd name="connsiteX15" fmla="*/ 5753 w 10000"/>
              <a:gd name="connsiteY15" fmla="*/ 3907 h 10000"/>
              <a:gd name="connsiteX16" fmla="*/ 5730 w 10000"/>
              <a:gd name="connsiteY16" fmla="*/ 3744 h 10000"/>
              <a:gd name="connsiteX17" fmla="*/ 5730 w 10000"/>
              <a:gd name="connsiteY17" fmla="*/ 3744 h 10000"/>
              <a:gd name="connsiteX18" fmla="*/ 5753 w 10000"/>
              <a:gd name="connsiteY18" fmla="*/ 3590 h 10000"/>
              <a:gd name="connsiteX19" fmla="*/ 5820 w 10000"/>
              <a:gd name="connsiteY19" fmla="*/ 3435 h 10000"/>
              <a:gd name="connsiteX20" fmla="*/ 5910 w 10000"/>
              <a:gd name="connsiteY20" fmla="*/ 3280 h 10000"/>
              <a:gd name="connsiteX21" fmla="*/ 6045 w 10000"/>
              <a:gd name="connsiteY21" fmla="*/ 3143 h 10000"/>
              <a:gd name="connsiteX22" fmla="*/ 6225 w 10000"/>
              <a:gd name="connsiteY22" fmla="*/ 3006 h 10000"/>
              <a:gd name="connsiteX23" fmla="*/ 6427 w 10000"/>
              <a:gd name="connsiteY23" fmla="*/ 2877 h 10000"/>
              <a:gd name="connsiteX24" fmla="*/ 6652 w 10000"/>
              <a:gd name="connsiteY24" fmla="*/ 2757 h 10000"/>
              <a:gd name="connsiteX25" fmla="*/ 6921 w 10000"/>
              <a:gd name="connsiteY25" fmla="*/ 2645 h 10000"/>
              <a:gd name="connsiteX26" fmla="*/ 7213 w 10000"/>
              <a:gd name="connsiteY26" fmla="*/ 2542 h 10000"/>
              <a:gd name="connsiteX27" fmla="*/ 7528 w 10000"/>
              <a:gd name="connsiteY27" fmla="*/ 2456 h 10000"/>
              <a:gd name="connsiteX28" fmla="*/ 7865 w 10000"/>
              <a:gd name="connsiteY28" fmla="*/ 2370 h 10000"/>
              <a:gd name="connsiteX29" fmla="*/ 8225 w 10000"/>
              <a:gd name="connsiteY29" fmla="*/ 2310 h 10000"/>
              <a:gd name="connsiteX30" fmla="*/ 8607 w 10000"/>
              <a:gd name="connsiteY30" fmla="*/ 2258 h 10000"/>
              <a:gd name="connsiteX31" fmla="*/ 8989 w 10000"/>
              <a:gd name="connsiteY31" fmla="*/ 2216 h 10000"/>
              <a:gd name="connsiteX32" fmla="*/ 9393 w 10000"/>
              <a:gd name="connsiteY32" fmla="*/ 2190 h 10000"/>
              <a:gd name="connsiteX33" fmla="*/ 9820 w 10000"/>
              <a:gd name="connsiteY33" fmla="*/ 2190 h 10000"/>
              <a:gd name="connsiteX34" fmla="*/ 9820 w 10000"/>
              <a:gd name="connsiteY34" fmla="*/ 2190 h 10000"/>
              <a:gd name="connsiteX35" fmla="*/ 10000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607 w 10000"/>
              <a:gd name="connsiteY2" fmla="*/ 5243 h 10000"/>
              <a:gd name="connsiteX3" fmla="*/ 8225 w 10000"/>
              <a:gd name="connsiteY3" fmla="*/ 5191 h 10000"/>
              <a:gd name="connsiteX4" fmla="*/ 7865 w 10000"/>
              <a:gd name="connsiteY4" fmla="*/ 5122 h 10000"/>
              <a:gd name="connsiteX5" fmla="*/ 7528 w 10000"/>
              <a:gd name="connsiteY5" fmla="*/ 5045 h 10000"/>
              <a:gd name="connsiteX6" fmla="*/ 7213 w 10000"/>
              <a:gd name="connsiteY6" fmla="*/ 4955 h 10000"/>
              <a:gd name="connsiteX7" fmla="*/ 6921 w 10000"/>
              <a:gd name="connsiteY7" fmla="*/ 4852 h 10000"/>
              <a:gd name="connsiteX8" fmla="*/ 6652 w 10000"/>
              <a:gd name="connsiteY8" fmla="*/ 4740 h 10000"/>
              <a:gd name="connsiteX9" fmla="*/ 6427 w 10000"/>
              <a:gd name="connsiteY9" fmla="*/ 4620 h 10000"/>
              <a:gd name="connsiteX10" fmla="*/ 6225 w 10000"/>
              <a:gd name="connsiteY10" fmla="*/ 4491 h 10000"/>
              <a:gd name="connsiteX11" fmla="*/ 6045 w 10000"/>
              <a:gd name="connsiteY11" fmla="*/ 4354 h 10000"/>
              <a:gd name="connsiteX12" fmla="*/ 5910 w 10000"/>
              <a:gd name="connsiteY12" fmla="*/ 4208 h 10000"/>
              <a:gd name="connsiteX13" fmla="*/ 5820 w 10000"/>
              <a:gd name="connsiteY13" fmla="*/ 4062 h 10000"/>
              <a:gd name="connsiteX14" fmla="*/ 5753 w 10000"/>
              <a:gd name="connsiteY14" fmla="*/ 3907 h 10000"/>
              <a:gd name="connsiteX15" fmla="*/ 5730 w 10000"/>
              <a:gd name="connsiteY15" fmla="*/ 3744 h 10000"/>
              <a:gd name="connsiteX16" fmla="*/ 5730 w 10000"/>
              <a:gd name="connsiteY16" fmla="*/ 3744 h 10000"/>
              <a:gd name="connsiteX17" fmla="*/ 5753 w 10000"/>
              <a:gd name="connsiteY17" fmla="*/ 3590 h 10000"/>
              <a:gd name="connsiteX18" fmla="*/ 5820 w 10000"/>
              <a:gd name="connsiteY18" fmla="*/ 3435 h 10000"/>
              <a:gd name="connsiteX19" fmla="*/ 5910 w 10000"/>
              <a:gd name="connsiteY19" fmla="*/ 3280 h 10000"/>
              <a:gd name="connsiteX20" fmla="*/ 6045 w 10000"/>
              <a:gd name="connsiteY20" fmla="*/ 3143 h 10000"/>
              <a:gd name="connsiteX21" fmla="*/ 6225 w 10000"/>
              <a:gd name="connsiteY21" fmla="*/ 3006 h 10000"/>
              <a:gd name="connsiteX22" fmla="*/ 6427 w 10000"/>
              <a:gd name="connsiteY22" fmla="*/ 2877 h 10000"/>
              <a:gd name="connsiteX23" fmla="*/ 6652 w 10000"/>
              <a:gd name="connsiteY23" fmla="*/ 2757 h 10000"/>
              <a:gd name="connsiteX24" fmla="*/ 6921 w 10000"/>
              <a:gd name="connsiteY24" fmla="*/ 2645 h 10000"/>
              <a:gd name="connsiteX25" fmla="*/ 7213 w 10000"/>
              <a:gd name="connsiteY25" fmla="*/ 2542 h 10000"/>
              <a:gd name="connsiteX26" fmla="*/ 7528 w 10000"/>
              <a:gd name="connsiteY26" fmla="*/ 2456 h 10000"/>
              <a:gd name="connsiteX27" fmla="*/ 7865 w 10000"/>
              <a:gd name="connsiteY27" fmla="*/ 2370 h 10000"/>
              <a:gd name="connsiteX28" fmla="*/ 8225 w 10000"/>
              <a:gd name="connsiteY28" fmla="*/ 2310 h 10000"/>
              <a:gd name="connsiteX29" fmla="*/ 8607 w 10000"/>
              <a:gd name="connsiteY29" fmla="*/ 2258 h 10000"/>
              <a:gd name="connsiteX30" fmla="*/ 8989 w 10000"/>
              <a:gd name="connsiteY30" fmla="*/ 2216 h 10000"/>
              <a:gd name="connsiteX31" fmla="*/ 9393 w 10000"/>
              <a:gd name="connsiteY31" fmla="*/ 2190 h 10000"/>
              <a:gd name="connsiteX32" fmla="*/ 9820 w 10000"/>
              <a:gd name="connsiteY32" fmla="*/ 2190 h 10000"/>
              <a:gd name="connsiteX33" fmla="*/ 9820 w 10000"/>
              <a:gd name="connsiteY33" fmla="*/ 2190 h 10000"/>
              <a:gd name="connsiteX34" fmla="*/ 10000 w 10000"/>
              <a:gd name="connsiteY34" fmla="*/ 2190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8225 w 10000"/>
              <a:gd name="connsiteY2" fmla="*/ 5191 h 10000"/>
              <a:gd name="connsiteX3" fmla="*/ 7865 w 10000"/>
              <a:gd name="connsiteY3" fmla="*/ 5122 h 10000"/>
              <a:gd name="connsiteX4" fmla="*/ 7528 w 10000"/>
              <a:gd name="connsiteY4" fmla="*/ 5045 h 10000"/>
              <a:gd name="connsiteX5" fmla="*/ 7213 w 10000"/>
              <a:gd name="connsiteY5" fmla="*/ 4955 h 10000"/>
              <a:gd name="connsiteX6" fmla="*/ 6921 w 10000"/>
              <a:gd name="connsiteY6" fmla="*/ 4852 h 10000"/>
              <a:gd name="connsiteX7" fmla="*/ 6652 w 10000"/>
              <a:gd name="connsiteY7" fmla="*/ 4740 h 10000"/>
              <a:gd name="connsiteX8" fmla="*/ 6427 w 10000"/>
              <a:gd name="connsiteY8" fmla="*/ 4620 h 10000"/>
              <a:gd name="connsiteX9" fmla="*/ 6225 w 10000"/>
              <a:gd name="connsiteY9" fmla="*/ 4491 h 10000"/>
              <a:gd name="connsiteX10" fmla="*/ 6045 w 10000"/>
              <a:gd name="connsiteY10" fmla="*/ 4354 h 10000"/>
              <a:gd name="connsiteX11" fmla="*/ 5910 w 10000"/>
              <a:gd name="connsiteY11" fmla="*/ 4208 h 10000"/>
              <a:gd name="connsiteX12" fmla="*/ 5820 w 10000"/>
              <a:gd name="connsiteY12" fmla="*/ 4062 h 10000"/>
              <a:gd name="connsiteX13" fmla="*/ 5753 w 10000"/>
              <a:gd name="connsiteY13" fmla="*/ 3907 h 10000"/>
              <a:gd name="connsiteX14" fmla="*/ 5730 w 10000"/>
              <a:gd name="connsiteY14" fmla="*/ 3744 h 10000"/>
              <a:gd name="connsiteX15" fmla="*/ 5730 w 10000"/>
              <a:gd name="connsiteY15" fmla="*/ 3744 h 10000"/>
              <a:gd name="connsiteX16" fmla="*/ 5753 w 10000"/>
              <a:gd name="connsiteY16" fmla="*/ 3590 h 10000"/>
              <a:gd name="connsiteX17" fmla="*/ 5820 w 10000"/>
              <a:gd name="connsiteY17" fmla="*/ 3435 h 10000"/>
              <a:gd name="connsiteX18" fmla="*/ 5910 w 10000"/>
              <a:gd name="connsiteY18" fmla="*/ 3280 h 10000"/>
              <a:gd name="connsiteX19" fmla="*/ 6045 w 10000"/>
              <a:gd name="connsiteY19" fmla="*/ 3143 h 10000"/>
              <a:gd name="connsiteX20" fmla="*/ 6225 w 10000"/>
              <a:gd name="connsiteY20" fmla="*/ 3006 h 10000"/>
              <a:gd name="connsiteX21" fmla="*/ 6427 w 10000"/>
              <a:gd name="connsiteY21" fmla="*/ 2877 h 10000"/>
              <a:gd name="connsiteX22" fmla="*/ 6652 w 10000"/>
              <a:gd name="connsiteY22" fmla="*/ 2757 h 10000"/>
              <a:gd name="connsiteX23" fmla="*/ 6921 w 10000"/>
              <a:gd name="connsiteY23" fmla="*/ 2645 h 10000"/>
              <a:gd name="connsiteX24" fmla="*/ 7213 w 10000"/>
              <a:gd name="connsiteY24" fmla="*/ 2542 h 10000"/>
              <a:gd name="connsiteX25" fmla="*/ 7528 w 10000"/>
              <a:gd name="connsiteY25" fmla="*/ 2456 h 10000"/>
              <a:gd name="connsiteX26" fmla="*/ 7865 w 10000"/>
              <a:gd name="connsiteY26" fmla="*/ 2370 h 10000"/>
              <a:gd name="connsiteX27" fmla="*/ 8225 w 10000"/>
              <a:gd name="connsiteY27" fmla="*/ 2310 h 10000"/>
              <a:gd name="connsiteX28" fmla="*/ 8607 w 10000"/>
              <a:gd name="connsiteY28" fmla="*/ 2258 h 10000"/>
              <a:gd name="connsiteX29" fmla="*/ 8989 w 10000"/>
              <a:gd name="connsiteY29" fmla="*/ 2216 h 10000"/>
              <a:gd name="connsiteX30" fmla="*/ 9393 w 10000"/>
              <a:gd name="connsiteY30" fmla="*/ 2190 h 10000"/>
              <a:gd name="connsiteX31" fmla="*/ 9820 w 10000"/>
              <a:gd name="connsiteY31" fmla="*/ 2190 h 10000"/>
              <a:gd name="connsiteX32" fmla="*/ 9820 w 10000"/>
              <a:gd name="connsiteY32" fmla="*/ 2190 h 10000"/>
              <a:gd name="connsiteX33" fmla="*/ 10000 w 10000"/>
              <a:gd name="connsiteY33" fmla="*/ 2190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7865 w 10000"/>
              <a:gd name="connsiteY2" fmla="*/ 5122 h 10000"/>
              <a:gd name="connsiteX3" fmla="*/ 7528 w 10000"/>
              <a:gd name="connsiteY3" fmla="*/ 5045 h 10000"/>
              <a:gd name="connsiteX4" fmla="*/ 7213 w 10000"/>
              <a:gd name="connsiteY4" fmla="*/ 4955 h 10000"/>
              <a:gd name="connsiteX5" fmla="*/ 6921 w 10000"/>
              <a:gd name="connsiteY5" fmla="*/ 4852 h 10000"/>
              <a:gd name="connsiteX6" fmla="*/ 6652 w 10000"/>
              <a:gd name="connsiteY6" fmla="*/ 4740 h 10000"/>
              <a:gd name="connsiteX7" fmla="*/ 6427 w 10000"/>
              <a:gd name="connsiteY7" fmla="*/ 4620 h 10000"/>
              <a:gd name="connsiteX8" fmla="*/ 6225 w 10000"/>
              <a:gd name="connsiteY8" fmla="*/ 4491 h 10000"/>
              <a:gd name="connsiteX9" fmla="*/ 6045 w 10000"/>
              <a:gd name="connsiteY9" fmla="*/ 4354 h 10000"/>
              <a:gd name="connsiteX10" fmla="*/ 5910 w 10000"/>
              <a:gd name="connsiteY10" fmla="*/ 4208 h 10000"/>
              <a:gd name="connsiteX11" fmla="*/ 5820 w 10000"/>
              <a:gd name="connsiteY11" fmla="*/ 4062 h 10000"/>
              <a:gd name="connsiteX12" fmla="*/ 5753 w 10000"/>
              <a:gd name="connsiteY12" fmla="*/ 3907 h 10000"/>
              <a:gd name="connsiteX13" fmla="*/ 5730 w 10000"/>
              <a:gd name="connsiteY13" fmla="*/ 3744 h 10000"/>
              <a:gd name="connsiteX14" fmla="*/ 5730 w 10000"/>
              <a:gd name="connsiteY14" fmla="*/ 3744 h 10000"/>
              <a:gd name="connsiteX15" fmla="*/ 5753 w 10000"/>
              <a:gd name="connsiteY15" fmla="*/ 3590 h 10000"/>
              <a:gd name="connsiteX16" fmla="*/ 5820 w 10000"/>
              <a:gd name="connsiteY16" fmla="*/ 3435 h 10000"/>
              <a:gd name="connsiteX17" fmla="*/ 5910 w 10000"/>
              <a:gd name="connsiteY17" fmla="*/ 3280 h 10000"/>
              <a:gd name="connsiteX18" fmla="*/ 6045 w 10000"/>
              <a:gd name="connsiteY18" fmla="*/ 3143 h 10000"/>
              <a:gd name="connsiteX19" fmla="*/ 6225 w 10000"/>
              <a:gd name="connsiteY19" fmla="*/ 3006 h 10000"/>
              <a:gd name="connsiteX20" fmla="*/ 6427 w 10000"/>
              <a:gd name="connsiteY20" fmla="*/ 2877 h 10000"/>
              <a:gd name="connsiteX21" fmla="*/ 6652 w 10000"/>
              <a:gd name="connsiteY21" fmla="*/ 2757 h 10000"/>
              <a:gd name="connsiteX22" fmla="*/ 6921 w 10000"/>
              <a:gd name="connsiteY22" fmla="*/ 2645 h 10000"/>
              <a:gd name="connsiteX23" fmla="*/ 7213 w 10000"/>
              <a:gd name="connsiteY23" fmla="*/ 2542 h 10000"/>
              <a:gd name="connsiteX24" fmla="*/ 7528 w 10000"/>
              <a:gd name="connsiteY24" fmla="*/ 2456 h 10000"/>
              <a:gd name="connsiteX25" fmla="*/ 7865 w 10000"/>
              <a:gd name="connsiteY25" fmla="*/ 2370 h 10000"/>
              <a:gd name="connsiteX26" fmla="*/ 8225 w 10000"/>
              <a:gd name="connsiteY26" fmla="*/ 2310 h 10000"/>
              <a:gd name="connsiteX27" fmla="*/ 8607 w 10000"/>
              <a:gd name="connsiteY27" fmla="*/ 2258 h 10000"/>
              <a:gd name="connsiteX28" fmla="*/ 8989 w 10000"/>
              <a:gd name="connsiteY28" fmla="*/ 2216 h 10000"/>
              <a:gd name="connsiteX29" fmla="*/ 9393 w 10000"/>
              <a:gd name="connsiteY29" fmla="*/ 2190 h 10000"/>
              <a:gd name="connsiteX30" fmla="*/ 9820 w 10000"/>
              <a:gd name="connsiteY30" fmla="*/ 2190 h 10000"/>
              <a:gd name="connsiteX31" fmla="*/ 9820 w 10000"/>
              <a:gd name="connsiteY31" fmla="*/ 2190 h 10000"/>
              <a:gd name="connsiteX32" fmla="*/ 10000 w 10000"/>
              <a:gd name="connsiteY32" fmla="*/ 219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528 w 10000"/>
              <a:gd name="connsiteY2" fmla="*/ 5045 h 10000"/>
              <a:gd name="connsiteX3" fmla="*/ 7213 w 10000"/>
              <a:gd name="connsiteY3" fmla="*/ 4955 h 10000"/>
              <a:gd name="connsiteX4" fmla="*/ 6921 w 10000"/>
              <a:gd name="connsiteY4" fmla="*/ 4852 h 10000"/>
              <a:gd name="connsiteX5" fmla="*/ 6652 w 10000"/>
              <a:gd name="connsiteY5" fmla="*/ 4740 h 10000"/>
              <a:gd name="connsiteX6" fmla="*/ 6427 w 10000"/>
              <a:gd name="connsiteY6" fmla="*/ 4620 h 10000"/>
              <a:gd name="connsiteX7" fmla="*/ 6225 w 10000"/>
              <a:gd name="connsiteY7" fmla="*/ 4491 h 10000"/>
              <a:gd name="connsiteX8" fmla="*/ 6045 w 10000"/>
              <a:gd name="connsiteY8" fmla="*/ 4354 h 10000"/>
              <a:gd name="connsiteX9" fmla="*/ 5910 w 10000"/>
              <a:gd name="connsiteY9" fmla="*/ 4208 h 10000"/>
              <a:gd name="connsiteX10" fmla="*/ 5820 w 10000"/>
              <a:gd name="connsiteY10" fmla="*/ 4062 h 10000"/>
              <a:gd name="connsiteX11" fmla="*/ 5753 w 10000"/>
              <a:gd name="connsiteY11" fmla="*/ 3907 h 10000"/>
              <a:gd name="connsiteX12" fmla="*/ 5730 w 10000"/>
              <a:gd name="connsiteY12" fmla="*/ 3744 h 10000"/>
              <a:gd name="connsiteX13" fmla="*/ 5730 w 10000"/>
              <a:gd name="connsiteY13" fmla="*/ 3744 h 10000"/>
              <a:gd name="connsiteX14" fmla="*/ 5753 w 10000"/>
              <a:gd name="connsiteY14" fmla="*/ 3590 h 10000"/>
              <a:gd name="connsiteX15" fmla="*/ 5820 w 10000"/>
              <a:gd name="connsiteY15" fmla="*/ 3435 h 10000"/>
              <a:gd name="connsiteX16" fmla="*/ 5910 w 10000"/>
              <a:gd name="connsiteY16" fmla="*/ 3280 h 10000"/>
              <a:gd name="connsiteX17" fmla="*/ 6045 w 10000"/>
              <a:gd name="connsiteY17" fmla="*/ 3143 h 10000"/>
              <a:gd name="connsiteX18" fmla="*/ 6225 w 10000"/>
              <a:gd name="connsiteY18" fmla="*/ 3006 h 10000"/>
              <a:gd name="connsiteX19" fmla="*/ 6427 w 10000"/>
              <a:gd name="connsiteY19" fmla="*/ 2877 h 10000"/>
              <a:gd name="connsiteX20" fmla="*/ 6652 w 10000"/>
              <a:gd name="connsiteY20" fmla="*/ 2757 h 10000"/>
              <a:gd name="connsiteX21" fmla="*/ 6921 w 10000"/>
              <a:gd name="connsiteY21" fmla="*/ 2645 h 10000"/>
              <a:gd name="connsiteX22" fmla="*/ 7213 w 10000"/>
              <a:gd name="connsiteY22" fmla="*/ 2542 h 10000"/>
              <a:gd name="connsiteX23" fmla="*/ 7528 w 10000"/>
              <a:gd name="connsiteY23" fmla="*/ 2456 h 10000"/>
              <a:gd name="connsiteX24" fmla="*/ 7865 w 10000"/>
              <a:gd name="connsiteY24" fmla="*/ 2370 h 10000"/>
              <a:gd name="connsiteX25" fmla="*/ 8225 w 10000"/>
              <a:gd name="connsiteY25" fmla="*/ 2310 h 10000"/>
              <a:gd name="connsiteX26" fmla="*/ 8607 w 10000"/>
              <a:gd name="connsiteY26" fmla="*/ 2258 h 10000"/>
              <a:gd name="connsiteX27" fmla="*/ 8989 w 10000"/>
              <a:gd name="connsiteY27" fmla="*/ 2216 h 10000"/>
              <a:gd name="connsiteX28" fmla="*/ 9393 w 10000"/>
              <a:gd name="connsiteY28" fmla="*/ 2190 h 10000"/>
              <a:gd name="connsiteX29" fmla="*/ 9820 w 10000"/>
              <a:gd name="connsiteY29" fmla="*/ 2190 h 10000"/>
              <a:gd name="connsiteX30" fmla="*/ 9820 w 10000"/>
              <a:gd name="connsiteY30" fmla="*/ 2190 h 10000"/>
              <a:gd name="connsiteX31" fmla="*/ 10000 w 10000"/>
              <a:gd name="connsiteY31" fmla="*/ 219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213 w 10000"/>
              <a:gd name="connsiteY2" fmla="*/ 4955 h 10000"/>
              <a:gd name="connsiteX3" fmla="*/ 6921 w 10000"/>
              <a:gd name="connsiteY3" fmla="*/ 4852 h 10000"/>
              <a:gd name="connsiteX4" fmla="*/ 6652 w 10000"/>
              <a:gd name="connsiteY4" fmla="*/ 4740 h 10000"/>
              <a:gd name="connsiteX5" fmla="*/ 6427 w 10000"/>
              <a:gd name="connsiteY5" fmla="*/ 4620 h 10000"/>
              <a:gd name="connsiteX6" fmla="*/ 6225 w 10000"/>
              <a:gd name="connsiteY6" fmla="*/ 4491 h 10000"/>
              <a:gd name="connsiteX7" fmla="*/ 6045 w 10000"/>
              <a:gd name="connsiteY7" fmla="*/ 4354 h 10000"/>
              <a:gd name="connsiteX8" fmla="*/ 5910 w 10000"/>
              <a:gd name="connsiteY8" fmla="*/ 4208 h 10000"/>
              <a:gd name="connsiteX9" fmla="*/ 5820 w 10000"/>
              <a:gd name="connsiteY9" fmla="*/ 4062 h 10000"/>
              <a:gd name="connsiteX10" fmla="*/ 5753 w 10000"/>
              <a:gd name="connsiteY10" fmla="*/ 3907 h 10000"/>
              <a:gd name="connsiteX11" fmla="*/ 5730 w 10000"/>
              <a:gd name="connsiteY11" fmla="*/ 3744 h 10000"/>
              <a:gd name="connsiteX12" fmla="*/ 5730 w 10000"/>
              <a:gd name="connsiteY12" fmla="*/ 3744 h 10000"/>
              <a:gd name="connsiteX13" fmla="*/ 5753 w 10000"/>
              <a:gd name="connsiteY13" fmla="*/ 3590 h 10000"/>
              <a:gd name="connsiteX14" fmla="*/ 5820 w 10000"/>
              <a:gd name="connsiteY14" fmla="*/ 3435 h 10000"/>
              <a:gd name="connsiteX15" fmla="*/ 5910 w 10000"/>
              <a:gd name="connsiteY15" fmla="*/ 3280 h 10000"/>
              <a:gd name="connsiteX16" fmla="*/ 6045 w 10000"/>
              <a:gd name="connsiteY16" fmla="*/ 3143 h 10000"/>
              <a:gd name="connsiteX17" fmla="*/ 6225 w 10000"/>
              <a:gd name="connsiteY17" fmla="*/ 3006 h 10000"/>
              <a:gd name="connsiteX18" fmla="*/ 6427 w 10000"/>
              <a:gd name="connsiteY18" fmla="*/ 2877 h 10000"/>
              <a:gd name="connsiteX19" fmla="*/ 6652 w 10000"/>
              <a:gd name="connsiteY19" fmla="*/ 2757 h 10000"/>
              <a:gd name="connsiteX20" fmla="*/ 6921 w 10000"/>
              <a:gd name="connsiteY20" fmla="*/ 2645 h 10000"/>
              <a:gd name="connsiteX21" fmla="*/ 7213 w 10000"/>
              <a:gd name="connsiteY21" fmla="*/ 2542 h 10000"/>
              <a:gd name="connsiteX22" fmla="*/ 7528 w 10000"/>
              <a:gd name="connsiteY22" fmla="*/ 2456 h 10000"/>
              <a:gd name="connsiteX23" fmla="*/ 7865 w 10000"/>
              <a:gd name="connsiteY23" fmla="*/ 2370 h 10000"/>
              <a:gd name="connsiteX24" fmla="*/ 8225 w 10000"/>
              <a:gd name="connsiteY24" fmla="*/ 2310 h 10000"/>
              <a:gd name="connsiteX25" fmla="*/ 8607 w 10000"/>
              <a:gd name="connsiteY25" fmla="*/ 2258 h 10000"/>
              <a:gd name="connsiteX26" fmla="*/ 8989 w 10000"/>
              <a:gd name="connsiteY26" fmla="*/ 2216 h 10000"/>
              <a:gd name="connsiteX27" fmla="*/ 9393 w 10000"/>
              <a:gd name="connsiteY27" fmla="*/ 2190 h 10000"/>
              <a:gd name="connsiteX28" fmla="*/ 9820 w 10000"/>
              <a:gd name="connsiteY28" fmla="*/ 2190 h 10000"/>
              <a:gd name="connsiteX29" fmla="*/ 9820 w 10000"/>
              <a:gd name="connsiteY29" fmla="*/ 2190 h 10000"/>
              <a:gd name="connsiteX30" fmla="*/ 10000 w 10000"/>
              <a:gd name="connsiteY30" fmla="*/ 2190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652 w 10000"/>
              <a:gd name="connsiteY2" fmla="*/ 4740 h 10000"/>
              <a:gd name="connsiteX3" fmla="*/ 6427 w 10000"/>
              <a:gd name="connsiteY3" fmla="*/ 4620 h 10000"/>
              <a:gd name="connsiteX4" fmla="*/ 6225 w 10000"/>
              <a:gd name="connsiteY4" fmla="*/ 4491 h 10000"/>
              <a:gd name="connsiteX5" fmla="*/ 6045 w 10000"/>
              <a:gd name="connsiteY5" fmla="*/ 4354 h 10000"/>
              <a:gd name="connsiteX6" fmla="*/ 5910 w 10000"/>
              <a:gd name="connsiteY6" fmla="*/ 4208 h 10000"/>
              <a:gd name="connsiteX7" fmla="*/ 5820 w 10000"/>
              <a:gd name="connsiteY7" fmla="*/ 4062 h 10000"/>
              <a:gd name="connsiteX8" fmla="*/ 5753 w 10000"/>
              <a:gd name="connsiteY8" fmla="*/ 3907 h 10000"/>
              <a:gd name="connsiteX9" fmla="*/ 5730 w 10000"/>
              <a:gd name="connsiteY9" fmla="*/ 3744 h 10000"/>
              <a:gd name="connsiteX10" fmla="*/ 5730 w 10000"/>
              <a:gd name="connsiteY10" fmla="*/ 3744 h 10000"/>
              <a:gd name="connsiteX11" fmla="*/ 5753 w 10000"/>
              <a:gd name="connsiteY11" fmla="*/ 3590 h 10000"/>
              <a:gd name="connsiteX12" fmla="*/ 5820 w 10000"/>
              <a:gd name="connsiteY12" fmla="*/ 3435 h 10000"/>
              <a:gd name="connsiteX13" fmla="*/ 5910 w 10000"/>
              <a:gd name="connsiteY13" fmla="*/ 3280 h 10000"/>
              <a:gd name="connsiteX14" fmla="*/ 6045 w 10000"/>
              <a:gd name="connsiteY14" fmla="*/ 3143 h 10000"/>
              <a:gd name="connsiteX15" fmla="*/ 6225 w 10000"/>
              <a:gd name="connsiteY15" fmla="*/ 3006 h 10000"/>
              <a:gd name="connsiteX16" fmla="*/ 6427 w 10000"/>
              <a:gd name="connsiteY16" fmla="*/ 2877 h 10000"/>
              <a:gd name="connsiteX17" fmla="*/ 6652 w 10000"/>
              <a:gd name="connsiteY17" fmla="*/ 2757 h 10000"/>
              <a:gd name="connsiteX18" fmla="*/ 6921 w 10000"/>
              <a:gd name="connsiteY18" fmla="*/ 2645 h 10000"/>
              <a:gd name="connsiteX19" fmla="*/ 7213 w 10000"/>
              <a:gd name="connsiteY19" fmla="*/ 2542 h 10000"/>
              <a:gd name="connsiteX20" fmla="*/ 7528 w 10000"/>
              <a:gd name="connsiteY20" fmla="*/ 2456 h 10000"/>
              <a:gd name="connsiteX21" fmla="*/ 7865 w 10000"/>
              <a:gd name="connsiteY21" fmla="*/ 2370 h 10000"/>
              <a:gd name="connsiteX22" fmla="*/ 8225 w 10000"/>
              <a:gd name="connsiteY22" fmla="*/ 2310 h 10000"/>
              <a:gd name="connsiteX23" fmla="*/ 8607 w 10000"/>
              <a:gd name="connsiteY23" fmla="*/ 2258 h 10000"/>
              <a:gd name="connsiteX24" fmla="*/ 8989 w 10000"/>
              <a:gd name="connsiteY24" fmla="*/ 2216 h 10000"/>
              <a:gd name="connsiteX25" fmla="*/ 9393 w 10000"/>
              <a:gd name="connsiteY25" fmla="*/ 2190 h 10000"/>
              <a:gd name="connsiteX26" fmla="*/ 9820 w 10000"/>
              <a:gd name="connsiteY26" fmla="*/ 2190 h 10000"/>
              <a:gd name="connsiteX27" fmla="*/ 9820 w 10000"/>
              <a:gd name="connsiteY27" fmla="*/ 2190 h 10000"/>
              <a:gd name="connsiteX28" fmla="*/ 10000 w 10000"/>
              <a:gd name="connsiteY28" fmla="*/ 2190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0" fmla="*/ 9843 w 10000"/>
              <a:gd name="connsiteY0" fmla="*/ 10000 h 10000"/>
              <a:gd name="connsiteX1" fmla="*/ 6652 w 10000"/>
              <a:gd name="connsiteY1" fmla="*/ 4740 h 10000"/>
              <a:gd name="connsiteX2" fmla="*/ 6427 w 10000"/>
              <a:gd name="connsiteY2" fmla="*/ 4620 h 10000"/>
              <a:gd name="connsiteX3" fmla="*/ 6225 w 10000"/>
              <a:gd name="connsiteY3" fmla="*/ 4491 h 10000"/>
              <a:gd name="connsiteX4" fmla="*/ 6045 w 10000"/>
              <a:gd name="connsiteY4" fmla="*/ 4354 h 10000"/>
              <a:gd name="connsiteX5" fmla="*/ 5910 w 10000"/>
              <a:gd name="connsiteY5" fmla="*/ 4208 h 10000"/>
              <a:gd name="connsiteX6" fmla="*/ 5820 w 10000"/>
              <a:gd name="connsiteY6" fmla="*/ 4062 h 10000"/>
              <a:gd name="connsiteX7" fmla="*/ 5753 w 10000"/>
              <a:gd name="connsiteY7" fmla="*/ 3907 h 10000"/>
              <a:gd name="connsiteX8" fmla="*/ 5730 w 10000"/>
              <a:gd name="connsiteY8" fmla="*/ 3744 h 10000"/>
              <a:gd name="connsiteX9" fmla="*/ 5730 w 10000"/>
              <a:gd name="connsiteY9" fmla="*/ 3744 h 10000"/>
              <a:gd name="connsiteX10" fmla="*/ 5753 w 10000"/>
              <a:gd name="connsiteY10" fmla="*/ 3590 h 10000"/>
              <a:gd name="connsiteX11" fmla="*/ 5820 w 10000"/>
              <a:gd name="connsiteY11" fmla="*/ 3435 h 10000"/>
              <a:gd name="connsiteX12" fmla="*/ 5910 w 10000"/>
              <a:gd name="connsiteY12" fmla="*/ 3280 h 10000"/>
              <a:gd name="connsiteX13" fmla="*/ 6045 w 10000"/>
              <a:gd name="connsiteY13" fmla="*/ 3143 h 10000"/>
              <a:gd name="connsiteX14" fmla="*/ 6225 w 10000"/>
              <a:gd name="connsiteY14" fmla="*/ 3006 h 10000"/>
              <a:gd name="connsiteX15" fmla="*/ 6427 w 10000"/>
              <a:gd name="connsiteY15" fmla="*/ 2877 h 10000"/>
              <a:gd name="connsiteX16" fmla="*/ 6652 w 10000"/>
              <a:gd name="connsiteY16" fmla="*/ 2757 h 10000"/>
              <a:gd name="connsiteX17" fmla="*/ 6921 w 10000"/>
              <a:gd name="connsiteY17" fmla="*/ 2645 h 10000"/>
              <a:gd name="connsiteX18" fmla="*/ 7213 w 10000"/>
              <a:gd name="connsiteY18" fmla="*/ 2542 h 10000"/>
              <a:gd name="connsiteX19" fmla="*/ 7528 w 10000"/>
              <a:gd name="connsiteY19" fmla="*/ 2456 h 10000"/>
              <a:gd name="connsiteX20" fmla="*/ 7865 w 10000"/>
              <a:gd name="connsiteY20" fmla="*/ 2370 h 10000"/>
              <a:gd name="connsiteX21" fmla="*/ 8225 w 10000"/>
              <a:gd name="connsiteY21" fmla="*/ 2310 h 10000"/>
              <a:gd name="connsiteX22" fmla="*/ 8607 w 10000"/>
              <a:gd name="connsiteY22" fmla="*/ 2258 h 10000"/>
              <a:gd name="connsiteX23" fmla="*/ 8989 w 10000"/>
              <a:gd name="connsiteY23" fmla="*/ 2216 h 10000"/>
              <a:gd name="connsiteX24" fmla="*/ 9393 w 10000"/>
              <a:gd name="connsiteY24" fmla="*/ 2190 h 10000"/>
              <a:gd name="connsiteX25" fmla="*/ 9820 w 10000"/>
              <a:gd name="connsiteY25" fmla="*/ 2190 h 10000"/>
              <a:gd name="connsiteX26" fmla="*/ 9820 w 10000"/>
              <a:gd name="connsiteY26" fmla="*/ 2190 h 10000"/>
              <a:gd name="connsiteX27" fmla="*/ 10000 w 10000"/>
              <a:gd name="connsiteY27" fmla="*/ 2190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225 w 10000"/>
              <a:gd name="connsiteY2" fmla="*/ 4491 h 10000"/>
              <a:gd name="connsiteX3" fmla="*/ 6045 w 10000"/>
              <a:gd name="connsiteY3" fmla="*/ 4354 h 10000"/>
              <a:gd name="connsiteX4" fmla="*/ 5910 w 10000"/>
              <a:gd name="connsiteY4" fmla="*/ 4208 h 10000"/>
              <a:gd name="connsiteX5" fmla="*/ 5820 w 10000"/>
              <a:gd name="connsiteY5" fmla="*/ 4062 h 10000"/>
              <a:gd name="connsiteX6" fmla="*/ 5753 w 10000"/>
              <a:gd name="connsiteY6" fmla="*/ 3907 h 10000"/>
              <a:gd name="connsiteX7" fmla="*/ 5730 w 10000"/>
              <a:gd name="connsiteY7" fmla="*/ 3744 h 10000"/>
              <a:gd name="connsiteX8" fmla="*/ 5730 w 10000"/>
              <a:gd name="connsiteY8" fmla="*/ 3744 h 10000"/>
              <a:gd name="connsiteX9" fmla="*/ 5753 w 10000"/>
              <a:gd name="connsiteY9" fmla="*/ 3590 h 10000"/>
              <a:gd name="connsiteX10" fmla="*/ 5820 w 10000"/>
              <a:gd name="connsiteY10" fmla="*/ 3435 h 10000"/>
              <a:gd name="connsiteX11" fmla="*/ 5910 w 10000"/>
              <a:gd name="connsiteY11" fmla="*/ 3280 h 10000"/>
              <a:gd name="connsiteX12" fmla="*/ 6045 w 10000"/>
              <a:gd name="connsiteY12" fmla="*/ 3143 h 10000"/>
              <a:gd name="connsiteX13" fmla="*/ 6225 w 10000"/>
              <a:gd name="connsiteY13" fmla="*/ 3006 h 10000"/>
              <a:gd name="connsiteX14" fmla="*/ 6427 w 10000"/>
              <a:gd name="connsiteY14" fmla="*/ 2877 h 10000"/>
              <a:gd name="connsiteX15" fmla="*/ 6652 w 10000"/>
              <a:gd name="connsiteY15" fmla="*/ 2757 h 10000"/>
              <a:gd name="connsiteX16" fmla="*/ 6921 w 10000"/>
              <a:gd name="connsiteY16" fmla="*/ 2645 h 10000"/>
              <a:gd name="connsiteX17" fmla="*/ 7213 w 10000"/>
              <a:gd name="connsiteY17" fmla="*/ 2542 h 10000"/>
              <a:gd name="connsiteX18" fmla="*/ 7528 w 10000"/>
              <a:gd name="connsiteY18" fmla="*/ 2456 h 10000"/>
              <a:gd name="connsiteX19" fmla="*/ 7865 w 10000"/>
              <a:gd name="connsiteY19" fmla="*/ 2370 h 10000"/>
              <a:gd name="connsiteX20" fmla="*/ 8225 w 10000"/>
              <a:gd name="connsiteY20" fmla="*/ 2310 h 10000"/>
              <a:gd name="connsiteX21" fmla="*/ 8607 w 10000"/>
              <a:gd name="connsiteY21" fmla="*/ 2258 h 10000"/>
              <a:gd name="connsiteX22" fmla="*/ 8989 w 10000"/>
              <a:gd name="connsiteY22" fmla="*/ 2216 h 10000"/>
              <a:gd name="connsiteX23" fmla="*/ 9393 w 10000"/>
              <a:gd name="connsiteY23" fmla="*/ 2190 h 10000"/>
              <a:gd name="connsiteX24" fmla="*/ 9820 w 10000"/>
              <a:gd name="connsiteY24" fmla="*/ 2190 h 10000"/>
              <a:gd name="connsiteX25" fmla="*/ 9820 w 10000"/>
              <a:gd name="connsiteY25" fmla="*/ 2190 h 10000"/>
              <a:gd name="connsiteX26" fmla="*/ 10000 w 10000"/>
              <a:gd name="connsiteY26" fmla="*/ 2190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045 w 10000"/>
              <a:gd name="connsiteY2" fmla="*/ 4354 h 10000"/>
              <a:gd name="connsiteX3" fmla="*/ 5910 w 10000"/>
              <a:gd name="connsiteY3" fmla="*/ 4208 h 10000"/>
              <a:gd name="connsiteX4" fmla="*/ 5820 w 10000"/>
              <a:gd name="connsiteY4" fmla="*/ 4062 h 10000"/>
              <a:gd name="connsiteX5" fmla="*/ 5753 w 10000"/>
              <a:gd name="connsiteY5" fmla="*/ 3907 h 10000"/>
              <a:gd name="connsiteX6" fmla="*/ 5730 w 10000"/>
              <a:gd name="connsiteY6" fmla="*/ 3744 h 10000"/>
              <a:gd name="connsiteX7" fmla="*/ 5730 w 10000"/>
              <a:gd name="connsiteY7" fmla="*/ 3744 h 10000"/>
              <a:gd name="connsiteX8" fmla="*/ 5753 w 10000"/>
              <a:gd name="connsiteY8" fmla="*/ 3590 h 10000"/>
              <a:gd name="connsiteX9" fmla="*/ 5820 w 10000"/>
              <a:gd name="connsiteY9" fmla="*/ 3435 h 10000"/>
              <a:gd name="connsiteX10" fmla="*/ 5910 w 10000"/>
              <a:gd name="connsiteY10" fmla="*/ 3280 h 10000"/>
              <a:gd name="connsiteX11" fmla="*/ 6045 w 10000"/>
              <a:gd name="connsiteY11" fmla="*/ 3143 h 10000"/>
              <a:gd name="connsiteX12" fmla="*/ 6225 w 10000"/>
              <a:gd name="connsiteY12" fmla="*/ 3006 h 10000"/>
              <a:gd name="connsiteX13" fmla="*/ 6427 w 10000"/>
              <a:gd name="connsiteY13" fmla="*/ 2877 h 10000"/>
              <a:gd name="connsiteX14" fmla="*/ 6652 w 10000"/>
              <a:gd name="connsiteY14" fmla="*/ 2757 h 10000"/>
              <a:gd name="connsiteX15" fmla="*/ 6921 w 10000"/>
              <a:gd name="connsiteY15" fmla="*/ 2645 h 10000"/>
              <a:gd name="connsiteX16" fmla="*/ 7213 w 10000"/>
              <a:gd name="connsiteY16" fmla="*/ 2542 h 10000"/>
              <a:gd name="connsiteX17" fmla="*/ 7528 w 10000"/>
              <a:gd name="connsiteY17" fmla="*/ 2456 h 10000"/>
              <a:gd name="connsiteX18" fmla="*/ 7865 w 10000"/>
              <a:gd name="connsiteY18" fmla="*/ 2370 h 10000"/>
              <a:gd name="connsiteX19" fmla="*/ 8225 w 10000"/>
              <a:gd name="connsiteY19" fmla="*/ 2310 h 10000"/>
              <a:gd name="connsiteX20" fmla="*/ 8607 w 10000"/>
              <a:gd name="connsiteY20" fmla="*/ 2258 h 10000"/>
              <a:gd name="connsiteX21" fmla="*/ 8989 w 10000"/>
              <a:gd name="connsiteY21" fmla="*/ 2216 h 10000"/>
              <a:gd name="connsiteX22" fmla="*/ 9393 w 10000"/>
              <a:gd name="connsiteY22" fmla="*/ 2190 h 10000"/>
              <a:gd name="connsiteX23" fmla="*/ 9820 w 10000"/>
              <a:gd name="connsiteY23" fmla="*/ 2190 h 10000"/>
              <a:gd name="connsiteX24" fmla="*/ 9820 w 10000"/>
              <a:gd name="connsiteY24" fmla="*/ 2190 h 10000"/>
              <a:gd name="connsiteX25" fmla="*/ 10000 w 10000"/>
              <a:gd name="connsiteY25" fmla="*/ 2190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0" fmla="*/ 9843 w 10000"/>
              <a:gd name="connsiteY0" fmla="*/ 10000 h 10000"/>
              <a:gd name="connsiteX1" fmla="*/ 6045 w 10000"/>
              <a:gd name="connsiteY1" fmla="*/ 4354 h 10000"/>
              <a:gd name="connsiteX2" fmla="*/ 5910 w 10000"/>
              <a:gd name="connsiteY2" fmla="*/ 4208 h 10000"/>
              <a:gd name="connsiteX3" fmla="*/ 5820 w 10000"/>
              <a:gd name="connsiteY3" fmla="*/ 4062 h 10000"/>
              <a:gd name="connsiteX4" fmla="*/ 5753 w 10000"/>
              <a:gd name="connsiteY4" fmla="*/ 3907 h 10000"/>
              <a:gd name="connsiteX5" fmla="*/ 5730 w 10000"/>
              <a:gd name="connsiteY5" fmla="*/ 3744 h 10000"/>
              <a:gd name="connsiteX6" fmla="*/ 5730 w 10000"/>
              <a:gd name="connsiteY6" fmla="*/ 3744 h 10000"/>
              <a:gd name="connsiteX7" fmla="*/ 5753 w 10000"/>
              <a:gd name="connsiteY7" fmla="*/ 3590 h 10000"/>
              <a:gd name="connsiteX8" fmla="*/ 5820 w 10000"/>
              <a:gd name="connsiteY8" fmla="*/ 3435 h 10000"/>
              <a:gd name="connsiteX9" fmla="*/ 5910 w 10000"/>
              <a:gd name="connsiteY9" fmla="*/ 3280 h 10000"/>
              <a:gd name="connsiteX10" fmla="*/ 6045 w 10000"/>
              <a:gd name="connsiteY10" fmla="*/ 3143 h 10000"/>
              <a:gd name="connsiteX11" fmla="*/ 6225 w 10000"/>
              <a:gd name="connsiteY11" fmla="*/ 3006 h 10000"/>
              <a:gd name="connsiteX12" fmla="*/ 6427 w 10000"/>
              <a:gd name="connsiteY12" fmla="*/ 2877 h 10000"/>
              <a:gd name="connsiteX13" fmla="*/ 6652 w 10000"/>
              <a:gd name="connsiteY13" fmla="*/ 2757 h 10000"/>
              <a:gd name="connsiteX14" fmla="*/ 6921 w 10000"/>
              <a:gd name="connsiteY14" fmla="*/ 2645 h 10000"/>
              <a:gd name="connsiteX15" fmla="*/ 7213 w 10000"/>
              <a:gd name="connsiteY15" fmla="*/ 2542 h 10000"/>
              <a:gd name="connsiteX16" fmla="*/ 7528 w 10000"/>
              <a:gd name="connsiteY16" fmla="*/ 2456 h 10000"/>
              <a:gd name="connsiteX17" fmla="*/ 7865 w 10000"/>
              <a:gd name="connsiteY17" fmla="*/ 2370 h 10000"/>
              <a:gd name="connsiteX18" fmla="*/ 8225 w 10000"/>
              <a:gd name="connsiteY18" fmla="*/ 2310 h 10000"/>
              <a:gd name="connsiteX19" fmla="*/ 8607 w 10000"/>
              <a:gd name="connsiteY19" fmla="*/ 2258 h 10000"/>
              <a:gd name="connsiteX20" fmla="*/ 8989 w 10000"/>
              <a:gd name="connsiteY20" fmla="*/ 2216 h 10000"/>
              <a:gd name="connsiteX21" fmla="*/ 9393 w 10000"/>
              <a:gd name="connsiteY21" fmla="*/ 2190 h 10000"/>
              <a:gd name="connsiteX22" fmla="*/ 9820 w 10000"/>
              <a:gd name="connsiteY22" fmla="*/ 2190 h 10000"/>
              <a:gd name="connsiteX23" fmla="*/ 9820 w 10000"/>
              <a:gd name="connsiteY23" fmla="*/ 2190 h 10000"/>
              <a:gd name="connsiteX24" fmla="*/ 10000 w 10000"/>
              <a:gd name="connsiteY24" fmla="*/ 2190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219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6707 w 10000"/>
              <a:gd name="connsiteY14" fmla="*/ 2605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820 w 10000"/>
              <a:gd name="connsiteY4" fmla="*/ 0 h 10000"/>
              <a:gd name="connsiteX5" fmla="*/ 9303 w 10000"/>
              <a:gd name="connsiteY5" fmla="*/ 9 h 10000"/>
              <a:gd name="connsiteX6" fmla="*/ 8809 w 10000"/>
              <a:gd name="connsiteY6" fmla="*/ 17 h 10000"/>
              <a:gd name="connsiteX7" fmla="*/ 8315 w 10000"/>
              <a:gd name="connsiteY7" fmla="*/ 43 h 10000"/>
              <a:gd name="connsiteX8" fmla="*/ 7843 w 10000"/>
              <a:gd name="connsiteY8" fmla="*/ 77 h 10000"/>
              <a:gd name="connsiteX9" fmla="*/ 7371 w 10000"/>
              <a:gd name="connsiteY9" fmla="*/ 120 h 10000"/>
              <a:gd name="connsiteX10" fmla="*/ 6899 w 10000"/>
              <a:gd name="connsiteY10" fmla="*/ 172 h 10000"/>
              <a:gd name="connsiteX11" fmla="*/ 6449 w 10000"/>
              <a:gd name="connsiteY11" fmla="*/ 223 h 10000"/>
              <a:gd name="connsiteX12" fmla="*/ 6000 w 10000"/>
              <a:gd name="connsiteY12" fmla="*/ 292 h 10000"/>
              <a:gd name="connsiteX13" fmla="*/ 5551 w 10000"/>
              <a:gd name="connsiteY13" fmla="*/ 369 h 10000"/>
              <a:gd name="connsiteX14" fmla="*/ 5146 w 10000"/>
              <a:gd name="connsiteY14" fmla="*/ 455 h 10000"/>
              <a:gd name="connsiteX15" fmla="*/ 4719 w 10000"/>
              <a:gd name="connsiteY15" fmla="*/ 541 h 10000"/>
              <a:gd name="connsiteX16" fmla="*/ 4337 w 10000"/>
              <a:gd name="connsiteY16" fmla="*/ 644 h 10000"/>
              <a:gd name="connsiteX17" fmla="*/ 3955 w 10000"/>
              <a:gd name="connsiteY17" fmla="*/ 747 h 10000"/>
              <a:gd name="connsiteX18" fmla="*/ 3573 w 10000"/>
              <a:gd name="connsiteY18" fmla="*/ 859 h 10000"/>
              <a:gd name="connsiteX19" fmla="*/ 3213 w 10000"/>
              <a:gd name="connsiteY19" fmla="*/ 970 h 10000"/>
              <a:gd name="connsiteX20" fmla="*/ 2876 w 10000"/>
              <a:gd name="connsiteY20" fmla="*/ 1099 h 10000"/>
              <a:gd name="connsiteX21" fmla="*/ 2562 w 10000"/>
              <a:gd name="connsiteY21" fmla="*/ 1228 h 10000"/>
              <a:gd name="connsiteX22" fmla="*/ 2247 w 10000"/>
              <a:gd name="connsiteY22" fmla="*/ 1365 h 10000"/>
              <a:gd name="connsiteX23" fmla="*/ 1955 w 10000"/>
              <a:gd name="connsiteY23" fmla="*/ 1503 h 10000"/>
              <a:gd name="connsiteX24" fmla="*/ 1685 w 10000"/>
              <a:gd name="connsiteY24" fmla="*/ 1649 h 10000"/>
              <a:gd name="connsiteX25" fmla="*/ 1416 w 10000"/>
              <a:gd name="connsiteY25" fmla="*/ 1803 h 10000"/>
              <a:gd name="connsiteX26" fmla="*/ 1191 w 10000"/>
              <a:gd name="connsiteY26" fmla="*/ 1958 h 10000"/>
              <a:gd name="connsiteX27" fmla="*/ 966 w 10000"/>
              <a:gd name="connsiteY27" fmla="*/ 2121 h 10000"/>
              <a:gd name="connsiteX28" fmla="*/ 787 w 10000"/>
              <a:gd name="connsiteY28" fmla="*/ 2293 h 10000"/>
              <a:gd name="connsiteX29" fmla="*/ 607 w 10000"/>
              <a:gd name="connsiteY29" fmla="*/ 2456 h 10000"/>
              <a:gd name="connsiteX30" fmla="*/ 449 w 10000"/>
              <a:gd name="connsiteY30" fmla="*/ 2636 h 10000"/>
              <a:gd name="connsiteX31" fmla="*/ 315 w 10000"/>
              <a:gd name="connsiteY31" fmla="*/ 2808 h 10000"/>
              <a:gd name="connsiteX32" fmla="*/ 202 w 10000"/>
              <a:gd name="connsiteY32" fmla="*/ 2988 h 10000"/>
              <a:gd name="connsiteX33" fmla="*/ 112 w 10000"/>
              <a:gd name="connsiteY33" fmla="*/ 3177 h 10000"/>
              <a:gd name="connsiteX34" fmla="*/ 67 w 10000"/>
              <a:gd name="connsiteY34" fmla="*/ 3366 h 10000"/>
              <a:gd name="connsiteX35" fmla="*/ 22 w 10000"/>
              <a:gd name="connsiteY35" fmla="*/ 3555 h 10000"/>
              <a:gd name="connsiteX36" fmla="*/ 0 w 10000"/>
              <a:gd name="connsiteY36" fmla="*/ 3744 h 10000"/>
              <a:gd name="connsiteX37" fmla="*/ 0 w 10000"/>
              <a:gd name="connsiteY37" fmla="*/ 3744 h 10000"/>
              <a:gd name="connsiteX38" fmla="*/ 22 w 10000"/>
              <a:gd name="connsiteY38" fmla="*/ 4019 h 10000"/>
              <a:gd name="connsiteX39" fmla="*/ 90 w 10000"/>
              <a:gd name="connsiteY39" fmla="*/ 4268 h 10000"/>
              <a:gd name="connsiteX40" fmla="*/ 180 w 10000"/>
              <a:gd name="connsiteY40" fmla="*/ 4517 h 10000"/>
              <a:gd name="connsiteX41" fmla="*/ 247 w 10000"/>
              <a:gd name="connsiteY41" fmla="*/ 4629 h 10000"/>
              <a:gd name="connsiteX42" fmla="*/ 337 w 10000"/>
              <a:gd name="connsiteY42" fmla="*/ 4749 h 10000"/>
              <a:gd name="connsiteX43" fmla="*/ 427 w 10000"/>
              <a:gd name="connsiteY43" fmla="*/ 4869 h 10000"/>
              <a:gd name="connsiteX44" fmla="*/ 562 w 10000"/>
              <a:gd name="connsiteY44" fmla="*/ 4989 h 10000"/>
              <a:gd name="connsiteX45" fmla="*/ 831 w 10000"/>
              <a:gd name="connsiteY45" fmla="*/ 5243 h 10000"/>
              <a:gd name="connsiteX46" fmla="*/ 1191 w 10000"/>
              <a:gd name="connsiteY46" fmla="*/ 5509 h 10000"/>
              <a:gd name="connsiteX47" fmla="*/ 1618 w 10000"/>
              <a:gd name="connsiteY47" fmla="*/ 5801 h 10000"/>
              <a:gd name="connsiteX48" fmla="*/ 2135 w 10000"/>
              <a:gd name="connsiteY48" fmla="*/ 6119 h 10000"/>
              <a:gd name="connsiteX49" fmla="*/ 2764 w 10000"/>
              <a:gd name="connsiteY49" fmla="*/ 6471 h 10000"/>
              <a:gd name="connsiteX50" fmla="*/ 3483 w 10000"/>
              <a:gd name="connsiteY50" fmla="*/ 6874 h 10000"/>
              <a:gd name="connsiteX51" fmla="*/ 4292 w 10000"/>
              <a:gd name="connsiteY51" fmla="*/ 7329 h 10000"/>
              <a:gd name="connsiteX52" fmla="*/ 6292 w 10000"/>
              <a:gd name="connsiteY52" fmla="*/ 8420 h 10000"/>
              <a:gd name="connsiteX53" fmla="*/ 8809 w 10000"/>
              <a:gd name="connsiteY53" fmla="*/ 9794 h 10000"/>
              <a:gd name="connsiteX54" fmla="*/ 8809 w 10000"/>
              <a:gd name="connsiteY54" fmla="*/ 9794 h 10000"/>
              <a:gd name="connsiteX55" fmla="*/ 8921 w 10000"/>
              <a:gd name="connsiteY55" fmla="*/ 9845 h 10000"/>
              <a:gd name="connsiteX56" fmla="*/ 9056 w 10000"/>
              <a:gd name="connsiteY56" fmla="*/ 9897 h 10000"/>
              <a:gd name="connsiteX57" fmla="*/ 9191 w 10000"/>
              <a:gd name="connsiteY57" fmla="*/ 9931 h 10000"/>
              <a:gd name="connsiteX58" fmla="*/ 9348 w 10000"/>
              <a:gd name="connsiteY58" fmla="*/ 9957 h 10000"/>
              <a:gd name="connsiteX59" fmla="*/ 9506 w 10000"/>
              <a:gd name="connsiteY59" fmla="*/ 9983 h 10000"/>
              <a:gd name="connsiteX60" fmla="*/ 9663 w 10000"/>
              <a:gd name="connsiteY60" fmla="*/ 9991 h 10000"/>
              <a:gd name="connsiteX61" fmla="*/ 9843 w 10000"/>
              <a:gd name="connsiteY61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303 w 10000"/>
              <a:gd name="connsiteY4" fmla="*/ 9 h 10000"/>
              <a:gd name="connsiteX5" fmla="*/ 8809 w 10000"/>
              <a:gd name="connsiteY5" fmla="*/ 17 h 10000"/>
              <a:gd name="connsiteX6" fmla="*/ 8315 w 10000"/>
              <a:gd name="connsiteY6" fmla="*/ 43 h 10000"/>
              <a:gd name="connsiteX7" fmla="*/ 7843 w 10000"/>
              <a:gd name="connsiteY7" fmla="*/ 77 h 10000"/>
              <a:gd name="connsiteX8" fmla="*/ 7371 w 10000"/>
              <a:gd name="connsiteY8" fmla="*/ 120 h 10000"/>
              <a:gd name="connsiteX9" fmla="*/ 6899 w 10000"/>
              <a:gd name="connsiteY9" fmla="*/ 172 h 10000"/>
              <a:gd name="connsiteX10" fmla="*/ 6449 w 10000"/>
              <a:gd name="connsiteY10" fmla="*/ 223 h 10000"/>
              <a:gd name="connsiteX11" fmla="*/ 6000 w 10000"/>
              <a:gd name="connsiteY11" fmla="*/ 292 h 10000"/>
              <a:gd name="connsiteX12" fmla="*/ 5551 w 10000"/>
              <a:gd name="connsiteY12" fmla="*/ 369 h 10000"/>
              <a:gd name="connsiteX13" fmla="*/ 5146 w 10000"/>
              <a:gd name="connsiteY13" fmla="*/ 455 h 10000"/>
              <a:gd name="connsiteX14" fmla="*/ 4719 w 10000"/>
              <a:gd name="connsiteY14" fmla="*/ 541 h 10000"/>
              <a:gd name="connsiteX15" fmla="*/ 4337 w 10000"/>
              <a:gd name="connsiteY15" fmla="*/ 644 h 10000"/>
              <a:gd name="connsiteX16" fmla="*/ 3955 w 10000"/>
              <a:gd name="connsiteY16" fmla="*/ 747 h 10000"/>
              <a:gd name="connsiteX17" fmla="*/ 3573 w 10000"/>
              <a:gd name="connsiteY17" fmla="*/ 859 h 10000"/>
              <a:gd name="connsiteX18" fmla="*/ 3213 w 10000"/>
              <a:gd name="connsiteY18" fmla="*/ 970 h 10000"/>
              <a:gd name="connsiteX19" fmla="*/ 2876 w 10000"/>
              <a:gd name="connsiteY19" fmla="*/ 1099 h 10000"/>
              <a:gd name="connsiteX20" fmla="*/ 2562 w 10000"/>
              <a:gd name="connsiteY20" fmla="*/ 1228 h 10000"/>
              <a:gd name="connsiteX21" fmla="*/ 2247 w 10000"/>
              <a:gd name="connsiteY21" fmla="*/ 1365 h 10000"/>
              <a:gd name="connsiteX22" fmla="*/ 1955 w 10000"/>
              <a:gd name="connsiteY22" fmla="*/ 1503 h 10000"/>
              <a:gd name="connsiteX23" fmla="*/ 1685 w 10000"/>
              <a:gd name="connsiteY23" fmla="*/ 1649 h 10000"/>
              <a:gd name="connsiteX24" fmla="*/ 1416 w 10000"/>
              <a:gd name="connsiteY24" fmla="*/ 1803 h 10000"/>
              <a:gd name="connsiteX25" fmla="*/ 1191 w 10000"/>
              <a:gd name="connsiteY25" fmla="*/ 1958 h 10000"/>
              <a:gd name="connsiteX26" fmla="*/ 966 w 10000"/>
              <a:gd name="connsiteY26" fmla="*/ 2121 h 10000"/>
              <a:gd name="connsiteX27" fmla="*/ 787 w 10000"/>
              <a:gd name="connsiteY27" fmla="*/ 2293 h 10000"/>
              <a:gd name="connsiteX28" fmla="*/ 607 w 10000"/>
              <a:gd name="connsiteY28" fmla="*/ 2456 h 10000"/>
              <a:gd name="connsiteX29" fmla="*/ 449 w 10000"/>
              <a:gd name="connsiteY29" fmla="*/ 2636 h 10000"/>
              <a:gd name="connsiteX30" fmla="*/ 315 w 10000"/>
              <a:gd name="connsiteY30" fmla="*/ 2808 h 10000"/>
              <a:gd name="connsiteX31" fmla="*/ 202 w 10000"/>
              <a:gd name="connsiteY31" fmla="*/ 2988 h 10000"/>
              <a:gd name="connsiteX32" fmla="*/ 112 w 10000"/>
              <a:gd name="connsiteY32" fmla="*/ 3177 h 10000"/>
              <a:gd name="connsiteX33" fmla="*/ 67 w 10000"/>
              <a:gd name="connsiteY33" fmla="*/ 3366 h 10000"/>
              <a:gd name="connsiteX34" fmla="*/ 22 w 10000"/>
              <a:gd name="connsiteY34" fmla="*/ 3555 h 10000"/>
              <a:gd name="connsiteX35" fmla="*/ 0 w 10000"/>
              <a:gd name="connsiteY35" fmla="*/ 3744 h 10000"/>
              <a:gd name="connsiteX36" fmla="*/ 0 w 10000"/>
              <a:gd name="connsiteY36" fmla="*/ 3744 h 10000"/>
              <a:gd name="connsiteX37" fmla="*/ 22 w 10000"/>
              <a:gd name="connsiteY37" fmla="*/ 4019 h 10000"/>
              <a:gd name="connsiteX38" fmla="*/ 90 w 10000"/>
              <a:gd name="connsiteY38" fmla="*/ 4268 h 10000"/>
              <a:gd name="connsiteX39" fmla="*/ 180 w 10000"/>
              <a:gd name="connsiteY39" fmla="*/ 4517 h 10000"/>
              <a:gd name="connsiteX40" fmla="*/ 247 w 10000"/>
              <a:gd name="connsiteY40" fmla="*/ 4629 h 10000"/>
              <a:gd name="connsiteX41" fmla="*/ 337 w 10000"/>
              <a:gd name="connsiteY41" fmla="*/ 4749 h 10000"/>
              <a:gd name="connsiteX42" fmla="*/ 427 w 10000"/>
              <a:gd name="connsiteY42" fmla="*/ 4869 h 10000"/>
              <a:gd name="connsiteX43" fmla="*/ 562 w 10000"/>
              <a:gd name="connsiteY43" fmla="*/ 4989 h 10000"/>
              <a:gd name="connsiteX44" fmla="*/ 831 w 10000"/>
              <a:gd name="connsiteY44" fmla="*/ 5243 h 10000"/>
              <a:gd name="connsiteX45" fmla="*/ 1191 w 10000"/>
              <a:gd name="connsiteY45" fmla="*/ 5509 h 10000"/>
              <a:gd name="connsiteX46" fmla="*/ 1618 w 10000"/>
              <a:gd name="connsiteY46" fmla="*/ 5801 h 10000"/>
              <a:gd name="connsiteX47" fmla="*/ 2135 w 10000"/>
              <a:gd name="connsiteY47" fmla="*/ 6119 h 10000"/>
              <a:gd name="connsiteX48" fmla="*/ 2764 w 10000"/>
              <a:gd name="connsiteY48" fmla="*/ 6471 h 10000"/>
              <a:gd name="connsiteX49" fmla="*/ 3483 w 10000"/>
              <a:gd name="connsiteY49" fmla="*/ 6874 h 10000"/>
              <a:gd name="connsiteX50" fmla="*/ 4292 w 10000"/>
              <a:gd name="connsiteY50" fmla="*/ 7329 h 10000"/>
              <a:gd name="connsiteX51" fmla="*/ 6292 w 10000"/>
              <a:gd name="connsiteY51" fmla="*/ 8420 h 10000"/>
              <a:gd name="connsiteX52" fmla="*/ 8809 w 10000"/>
              <a:gd name="connsiteY52" fmla="*/ 9794 h 10000"/>
              <a:gd name="connsiteX53" fmla="*/ 8809 w 10000"/>
              <a:gd name="connsiteY53" fmla="*/ 9794 h 10000"/>
              <a:gd name="connsiteX54" fmla="*/ 8921 w 10000"/>
              <a:gd name="connsiteY54" fmla="*/ 9845 h 10000"/>
              <a:gd name="connsiteX55" fmla="*/ 9056 w 10000"/>
              <a:gd name="connsiteY55" fmla="*/ 9897 h 10000"/>
              <a:gd name="connsiteX56" fmla="*/ 9191 w 10000"/>
              <a:gd name="connsiteY56" fmla="*/ 9931 h 10000"/>
              <a:gd name="connsiteX57" fmla="*/ 9348 w 10000"/>
              <a:gd name="connsiteY57" fmla="*/ 9957 h 10000"/>
              <a:gd name="connsiteX58" fmla="*/ 9506 w 10000"/>
              <a:gd name="connsiteY58" fmla="*/ 9983 h 10000"/>
              <a:gd name="connsiteX59" fmla="*/ 9663 w 10000"/>
              <a:gd name="connsiteY59" fmla="*/ 9991 h 10000"/>
              <a:gd name="connsiteX60" fmla="*/ 9843 w 10000"/>
              <a:gd name="connsiteY60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303 w 10000"/>
              <a:gd name="connsiteY3" fmla="*/ 9 h 10000"/>
              <a:gd name="connsiteX4" fmla="*/ 8809 w 10000"/>
              <a:gd name="connsiteY4" fmla="*/ 17 h 10000"/>
              <a:gd name="connsiteX5" fmla="*/ 8315 w 10000"/>
              <a:gd name="connsiteY5" fmla="*/ 43 h 10000"/>
              <a:gd name="connsiteX6" fmla="*/ 7843 w 10000"/>
              <a:gd name="connsiteY6" fmla="*/ 77 h 10000"/>
              <a:gd name="connsiteX7" fmla="*/ 7371 w 10000"/>
              <a:gd name="connsiteY7" fmla="*/ 120 h 10000"/>
              <a:gd name="connsiteX8" fmla="*/ 6899 w 10000"/>
              <a:gd name="connsiteY8" fmla="*/ 172 h 10000"/>
              <a:gd name="connsiteX9" fmla="*/ 6449 w 10000"/>
              <a:gd name="connsiteY9" fmla="*/ 223 h 10000"/>
              <a:gd name="connsiteX10" fmla="*/ 6000 w 10000"/>
              <a:gd name="connsiteY10" fmla="*/ 292 h 10000"/>
              <a:gd name="connsiteX11" fmla="*/ 5551 w 10000"/>
              <a:gd name="connsiteY11" fmla="*/ 369 h 10000"/>
              <a:gd name="connsiteX12" fmla="*/ 5146 w 10000"/>
              <a:gd name="connsiteY12" fmla="*/ 455 h 10000"/>
              <a:gd name="connsiteX13" fmla="*/ 4719 w 10000"/>
              <a:gd name="connsiteY13" fmla="*/ 541 h 10000"/>
              <a:gd name="connsiteX14" fmla="*/ 4337 w 10000"/>
              <a:gd name="connsiteY14" fmla="*/ 644 h 10000"/>
              <a:gd name="connsiteX15" fmla="*/ 3955 w 10000"/>
              <a:gd name="connsiteY15" fmla="*/ 747 h 10000"/>
              <a:gd name="connsiteX16" fmla="*/ 3573 w 10000"/>
              <a:gd name="connsiteY16" fmla="*/ 859 h 10000"/>
              <a:gd name="connsiteX17" fmla="*/ 3213 w 10000"/>
              <a:gd name="connsiteY17" fmla="*/ 970 h 10000"/>
              <a:gd name="connsiteX18" fmla="*/ 2876 w 10000"/>
              <a:gd name="connsiteY18" fmla="*/ 1099 h 10000"/>
              <a:gd name="connsiteX19" fmla="*/ 2562 w 10000"/>
              <a:gd name="connsiteY19" fmla="*/ 1228 h 10000"/>
              <a:gd name="connsiteX20" fmla="*/ 2247 w 10000"/>
              <a:gd name="connsiteY20" fmla="*/ 1365 h 10000"/>
              <a:gd name="connsiteX21" fmla="*/ 1955 w 10000"/>
              <a:gd name="connsiteY21" fmla="*/ 1503 h 10000"/>
              <a:gd name="connsiteX22" fmla="*/ 1685 w 10000"/>
              <a:gd name="connsiteY22" fmla="*/ 1649 h 10000"/>
              <a:gd name="connsiteX23" fmla="*/ 1416 w 10000"/>
              <a:gd name="connsiteY23" fmla="*/ 1803 h 10000"/>
              <a:gd name="connsiteX24" fmla="*/ 1191 w 10000"/>
              <a:gd name="connsiteY24" fmla="*/ 1958 h 10000"/>
              <a:gd name="connsiteX25" fmla="*/ 966 w 10000"/>
              <a:gd name="connsiteY25" fmla="*/ 2121 h 10000"/>
              <a:gd name="connsiteX26" fmla="*/ 787 w 10000"/>
              <a:gd name="connsiteY26" fmla="*/ 2293 h 10000"/>
              <a:gd name="connsiteX27" fmla="*/ 607 w 10000"/>
              <a:gd name="connsiteY27" fmla="*/ 2456 h 10000"/>
              <a:gd name="connsiteX28" fmla="*/ 449 w 10000"/>
              <a:gd name="connsiteY28" fmla="*/ 2636 h 10000"/>
              <a:gd name="connsiteX29" fmla="*/ 315 w 10000"/>
              <a:gd name="connsiteY29" fmla="*/ 2808 h 10000"/>
              <a:gd name="connsiteX30" fmla="*/ 202 w 10000"/>
              <a:gd name="connsiteY30" fmla="*/ 2988 h 10000"/>
              <a:gd name="connsiteX31" fmla="*/ 112 w 10000"/>
              <a:gd name="connsiteY31" fmla="*/ 3177 h 10000"/>
              <a:gd name="connsiteX32" fmla="*/ 67 w 10000"/>
              <a:gd name="connsiteY32" fmla="*/ 3366 h 10000"/>
              <a:gd name="connsiteX33" fmla="*/ 22 w 10000"/>
              <a:gd name="connsiteY33" fmla="*/ 3555 h 10000"/>
              <a:gd name="connsiteX34" fmla="*/ 0 w 10000"/>
              <a:gd name="connsiteY34" fmla="*/ 3744 h 10000"/>
              <a:gd name="connsiteX35" fmla="*/ 0 w 10000"/>
              <a:gd name="connsiteY35" fmla="*/ 3744 h 10000"/>
              <a:gd name="connsiteX36" fmla="*/ 22 w 10000"/>
              <a:gd name="connsiteY36" fmla="*/ 4019 h 10000"/>
              <a:gd name="connsiteX37" fmla="*/ 90 w 10000"/>
              <a:gd name="connsiteY37" fmla="*/ 4268 h 10000"/>
              <a:gd name="connsiteX38" fmla="*/ 180 w 10000"/>
              <a:gd name="connsiteY38" fmla="*/ 4517 h 10000"/>
              <a:gd name="connsiteX39" fmla="*/ 247 w 10000"/>
              <a:gd name="connsiteY39" fmla="*/ 4629 h 10000"/>
              <a:gd name="connsiteX40" fmla="*/ 337 w 10000"/>
              <a:gd name="connsiteY40" fmla="*/ 4749 h 10000"/>
              <a:gd name="connsiteX41" fmla="*/ 427 w 10000"/>
              <a:gd name="connsiteY41" fmla="*/ 4869 h 10000"/>
              <a:gd name="connsiteX42" fmla="*/ 562 w 10000"/>
              <a:gd name="connsiteY42" fmla="*/ 4989 h 10000"/>
              <a:gd name="connsiteX43" fmla="*/ 831 w 10000"/>
              <a:gd name="connsiteY43" fmla="*/ 5243 h 10000"/>
              <a:gd name="connsiteX44" fmla="*/ 1191 w 10000"/>
              <a:gd name="connsiteY44" fmla="*/ 5509 h 10000"/>
              <a:gd name="connsiteX45" fmla="*/ 1618 w 10000"/>
              <a:gd name="connsiteY45" fmla="*/ 5801 h 10000"/>
              <a:gd name="connsiteX46" fmla="*/ 2135 w 10000"/>
              <a:gd name="connsiteY46" fmla="*/ 6119 h 10000"/>
              <a:gd name="connsiteX47" fmla="*/ 2764 w 10000"/>
              <a:gd name="connsiteY47" fmla="*/ 6471 h 10000"/>
              <a:gd name="connsiteX48" fmla="*/ 3483 w 10000"/>
              <a:gd name="connsiteY48" fmla="*/ 6874 h 10000"/>
              <a:gd name="connsiteX49" fmla="*/ 4292 w 10000"/>
              <a:gd name="connsiteY49" fmla="*/ 7329 h 10000"/>
              <a:gd name="connsiteX50" fmla="*/ 6292 w 10000"/>
              <a:gd name="connsiteY50" fmla="*/ 8420 h 10000"/>
              <a:gd name="connsiteX51" fmla="*/ 8809 w 10000"/>
              <a:gd name="connsiteY51" fmla="*/ 9794 h 10000"/>
              <a:gd name="connsiteX52" fmla="*/ 8809 w 10000"/>
              <a:gd name="connsiteY52" fmla="*/ 9794 h 10000"/>
              <a:gd name="connsiteX53" fmla="*/ 8921 w 10000"/>
              <a:gd name="connsiteY53" fmla="*/ 9845 h 10000"/>
              <a:gd name="connsiteX54" fmla="*/ 9056 w 10000"/>
              <a:gd name="connsiteY54" fmla="*/ 9897 h 10000"/>
              <a:gd name="connsiteX55" fmla="*/ 9191 w 10000"/>
              <a:gd name="connsiteY55" fmla="*/ 9931 h 10000"/>
              <a:gd name="connsiteX56" fmla="*/ 9348 w 10000"/>
              <a:gd name="connsiteY56" fmla="*/ 9957 h 10000"/>
              <a:gd name="connsiteX57" fmla="*/ 9506 w 10000"/>
              <a:gd name="connsiteY57" fmla="*/ 9983 h 10000"/>
              <a:gd name="connsiteX58" fmla="*/ 9663 w 10000"/>
              <a:gd name="connsiteY58" fmla="*/ 9991 h 10000"/>
              <a:gd name="connsiteX59" fmla="*/ 9843 w 10000"/>
              <a:gd name="connsiteY59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9303 w 10000"/>
              <a:gd name="connsiteY2" fmla="*/ 9 h 10000"/>
              <a:gd name="connsiteX3" fmla="*/ 8809 w 10000"/>
              <a:gd name="connsiteY3" fmla="*/ 17 h 10000"/>
              <a:gd name="connsiteX4" fmla="*/ 8315 w 10000"/>
              <a:gd name="connsiteY4" fmla="*/ 43 h 10000"/>
              <a:gd name="connsiteX5" fmla="*/ 7843 w 10000"/>
              <a:gd name="connsiteY5" fmla="*/ 77 h 10000"/>
              <a:gd name="connsiteX6" fmla="*/ 7371 w 10000"/>
              <a:gd name="connsiteY6" fmla="*/ 120 h 10000"/>
              <a:gd name="connsiteX7" fmla="*/ 6899 w 10000"/>
              <a:gd name="connsiteY7" fmla="*/ 172 h 10000"/>
              <a:gd name="connsiteX8" fmla="*/ 6449 w 10000"/>
              <a:gd name="connsiteY8" fmla="*/ 223 h 10000"/>
              <a:gd name="connsiteX9" fmla="*/ 6000 w 10000"/>
              <a:gd name="connsiteY9" fmla="*/ 292 h 10000"/>
              <a:gd name="connsiteX10" fmla="*/ 5551 w 10000"/>
              <a:gd name="connsiteY10" fmla="*/ 369 h 10000"/>
              <a:gd name="connsiteX11" fmla="*/ 5146 w 10000"/>
              <a:gd name="connsiteY11" fmla="*/ 455 h 10000"/>
              <a:gd name="connsiteX12" fmla="*/ 4719 w 10000"/>
              <a:gd name="connsiteY12" fmla="*/ 541 h 10000"/>
              <a:gd name="connsiteX13" fmla="*/ 4337 w 10000"/>
              <a:gd name="connsiteY13" fmla="*/ 644 h 10000"/>
              <a:gd name="connsiteX14" fmla="*/ 3955 w 10000"/>
              <a:gd name="connsiteY14" fmla="*/ 747 h 10000"/>
              <a:gd name="connsiteX15" fmla="*/ 3573 w 10000"/>
              <a:gd name="connsiteY15" fmla="*/ 859 h 10000"/>
              <a:gd name="connsiteX16" fmla="*/ 3213 w 10000"/>
              <a:gd name="connsiteY16" fmla="*/ 970 h 10000"/>
              <a:gd name="connsiteX17" fmla="*/ 2876 w 10000"/>
              <a:gd name="connsiteY17" fmla="*/ 1099 h 10000"/>
              <a:gd name="connsiteX18" fmla="*/ 2562 w 10000"/>
              <a:gd name="connsiteY18" fmla="*/ 1228 h 10000"/>
              <a:gd name="connsiteX19" fmla="*/ 2247 w 10000"/>
              <a:gd name="connsiteY19" fmla="*/ 1365 h 10000"/>
              <a:gd name="connsiteX20" fmla="*/ 1955 w 10000"/>
              <a:gd name="connsiteY20" fmla="*/ 1503 h 10000"/>
              <a:gd name="connsiteX21" fmla="*/ 1685 w 10000"/>
              <a:gd name="connsiteY21" fmla="*/ 1649 h 10000"/>
              <a:gd name="connsiteX22" fmla="*/ 1416 w 10000"/>
              <a:gd name="connsiteY22" fmla="*/ 1803 h 10000"/>
              <a:gd name="connsiteX23" fmla="*/ 1191 w 10000"/>
              <a:gd name="connsiteY23" fmla="*/ 1958 h 10000"/>
              <a:gd name="connsiteX24" fmla="*/ 966 w 10000"/>
              <a:gd name="connsiteY24" fmla="*/ 2121 h 10000"/>
              <a:gd name="connsiteX25" fmla="*/ 787 w 10000"/>
              <a:gd name="connsiteY25" fmla="*/ 2293 h 10000"/>
              <a:gd name="connsiteX26" fmla="*/ 607 w 10000"/>
              <a:gd name="connsiteY26" fmla="*/ 2456 h 10000"/>
              <a:gd name="connsiteX27" fmla="*/ 449 w 10000"/>
              <a:gd name="connsiteY27" fmla="*/ 2636 h 10000"/>
              <a:gd name="connsiteX28" fmla="*/ 315 w 10000"/>
              <a:gd name="connsiteY28" fmla="*/ 2808 h 10000"/>
              <a:gd name="connsiteX29" fmla="*/ 202 w 10000"/>
              <a:gd name="connsiteY29" fmla="*/ 2988 h 10000"/>
              <a:gd name="connsiteX30" fmla="*/ 112 w 10000"/>
              <a:gd name="connsiteY30" fmla="*/ 3177 h 10000"/>
              <a:gd name="connsiteX31" fmla="*/ 67 w 10000"/>
              <a:gd name="connsiteY31" fmla="*/ 3366 h 10000"/>
              <a:gd name="connsiteX32" fmla="*/ 22 w 10000"/>
              <a:gd name="connsiteY32" fmla="*/ 3555 h 10000"/>
              <a:gd name="connsiteX33" fmla="*/ 0 w 10000"/>
              <a:gd name="connsiteY33" fmla="*/ 3744 h 10000"/>
              <a:gd name="connsiteX34" fmla="*/ 0 w 10000"/>
              <a:gd name="connsiteY34" fmla="*/ 3744 h 10000"/>
              <a:gd name="connsiteX35" fmla="*/ 22 w 10000"/>
              <a:gd name="connsiteY35" fmla="*/ 4019 h 10000"/>
              <a:gd name="connsiteX36" fmla="*/ 90 w 10000"/>
              <a:gd name="connsiteY36" fmla="*/ 4268 h 10000"/>
              <a:gd name="connsiteX37" fmla="*/ 180 w 10000"/>
              <a:gd name="connsiteY37" fmla="*/ 4517 h 10000"/>
              <a:gd name="connsiteX38" fmla="*/ 247 w 10000"/>
              <a:gd name="connsiteY38" fmla="*/ 4629 h 10000"/>
              <a:gd name="connsiteX39" fmla="*/ 337 w 10000"/>
              <a:gd name="connsiteY39" fmla="*/ 4749 h 10000"/>
              <a:gd name="connsiteX40" fmla="*/ 427 w 10000"/>
              <a:gd name="connsiteY40" fmla="*/ 4869 h 10000"/>
              <a:gd name="connsiteX41" fmla="*/ 562 w 10000"/>
              <a:gd name="connsiteY41" fmla="*/ 4989 h 10000"/>
              <a:gd name="connsiteX42" fmla="*/ 831 w 10000"/>
              <a:gd name="connsiteY42" fmla="*/ 5243 h 10000"/>
              <a:gd name="connsiteX43" fmla="*/ 1191 w 10000"/>
              <a:gd name="connsiteY43" fmla="*/ 5509 h 10000"/>
              <a:gd name="connsiteX44" fmla="*/ 1618 w 10000"/>
              <a:gd name="connsiteY44" fmla="*/ 5801 h 10000"/>
              <a:gd name="connsiteX45" fmla="*/ 2135 w 10000"/>
              <a:gd name="connsiteY45" fmla="*/ 6119 h 10000"/>
              <a:gd name="connsiteX46" fmla="*/ 2764 w 10000"/>
              <a:gd name="connsiteY46" fmla="*/ 6471 h 10000"/>
              <a:gd name="connsiteX47" fmla="*/ 3483 w 10000"/>
              <a:gd name="connsiteY47" fmla="*/ 6874 h 10000"/>
              <a:gd name="connsiteX48" fmla="*/ 4292 w 10000"/>
              <a:gd name="connsiteY48" fmla="*/ 7329 h 10000"/>
              <a:gd name="connsiteX49" fmla="*/ 6292 w 10000"/>
              <a:gd name="connsiteY49" fmla="*/ 8420 h 10000"/>
              <a:gd name="connsiteX50" fmla="*/ 8809 w 10000"/>
              <a:gd name="connsiteY50" fmla="*/ 9794 h 10000"/>
              <a:gd name="connsiteX51" fmla="*/ 8809 w 10000"/>
              <a:gd name="connsiteY51" fmla="*/ 9794 h 10000"/>
              <a:gd name="connsiteX52" fmla="*/ 8921 w 10000"/>
              <a:gd name="connsiteY52" fmla="*/ 9845 h 10000"/>
              <a:gd name="connsiteX53" fmla="*/ 9056 w 10000"/>
              <a:gd name="connsiteY53" fmla="*/ 9897 h 10000"/>
              <a:gd name="connsiteX54" fmla="*/ 9191 w 10000"/>
              <a:gd name="connsiteY54" fmla="*/ 9931 h 10000"/>
              <a:gd name="connsiteX55" fmla="*/ 9348 w 10000"/>
              <a:gd name="connsiteY55" fmla="*/ 9957 h 10000"/>
              <a:gd name="connsiteX56" fmla="*/ 9506 w 10000"/>
              <a:gd name="connsiteY56" fmla="*/ 9983 h 10000"/>
              <a:gd name="connsiteX57" fmla="*/ 9663 w 10000"/>
              <a:gd name="connsiteY57" fmla="*/ 9991 h 10000"/>
              <a:gd name="connsiteX58" fmla="*/ 9843 w 10000"/>
              <a:gd name="connsiteY58" fmla="*/ 10000 h 10000"/>
              <a:gd name="connsiteX0" fmla="*/ 9843 w 9843"/>
              <a:gd name="connsiteY0" fmla="*/ 9991 h 9991"/>
              <a:gd name="connsiteX1" fmla="*/ 9303 w 9843"/>
              <a:gd name="connsiteY1" fmla="*/ 0 h 9991"/>
              <a:gd name="connsiteX2" fmla="*/ 8809 w 9843"/>
              <a:gd name="connsiteY2" fmla="*/ 8 h 9991"/>
              <a:gd name="connsiteX3" fmla="*/ 8315 w 9843"/>
              <a:gd name="connsiteY3" fmla="*/ 34 h 9991"/>
              <a:gd name="connsiteX4" fmla="*/ 7843 w 9843"/>
              <a:gd name="connsiteY4" fmla="*/ 68 h 9991"/>
              <a:gd name="connsiteX5" fmla="*/ 7371 w 9843"/>
              <a:gd name="connsiteY5" fmla="*/ 111 h 9991"/>
              <a:gd name="connsiteX6" fmla="*/ 6899 w 9843"/>
              <a:gd name="connsiteY6" fmla="*/ 163 h 9991"/>
              <a:gd name="connsiteX7" fmla="*/ 6449 w 9843"/>
              <a:gd name="connsiteY7" fmla="*/ 214 h 9991"/>
              <a:gd name="connsiteX8" fmla="*/ 6000 w 9843"/>
              <a:gd name="connsiteY8" fmla="*/ 283 h 9991"/>
              <a:gd name="connsiteX9" fmla="*/ 5551 w 9843"/>
              <a:gd name="connsiteY9" fmla="*/ 360 h 9991"/>
              <a:gd name="connsiteX10" fmla="*/ 5146 w 9843"/>
              <a:gd name="connsiteY10" fmla="*/ 446 h 9991"/>
              <a:gd name="connsiteX11" fmla="*/ 4719 w 9843"/>
              <a:gd name="connsiteY11" fmla="*/ 532 h 9991"/>
              <a:gd name="connsiteX12" fmla="*/ 4337 w 9843"/>
              <a:gd name="connsiteY12" fmla="*/ 635 h 9991"/>
              <a:gd name="connsiteX13" fmla="*/ 3955 w 9843"/>
              <a:gd name="connsiteY13" fmla="*/ 738 h 9991"/>
              <a:gd name="connsiteX14" fmla="*/ 3573 w 9843"/>
              <a:gd name="connsiteY14" fmla="*/ 850 h 9991"/>
              <a:gd name="connsiteX15" fmla="*/ 3213 w 9843"/>
              <a:gd name="connsiteY15" fmla="*/ 961 h 9991"/>
              <a:gd name="connsiteX16" fmla="*/ 2876 w 9843"/>
              <a:gd name="connsiteY16" fmla="*/ 1090 h 9991"/>
              <a:gd name="connsiteX17" fmla="*/ 2562 w 9843"/>
              <a:gd name="connsiteY17" fmla="*/ 1219 h 9991"/>
              <a:gd name="connsiteX18" fmla="*/ 2247 w 9843"/>
              <a:gd name="connsiteY18" fmla="*/ 1356 h 9991"/>
              <a:gd name="connsiteX19" fmla="*/ 1955 w 9843"/>
              <a:gd name="connsiteY19" fmla="*/ 1494 h 9991"/>
              <a:gd name="connsiteX20" fmla="*/ 1685 w 9843"/>
              <a:gd name="connsiteY20" fmla="*/ 1640 h 9991"/>
              <a:gd name="connsiteX21" fmla="*/ 1416 w 9843"/>
              <a:gd name="connsiteY21" fmla="*/ 1794 h 9991"/>
              <a:gd name="connsiteX22" fmla="*/ 1191 w 9843"/>
              <a:gd name="connsiteY22" fmla="*/ 1949 h 9991"/>
              <a:gd name="connsiteX23" fmla="*/ 966 w 9843"/>
              <a:gd name="connsiteY23" fmla="*/ 2112 h 9991"/>
              <a:gd name="connsiteX24" fmla="*/ 787 w 9843"/>
              <a:gd name="connsiteY24" fmla="*/ 2284 h 9991"/>
              <a:gd name="connsiteX25" fmla="*/ 607 w 9843"/>
              <a:gd name="connsiteY25" fmla="*/ 2447 h 9991"/>
              <a:gd name="connsiteX26" fmla="*/ 449 w 9843"/>
              <a:gd name="connsiteY26" fmla="*/ 2627 h 9991"/>
              <a:gd name="connsiteX27" fmla="*/ 315 w 9843"/>
              <a:gd name="connsiteY27" fmla="*/ 2799 h 9991"/>
              <a:gd name="connsiteX28" fmla="*/ 202 w 9843"/>
              <a:gd name="connsiteY28" fmla="*/ 2979 h 9991"/>
              <a:gd name="connsiteX29" fmla="*/ 112 w 9843"/>
              <a:gd name="connsiteY29" fmla="*/ 3168 h 9991"/>
              <a:gd name="connsiteX30" fmla="*/ 67 w 9843"/>
              <a:gd name="connsiteY30" fmla="*/ 3357 h 9991"/>
              <a:gd name="connsiteX31" fmla="*/ 22 w 9843"/>
              <a:gd name="connsiteY31" fmla="*/ 3546 h 9991"/>
              <a:gd name="connsiteX32" fmla="*/ 0 w 9843"/>
              <a:gd name="connsiteY32" fmla="*/ 3735 h 9991"/>
              <a:gd name="connsiteX33" fmla="*/ 0 w 9843"/>
              <a:gd name="connsiteY33" fmla="*/ 3735 h 9991"/>
              <a:gd name="connsiteX34" fmla="*/ 22 w 9843"/>
              <a:gd name="connsiteY34" fmla="*/ 4010 h 9991"/>
              <a:gd name="connsiteX35" fmla="*/ 90 w 9843"/>
              <a:gd name="connsiteY35" fmla="*/ 4259 h 9991"/>
              <a:gd name="connsiteX36" fmla="*/ 180 w 9843"/>
              <a:gd name="connsiteY36" fmla="*/ 4508 h 9991"/>
              <a:gd name="connsiteX37" fmla="*/ 247 w 9843"/>
              <a:gd name="connsiteY37" fmla="*/ 4620 h 9991"/>
              <a:gd name="connsiteX38" fmla="*/ 337 w 9843"/>
              <a:gd name="connsiteY38" fmla="*/ 4740 h 9991"/>
              <a:gd name="connsiteX39" fmla="*/ 427 w 9843"/>
              <a:gd name="connsiteY39" fmla="*/ 4860 h 9991"/>
              <a:gd name="connsiteX40" fmla="*/ 562 w 9843"/>
              <a:gd name="connsiteY40" fmla="*/ 4980 h 9991"/>
              <a:gd name="connsiteX41" fmla="*/ 831 w 9843"/>
              <a:gd name="connsiteY41" fmla="*/ 5234 h 9991"/>
              <a:gd name="connsiteX42" fmla="*/ 1191 w 9843"/>
              <a:gd name="connsiteY42" fmla="*/ 5500 h 9991"/>
              <a:gd name="connsiteX43" fmla="*/ 1618 w 9843"/>
              <a:gd name="connsiteY43" fmla="*/ 5792 h 9991"/>
              <a:gd name="connsiteX44" fmla="*/ 2135 w 9843"/>
              <a:gd name="connsiteY44" fmla="*/ 6110 h 9991"/>
              <a:gd name="connsiteX45" fmla="*/ 2764 w 9843"/>
              <a:gd name="connsiteY45" fmla="*/ 6462 h 9991"/>
              <a:gd name="connsiteX46" fmla="*/ 3483 w 9843"/>
              <a:gd name="connsiteY46" fmla="*/ 6865 h 9991"/>
              <a:gd name="connsiteX47" fmla="*/ 4292 w 9843"/>
              <a:gd name="connsiteY47" fmla="*/ 7320 h 9991"/>
              <a:gd name="connsiteX48" fmla="*/ 6292 w 9843"/>
              <a:gd name="connsiteY48" fmla="*/ 8411 h 9991"/>
              <a:gd name="connsiteX49" fmla="*/ 8809 w 9843"/>
              <a:gd name="connsiteY49" fmla="*/ 9785 h 9991"/>
              <a:gd name="connsiteX50" fmla="*/ 8809 w 9843"/>
              <a:gd name="connsiteY50" fmla="*/ 9785 h 9991"/>
              <a:gd name="connsiteX51" fmla="*/ 8921 w 9843"/>
              <a:gd name="connsiteY51" fmla="*/ 9836 h 9991"/>
              <a:gd name="connsiteX52" fmla="*/ 9056 w 9843"/>
              <a:gd name="connsiteY52" fmla="*/ 9888 h 9991"/>
              <a:gd name="connsiteX53" fmla="*/ 9191 w 9843"/>
              <a:gd name="connsiteY53" fmla="*/ 9922 h 9991"/>
              <a:gd name="connsiteX54" fmla="*/ 9348 w 9843"/>
              <a:gd name="connsiteY54" fmla="*/ 9948 h 9991"/>
              <a:gd name="connsiteX55" fmla="*/ 9506 w 9843"/>
              <a:gd name="connsiteY55" fmla="*/ 9974 h 9991"/>
              <a:gd name="connsiteX56" fmla="*/ 9663 w 9843"/>
              <a:gd name="connsiteY56" fmla="*/ 9982 h 9991"/>
              <a:gd name="connsiteX57" fmla="*/ 9843 w 9843"/>
              <a:gd name="connsiteY57" fmla="*/ 9991 h 9991"/>
              <a:gd name="connsiteX0" fmla="*/ 10000 w 10000"/>
              <a:gd name="connsiteY0" fmla="*/ 9992 h 9992"/>
              <a:gd name="connsiteX1" fmla="*/ 8950 w 10000"/>
              <a:gd name="connsiteY1" fmla="*/ 0 h 9992"/>
              <a:gd name="connsiteX2" fmla="*/ 8448 w 10000"/>
              <a:gd name="connsiteY2" fmla="*/ 26 h 9992"/>
              <a:gd name="connsiteX3" fmla="*/ 7968 w 10000"/>
              <a:gd name="connsiteY3" fmla="*/ 60 h 9992"/>
              <a:gd name="connsiteX4" fmla="*/ 7489 w 10000"/>
              <a:gd name="connsiteY4" fmla="*/ 103 h 9992"/>
              <a:gd name="connsiteX5" fmla="*/ 7009 w 10000"/>
              <a:gd name="connsiteY5" fmla="*/ 155 h 9992"/>
              <a:gd name="connsiteX6" fmla="*/ 6552 w 10000"/>
              <a:gd name="connsiteY6" fmla="*/ 206 h 9992"/>
              <a:gd name="connsiteX7" fmla="*/ 6096 w 10000"/>
              <a:gd name="connsiteY7" fmla="*/ 275 h 9992"/>
              <a:gd name="connsiteX8" fmla="*/ 5640 w 10000"/>
              <a:gd name="connsiteY8" fmla="*/ 352 h 9992"/>
              <a:gd name="connsiteX9" fmla="*/ 5228 w 10000"/>
              <a:gd name="connsiteY9" fmla="*/ 438 h 9992"/>
              <a:gd name="connsiteX10" fmla="*/ 4794 w 10000"/>
              <a:gd name="connsiteY10" fmla="*/ 524 h 9992"/>
              <a:gd name="connsiteX11" fmla="*/ 4406 w 10000"/>
              <a:gd name="connsiteY11" fmla="*/ 628 h 9992"/>
              <a:gd name="connsiteX12" fmla="*/ 4018 w 10000"/>
              <a:gd name="connsiteY12" fmla="*/ 731 h 9992"/>
              <a:gd name="connsiteX13" fmla="*/ 3630 w 10000"/>
              <a:gd name="connsiteY13" fmla="*/ 843 h 9992"/>
              <a:gd name="connsiteX14" fmla="*/ 3264 w 10000"/>
              <a:gd name="connsiteY14" fmla="*/ 954 h 9992"/>
              <a:gd name="connsiteX15" fmla="*/ 2922 w 10000"/>
              <a:gd name="connsiteY15" fmla="*/ 1083 h 9992"/>
              <a:gd name="connsiteX16" fmla="*/ 2603 w 10000"/>
              <a:gd name="connsiteY16" fmla="*/ 1212 h 9992"/>
              <a:gd name="connsiteX17" fmla="*/ 2283 w 10000"/>
              <a:gd name="connsiteY17" fmla="*/ 1349 h 9992"/>
              <a:gd name="connsiteX18" fmla="*/ 1986 w 10000"/>
              <a:gd name="connsiteY18" fmla="*/ 1487 h 9992"/>
              <a:gd name="connsiteX19" fmla="*/ 1712 w 10000"/>
              <a:gd name="connsiteY19" fmla="*/ 1633 h 9992"/>
              <a:gd name="connsiteX20" fmla="*/ 1439 w 10000"/>
              <a:gd name="connsiteY20" fmla="*/ 1788 h 9992"/>
              <a:gd name="connsiteX21" fmla="*/ 1210 w 10000"/>
              <a:gd name="connsiteY21" fmla="*/ 1943 h 9992"/>
              <a:gd name="connsiteX22" fmla="*/ 981 w 10000"/>
              <a:gd name="connsiteY22" fmla="*/ 2106 h 9992"/>
              <a:gd name="connsiteX23" fmla="*/ 800 w 10000"/>
              <a:gd name="connsiteY23" fmla="*/ 2278 h 9992"/>
              <a:gd name="connsiteX24" fmla="*/ 617 w 10000"/>
              <a:gd name="connsiteY24" fmla="*/ 2441 h 9992"/>
              <a:gd name="connsiteX25" fmla="*/ 456 w 10000"/>
              <a:gd name="connsiteY25" fmla="*/ 2621 h 9992"/>
              <a:gd name="connsiteX26" fmla="*/ 320 w 10000"/>
              <a:gd name="connsiteY26" fmla="*/ 2794 h 9992"/>
              <a:gd name="connsiteX27" fmla="*/ 205 w 10000"/>
              <a:gd name="connsiteY27" fmla="*/ 2974 h 9992"/>
              <a:gd name="connsiteX28" fmla="*/ 114 w 10000"/>
              <a:gd name="connsiteY28" fmla="*/ 3163 h 9992"/>
              <a:gd name="connsiteX29" fmla="*/ 68 w 10000"/>
              <a:gd name="connsiteY29" fmla="*/ 3352 h 9992"/>
              <a:gd name="connsiteX30" fmla="*/ 22 w 10000"/>
              <a:gd name="connsiteY30" fmla="*/ 3541 h 9992"/>
              <a:gd name="connsiteX31" fmla="*/ 0 w 10000"/>
              <a:gd name="connsiteY31" fmla="*/ 3730 h 9992"/>
              <a:gd name="connsiteX32" fmla="*/ 0 w 10000"/>
              <a:gd name="connsiteY32" fmla="*/ 3730 h 9992"/>
              <a:gd name="connsiteX33" fmla="*/ 22 w 10000"/>
              <a:gd name="connsiteY33" fmla="*/ 4006 h 9992"/>
              <a:gd name="connsiteX34" fmla="*/ 91 w 10000"/>
              <a:gd name="connsiteY34" fmla="*/ 4255 h 9992"/>
              <a:gd name="connsiteX35" fmla="*/ 183 w 10000"/>
              <a:gd name="connsiteY35" fmla="*/ 4504 h 9992"/>
              <a:gd name="connsiteX36" fmla="*/ 251 w 10000"/>
              <a:gd name="connsiteY36" fmla="*/ 4616 h 9992"/>
              <a:gd name="connsiteX37" fmla="*/ 342 w 10000"/>
              <a:gd name="connsiteY37" fmla="*/ 4736 h 9992"/>
              <a:gd name="connsiteX38" fmla="*/ 434 w 10000"/>
              <a:gd name="connsiteY38" fmla="*/ 4856 h 9992"/>
              <a:gd name="connsiteX39" fmla="*/ 571 w 10000"/>
              <a:gd name="connsiteY39" fmla="*/ 4976 h 9992"/>
              <a:gd name="connsiteX40" fmla="*/ 844 w 10000"/>
              <a:gd name="connsiteY40" fmla="*/ 5231 h 9992"/>
              <a:gd name="connsiteX41" fmla="*/ 1210 w 10000"/>
              <a:gd name="connsiteY41" fmla="*/ 5497 h 9992"/>
              <a:gd name="connsiteX42" fmla="*/ 1644 w 10000"/>
              <a:gd name="connsiteY42" fmla="*/ 5789 h 9992"/>
              <a:gd name="connsiteX43" fmla="*/ 2169 w 10000"/>
              <a:gd name="connsiteY43" fmla="*/ 6108 h 9992"/>
              <a:gd name="connsiteX44" fmla="*/ 2808 w 10000"/>
              <a:gd name="connsiteY44" fmla="*/ 6460 h 9992"/>
              <a:gd name="connsiteX45" fmla="*/ 3539 w 10000"/>
              <a:gd name="connsiteY45" fmla="*/ 6863 h 9992"/>
              <a:gd name="connsiteX46" fmla="*/ 4360 w 10000"/>
              <a:gd name="connsiteY46" fmla="*/ 7319 h 9992"/>
              <a:gd name="connsiteX47" fmla="*/ 6392 w 10000"/>
              <a:gd name="connsiteY47" fmla="*/ 8411 h 9992"/>
              <a:gd name="connsiteX48" fmla="*/ 8950 w 10000"/>
              <a:gd name="connsiteY48" fmla="*/ 9786 h 9992"/>
              <a:gd name="connsiteX49" fmla="*/ 8950 w 10000"/>
              <a:gd name="connsiteY49" fmla="*/ 9786 h 9992"/>
              <a:gd name="connsiteX50" fmla="*/ 9063 w 10000"/>
              <a:gd name="connsiteY50" fmla="*/ 9837 h 9992"/>
              <a:gd name="connsiteX51" fmla="*/ 9200 w 10000"/>
              <a:gd name="connsiteY51" fmla="*/ 9889 h 9992"/>
              <a:gd name="connsiteX52" fmla="*/ 9338 w 10000"/>
              <a:gd name="connsiteY52" fmla="*/ 9923 h 9992"/>
              <a:gd name="connsiteX53" fmla="*/ 9497 w 10000"/>
              <a:gd name="connsiteY53" fmla="*/ 9949 h 9992"/>
              <a:gd name="connsiteX54" fmla="*/ 9658 w 10000"/>
              <a:gd name="connsiteY54" fmla="*/ 9975 h 9992"/>
              <a:gd name="connsiteX55" fmla="*/ 9817 w 10000"/>
              <a:gd name="connsiteY55" fmla="*/ 9983 h 9992"/>
              <a:gd name="connsiteX56" fmla="*/ 10000 w 10000"/>
              <a:gd name="connsiteY56" fmla="*/ 9992 h 9992"/>
              <a:gd name="connsiteX0" fmla="*/ 10000 w 10000"/>
              <a:gd name="connsiteY0" fmla="*/ 10000 h 10000"/>
              <a:gd name="connsiteX1" fmla="*/ 8950 w 10000"/>
              <a:gd name="connsiteY1" fmla="*/ 0 h 10000"/>
              <a:gd name="connsiteX2" fmla="*/ 7968 w 10000"/>
              <a:gd name="connsiteY2" fmla="*/ 60 h 10000"/>
              <a:gd name="connsiteX3" fmla="*/ 7489 w 10000"/>
              <a:gd name="connsiteY3" fmla="*/ 103 h 10000"/>
              <a:gd name="connsiteX4" fmla="*/ 7009 w 10000"/>
              <a:gd name="connsiteY4" fmla="*/ 155 h 10000"/>
              <a:gd name="connsiteX5" fmla="*/ 6552 w 10000"/>
              <a:gd name="connsiteY5" fmla="*/ 206 h 10000"/>
              <a:gd name="connsiteX6" fmla="*/ 6096 w 10000"/>
              <a:gd name="connsiteY6" fmla="*/ 275 h 10000"/>
              <a:gd name="connsiteX7" fmla="*/ 5640 w 10000"/>
              <a:gd name="connsiteY7" fmla="*/ 352 h 10000"/>
              <a:gd name="connsiteX8" fmla="*/ 5228 w 10000"/>
              <a:gd name="connsiteY8" fmla="*/ 438 h 10000"/>
              <a:gd name="connsiteX9" fmla="*/ 4794 w 10000"/>
              <a:gd name="connsiteY9" fmla="*/ 524 h 10000"/>
              <a:gd name="connsiteX10" fmla="*/ 4406 w 10000"/>
              <a:gd name="connsiteY10" fmla="*/ 629 h 10000"/>
              <a:gd name="connsiteX11" fmla="*/ 4018 w 10000"/>
              <a:gd name="connsiteY11" fmla="*/ 732 h 10000"/>
              <a:gd name="connsiteX12" fmla="*/ 3630 w 10000"/>
              <a:gd name="connsiteY12" fmla="*/ 844 h 10000"/>
              <a:gd name="connsiteX13" fmla="*/ 3264 w 10000"/>
              <a:gd name="connsiteY13" fmla="*/ 955 h 10000"/>
              <a:gd name="connsiteX14" fmla="*/ 2922 w 10000"/>
              <a:gd name="connsiteY14" fmla="*/ 1084 h 10000"/>
              <a:gd name="connsiteX15" fmla="*/ 2603 w 10000"/>
              <a:gd name="connsiteY15" fmla="*/ 1213 h 10000"/>
              <a:gd name="connsiteX16" fmla="*/ 2283 w 10000"/>
              <a:gd name="connsiteY16" fmla="*/ 1350 h 10000"/>
              <a:gd name="connsiteX17" fmla="*/ 1986 w 10000"/>
              <a:gd name="connsiteY17" fmla="*/ 1488 h 10000"/>
              <a:gd name="connsiteX18" fmla="*/ 1712 w 10000"/>
              <a:gd name="connsiteY18" fmla="*/ 1634 h 10000"/>
              <a:gd name="connsiteX19" fmla="*/ 1439 w 10000"/>
              <a:gd name="connsiteY19" fmla="*/ 1789 h 10000"/>
              <a:gd name="connsiteX20" fmla="*/ 1210 w 10000"/>
              <a:gd name="connsiteY20" fmla="*/ 1945 h 10000"/>
              <a:gd name="connsiteX21" fmla="*/ 981 w 10000"/>
              <a:gd name="connsiteY21" fmla="*/ 2108 h 10000"/>
              <a:gd name="connsiteX22" fmla="*/ 800 w 10000"/>
              <a:gd name="connsiteY22" fmla="*/ 2280 h 10000"/>
              <a:gd name="connsiteX23" fmla="*/ 617 w 10000"/>
              <a:gd name="connsiteY23" fmla="*/ 2443 h 10000"/>
              <a:gd name="connsiteX24" fmla="*/ 456 w 10000"/>
              <a:gd name="connsiteY24" fmla="*/ 2623 h 10000"/>
              <a:gd name="connsiteX25" fmla="*/ 320 w 10000"/>
              <a:gd name="connsiteY25" fmla="*/ 2796 h 10000"/>
              <a:gd name="connsiteX26" fmla="*/ 205 w 10000"/>
              <a:gd name="connsiteY26" fmla="*/ 2976 h 10000"/>
              <a:gd name="connsiteX27" fmla="*/ 114 w 10000"/>
              <a:gd name="connsiteY27" fmla="*/ 3166 h 10000"/>
              <a:gd name="connsiteX28" fmla="*/ 68 w 10000"/>
              <a:gd name="connsiteY28" fmla="*/ 3355 h 10000"/>
              <a:gd name="connsiteX29" fmla="*/ 22 w 10000"/>
              <a:gd name="connsiteY29" fmla="*/ 3544 h 10000"/>
              <a:gd name="connsiteX30" fmla="*/ 0 w 10000"/>
              <a:gd name="connsiteY30" fmla="*/ 3733 h 10000"/>
              <a:gd name="connsiteX31" fmla="*/ 0 w 10000"/>
              <a:gd name="connsiteY31" fmla="*/ 3733 h 10000"/>
              <a:gd name="connsiteX32" fmla="*/ 22 w 10000"/>
              <a:gd name="connsiteY32" fmla="*/ 4009 h 10000"/>
              <a:gd name="connsiteX33" fmla="*/ 91 w 10000"/>
              <a:gd name="connsiteY33" fmla="*/ 4258 h 10000"/>
              <a:gd name="connsiteX34" fmla="*/ 183 w 10000"/>
              <a:gd name="connsiteY34" fmla="*/ 4508 h 10000"/>
              <a:gd name="connsiteX35" fmla="*/ 251 w 10000"/>
              <a:gd name="connsiteY35" fmla="*/ 4620 h 10000"/>
              <a:gd name="connsiteX36" fmla="*/ 342 w 10000"/>
              <a:gd name="connsiteY36" fmla="*/ 4740 h 10000"/>
              <a:gd name="connsiteX37" fmla="*/ 434 w 10000"/>
              <a:gd name="connsiteY37" fmla="*/ 4860 h 10000"/>
              <a:gd name="connsiteX38" fmla="*/ 571 w 10000"/>
              <a:gd name="connsiteY38" fmla="*/ 4980 h 10000"/>
              <a:gd name="connsiteX39" fmla="*/ 844 w 10000"/>
              <a:gd name="connsiteY39" fmla="*/ 5235 h 10000"/>
              <a:gd name="connsiteX40" fmla="*/ 1210 w 10000"/>
              <a:gd name="connsiteY40" fmla="*/ 5501 h 10000"/>
              <a:gd name="connsiteX41" fmla="*/ 1644 w 10000"/>
              <a:gd name="connsiteY41" fmla="*/ 5794 h 10000"/>
              <a:gd name="connsiteX42" fmla="*/ 2169 w 10000"/>
              <a:gd name="connsiteY42" fmla="*/ 6113 h 10000"/>
              <a:gd name="connsiteX43" fmla="*/ 2808 w 10000"/>
              <a:gd name="connsiteY43" fmla="*/ 6465 h 10000"/>
              <a:gd name="connsiteX44" fmla="*/ 3539 w 10000"/>
              <a:gd name="connsiteY44" fmla="*/ 6868 h 10000"/>
              <a:gd name="connsiteX45" fmla="*/ 4360 w 10000"/>
              <a:gd name="connsiteY45" fmla="*/ 7325 h 10000"/>
              <a:gd name="connsiteX46" fmla="*/ 6392 w 10000"/>
              <a:gd name="connsiteY46" fmla="*/ 8418 h 10000"/>
              <a:gd name="connsiteX47" fmla="*/ 8950 w 10000"/>
              <a:gd name="connsiteY47" fmla="*/ 9794 h 10000"/>
              <a:gd name="connsiteX48" fmla="*/ 8950 w 10000"/>
              <a:gd name="connsiteY48" fmla="*/ 9794 h 10000"/>
              <a:gd name="connsiteX49" fmla="*/ 9063 w 10000"/>
              <a:gd name="connsiteY49" fmla="*/ 9845 h 10000"/>
              <a:gd name="connsiteX50" fmla="*/ 9200 w 10000"/>
              <a:gd name="connsiteY50" fmla="*/ 9897 h 10000"/>
              <a:gd name="connsiteX51" fmla="*/ 9338 w 10000"/>
              <a:gd name="connsiteY51" fmla="*/ 9931 h 10000"/>
              <a:gd name="connsiteX52" fmla="*/ 9497 w 10000"/>
              <a:gd name="connsiteY52" fmla="*/ 9957 h 10000"/>
              <a:gd name="connsiteX53" fmla="*/ 9658 w 10000"/>
              <a:gd name="connsiteY53" fmla="*/ 9983 h 10000"/>
              <a:gd name="connsiteX54" fmla="*/ 9817 w 10000"/>
              <a:gd name="connsiteY54" fmla="*/ 9991 h 10000"/>
              <a:gd name="connsiteX55" fmla="*/ 10000 w 10000"/>
              <a:gd name="connsiteY55" fmla="*/ 10000 h 10000"/>
              <a:gd name="connsiteX0" fmla="*/ 10000 w 10000"/>
              <a:gd name="connsiteY0" fmla="*/ 10665 h 10665"/>
              <a:gd name="connsiteX1" fmla="*/ 7968 w 10000"/>
              <a:gd name="connsiteY1" fmla="*/ 725 h 10665"/>
              <a:gd name="connsiteX2" fmla="*/ 7489 w 10000"/>
              <a:gd name="connsiteY2" fmla="*/ 768 h 10665"/>
              <a:gd name="connsiteX3" fmla="*/ 7009 w 10000"/>
              <a:gd name="connsiteY3" fmla="*/ 820 h 10665"/>
              <a:gd name="connsiteX4" fmla="*/ 6552 w 10000"/>
              <a:gd name="connsiteY4" fmla="*/ 871 h 10665"/>
              <a:gd name="connsiteX5" fmla="*/ 6096 w 10000"/>
              <a:gd name="connsiteY5" fmla="*/ 940 h 10665"/>
              <a:gd name="connsiteX6" fmla="*/ 5640 w 10000"/>
              <a:gd name="connsiteY6" fmla="*/ 1017 h 10665"/>
              <a:gd name="connsiteX7" fmla="*/ 5228 w 10000"/>
              <a:gd name="connsiteY7" fmla="*/ 1103 h 10665"/>
              <a:gd name="connsiteX8" fmla="*/ 4794 w 10000"/>
              <a:gd name="connsiteY8" fmla="*/ 1189 h 10665"/>
              <a:gd name="connsiteX9" fmla="*/ 4406 w 10000"/>
              <a:gd name="connsiteY9" fmla="*/ 1294 h 10665"/>
              <a:gd name="connsiteX10" fmla="*/ 4018 w 10000"/>
              <a:gd name="connsiteY10" fmla="*/ 1397 h 10665"/>
              <a:gd name="connsiteX11" fmla="*/ 3630 w 10000"/>
              <a:gd name="connsiteY11" fmla="*/ 1509 h 10665"/>
              <a:gd name="connsiteX12" fmla="*/ 3264 w 10000"/>
              <a:gd name="connsiteY12" fmla="*/ 1620 h 10665"/>
              <a:gd name="connsiteX13" fmla="*/ 2922 w 10000"/>
              <a:gd name="connsiteY13" fmla="*/ 1749 h 10665"/>
              <a:gd name="connsiteX14" fmla="*/ 2603 w 10000"/>
              <a:gd name="connsiteY14" fmla="*/ 1878 h 10665"/>
              <a:gd name="connsiteX15" fmla="*/ 2283 w 10000"/>
              <a:gd name="connsiteY15" fmla="*/ 2015 h 10665"/>
              <a:gd name="connsiteX16" fmla="*/ 1986 w 10000"/>
              <a:gd name="connsiteY16" fmla="*/ 2153 h 10665"/>
              <a:gd name="connsiteX17" fmla="*/ 1712 w 10000"/>
              <a:gd name="connsiteY17" fmla="*/ 2299 h 10665"/>
              <a:gd name="connsiteX18" fmla="*/ 1439 w 10000"/>
              <a:gd name="connsiteY18" fmla="*/ 2454 h 10665"/>
              <a:gd name="connsiteX19" fmla="*/ 1210 w 10000"/>
              <a:gd name="connsiteY19" fmla="*/ 2610 h 10665"/>
              <a:gd name="connsiteX20" fmla="*/ 981 w 10000"/>
              <a:gd name="connsiteY20" fmla="*/ 2773 h 10665"/>
              <a:gd name="connsiteX21" fmla="*/ 800 w 10000"/>
              <a:gd name="connsiteY21" fmla="*/ 2945 h 10665"/>
              <a:gd name="connsiteX22" fmla="*/ 617 w 10000"/>
              <a:gd name="connsiteY22" fmla="*/ 3108 h 10665"/>
              <a:gd name="connsiteX23" fmla="*/ 456 w 10000"/>
              <a:gd name="connsiteY23" fmla="*/ 3288 h 10665"/>
              <a:gd name="connsiteX24" fmla="*/ 320 w 10000"/>
              <a:gd name="connsiteY24" fmla="*/ 3461 h 10665"/>
              <a:gd name="connsiteX25" fmla="*/ 205 w 10000"/>
              <a:gd name="connsiteY25" fmla="*/ 3641 h 10665"/>
              <a:gd name="connsiteX26" fmla="*/ 114 w 10000"/>
              <a:gd name="connsiteY26" fmla="*/ 3831 h 10665"/>
              <a:gd name="connsiteX27" fmla="*/ 68 w 10000"/>
              <a:gd name="connsiteY27" fmla="*/ 4020 h 10665"/>
              <a:gd name="connsiteX28" fmla="*/ 22 w 10000"/>
              <a:gd name="connsiteY28" fmla="*/ 4209 h 10665"/>
              <a:gd name="connsiteX29" fmla="*/ 0 w 10000"/>
              <a:gd name="connsiteY29" fmla="*/ 4398 h 10665"/>
              <a:gd name="connsiteX30" fmla="*/ 0 w 10000"/>
              <a:gd name="connsiteY30" fmla="*/ 4398 h 10665"/>
              <a:gd name="connsiteX31" fmla="*/ 22 w 10000"/>
              <a:gd name="connsiteY31" fmla="*/ 4674 h 10665"/>
              <a:gd name="connsiteX32" fmla="*/ 91 w 10000"/>
              <a:gd name="connsiteY32" fmla="*/ 4923 h 10665"/>
              <a:gd name="connsiteX33" fmla="*/ 183 w 10000"/>
              <a:gd name="connsiteY33" fmla="*/ 5173 h 10665"/>
              <a:gd name="connsiteX34" fmla="*/ 251 w 10000"/>
              <a:gd name="connsiteY34" fmla="*/ 5285 h 10665"/>
              <a:gd name="connsiteX35" fmla="*/ 342 w 10000"/>
              <a:gd name="connsiteY35" fmla="*/ 5405 h 10665"/>
              <a:gd name="connsiteX36" fmla="*/ 434 w 10000"/>
              <a:gd name="connsiteY36" fmla="*/ 5525 h 10665"/>
              <a:gd name="connsiteX37" fmla="*/ 571 w 10000"/>
              <a:gd name="connsiteY37" fmla="*/ 5645 h 10665"/>
              <a:gd name="connsiteX38" fmla="*/ 844 w 10000"/>
              <a:gd name="connsiteY38" fmla="*/ 5900 h 10665"/>
              <a:gd name="connsiteX39" fmla="*/ 1210 w 10000"/>
              <a:gd name="connsiteY39" fmla="*/ 6166 h 10665"/>
              <a:gd name="connsiteX40" fmla="*/ 1644 w 10000"/>
              <a:gd name="connsiteY40" fmla="*/ 6459 h 10665"/>
              <a:gd name="connsiteX41" fmla="*/ 2169 w 10000"/>
              <a:gd name="connsiteY41" fmla="*/ 6778 h 10665"/>
              <a:gd name="connsiteX42" fmla="*/ 2808 w 10000"/>
              <a:gd name="connsiteY42" fmla="*/ 7130 h 10665"/>
              <a:gd name="connsiteX43" fmla="*/ 3539 w 10000"/>
              <a:gd name="connsiteY43" fmla="*/ 7533 h 10665"/>
              <a:gd name="connsiteX44" fmla="*/ 4360 w 10000"/>
              <a:gd name="connsiteY44" fmla="*/ 7990 h 10665"/>
              <a:gd name="connsiteX45" fmla="*/ 6392 w 10000"/>
              <a:gd name="connsiteY45" fmla="*/ 9083 h 10665"/>
              <a:gd name="connsiteX46" fmla="*/ 8950 w 10000"/>
              <a:gd name="connsiteY46" fmla="*/ 10459 h 10665"/>
              <a:gd name="connsiteX47" fmla="*/ 8950 w 10000"/>
              <a:gd name="connsiteY47" fmla="*/ 10459 h 10665"/>
              <a:gd name="connsiteX48" fmla="*/ 9063 w 10000"/>
              <a:gd name="connsiteY48" fmla="*/ 10510 h 10665"/>
              <a:gd name="connsiteX49" fmla="*/ 9200 w 10000"/>
              <a:gd name="connsiteY49" fmla="*/ 10562 h 10665"/>
              <a:gd name="connsiteX50" fmla="*/ 9338 w 10000"/>
              <a:gd name="connsiteY50" fmla="*/ 10596 h 10665"/>
              <a:gd name="connsiteX51" fmla="*/ 9497 w 10000"/>
              <a:gd name="connsiteY51" fmla="*/ 10622 h 10665"/>
              <a:gd name="connsiteX52" fmla="*/ 9658 w 10000"/>
              <a:gd name="connsiteY52" fmla="*/ 10648 h 10665"/>
              <a:gd name="connsiteX53" fmla="*/ 9817 w 10000"/>
              <a:gd name="connsiteY53" fmla="*/ 10656 h 10665"/>
              <a:gd name="connsiteX54" fmla="*/ 10000 w 10000"/>
              <a:gd name="connsiteY54" fmla="*/ 10665 h 10665"/>
              <a:gd name="connsiteX0" fmla="*/ 10000 w 10000"/>
              <a:gd name="connsiteY0" fmla="*/ 10651 h 10651"/>
              <a:gd name="connsiteX1" fmla="*/ 7968 w 10000"/>
              <a:gd name="connsiteY1" fmla="*/ 711 h 10651"/>
              <a:gd name="connsiteX2" fmla="*/ 7009 w 10000"/>
              <a:gd name="connsiteY2" fmla="*/ 806 h 10651"/>
              <a:gd name="connsiteX3" fmla="*/ 6552 w 10000"/>
              <a:gd name="connsiteY3" fmla="*/ 857 h 10651"/>
              <a:gd name="connsiteX4" fmla="*/ 6096 w 10000"/>
              <a:gd name="connsiteY4" fmla="*/ 926 h 10651"/>
              <a:gd name="connsiteX5" fmla="*/ 5640 w 10000"/>
              <a:gd name="connsiteY5" fmla="*/ 1003 h 10651"/>
              <a:gd name="connsiteX6" fmla="*/ 5228 w 10000"/>
              <a:gd name="connsiteY6" fmla="*/ 1089 h 10651"/>
              <a:gd name="connsiteX7" fmla="*/ 4794 w 10000"/>
              <a:gd name="connsiteY7" fmla="*/ 1175 h 10651"/>
              <a:gd name="connsiteX8" fmla="*/ 4406 w 10000"/>
              <a:gd name="connsiteY8" fmla="*/ 1280 h 10651"/>
              <a:gd name="connsiteX9" fmla="*/ 4018 w 10000"/>
              <a:gd name="connsiteY9" fmla="*/ 1383 h 10651"/>
              <a:gd name="connsiteX10" fmla="*/ 3630 w 10000"/>
              <a:gd name="connsiteY10" fmla="*/ 1495 h 10651"/>
              <a:gd name="connsiteX11" fmla="*/ 3264 w 10000"/>
              <a:gd name="connsiteY11" fmla="*/ 1606 h 10651"/>
              <a:gd name="connsiteX12" fmla="*/ 2922 w 10000"/>
              <a:gd name="connsiteY12" fmla="*/ 1735 h 10651"/>
              <a:gd name="connsiteX13" fmla="*/ 2603 w 10000"/>
              <a:gd name="connsiteY13" fmla="*/ 1864 h 10651"/>
              <a:gd name="connsiteX14" fmla="*/ 2283 w 10000"/>
              <a:gd name="connsiteY14" fmla="*/ 2001 h 10651"/>
              <a:gd name="connsiteX15" fmla="*/ 1986 w 10000"/>
              <a:gd name="connsiteY15" fmla="*/ 2139 h 10651"/>
              <a:gd name="connsiteX16" fmla="*/ 1712 w 10000"/>
              <a:gd name="connsiteY16" fmla="*/ 2285 h 10651"/>
              <a:gd name="connsiteX17" fmla="*/ 1439 w 10000"/>
              <a:gd name="connsiteY17" fmla="*/ 2440 h 10651"/>
              <a:gd name="connsiteX18" fmla="*/ 1210 w 10000"/>
              <a:gd name="connsiteY18" fmla="*/ 2596 h 10651"/>
              <a:gd name="connsiteX19" fmla="*/ 981 w 10000"/>
              <a:gd name="connsiteY19" fmla="*/ 2759 h 10651"/>
              <a:gd name="connsiteX20" fmla="*/ 800 w 10000"/>
              <a:gd name="connsiteY20" fmla="*/ 2931 h 10651"/>
              <a:gd name="connsiteX21" fmla="*/ 617 w 10000"/>
              <a:gd name="connsiteY21" fmla="*/ 3094 h 10651"/>
              <a:gd name="connsiteX22" fmla="*/ 456 w 10000"/>
              <a:gd name="connsiteY22" fmla="*/ 3274 h 10651"/>
              <a:gd name="connsiteX23" fmla="*/ 320 w 10000"/>
              <a:gd name="connsiteY23" fmla="*/ 3447 h 10651"/>
              <a:gd name="connsiteX24" fmla="*/ 205 w 10000"/>
              <a:gd name="connsiteY24" fmla="*/ 3627 h 10651"/>
              <a:gd name="connsiteX25" fmla="*/ 114 w 10000"/>
              <a:gd name="connsiteY25" fmla="*/ 3817 h 10651"/>
              <a:gd name="connsiteX26" fmla="*/ 68 w 10000"/>
              <a:gd name="connsiteY26" fmla="*/ 4006 h 10651"/>
              <a:gd name="connsiteX27" fmla="*/ 22 w 10000"/>
              <a:gd name="connsiteY27" fmla="*/ 4195 h 10651"/>
              <a:gd name="connsiteX28" fmla="*/ 0 w 10000"/>
              <a:gd name="connsiteY28" fmla="*/ 4384 h 10651"/>
              <a:gd name="connsiteX29" fmla="*/ 0 w 10000"/>
              <a:gd name="connsiteY29" fmla="*/ 4384 h 10651"/>
              <a:gd name="connsiteX30" fmla="*/ 22 w 10000"/>
              <a:gd name="connsiteY30" fmla="*/ 4660 h 10651"/>
              <a:gd name="connsiteX31" fmla="*/ 91 w 10000"/>
              <a:gd name="connsiteY31" fmla="*/ 4909 h 10651"/>
              <a:gd name="connsiteX32" fmla="*/ 183 w 10000"/>
              <a:gd name="connsiteY32" fmla="*/ 5159 h 10651"/>
              <a:gd name="connsiteX33" fmla="*/ 251 w 10000"/>
              <a:gd name="connsiteY33" fmla="*/ 5271 h 10651"/>
              <a:gd name="connsiteX34" fmla="*/ 342 w 10000"/>
              <a:gd name="connsiteY34" fmla="*/ 5391 h 10651"/>
              <a:gd name="connsiteX35" fmla="*/ 434 w 10000"/>
              <a:gd name="connsiteY35" fmla="*/ 5511 h 10651"/>
              <a:gd name="connsiteX36" fmla="*/ 571 w 10000"/>
              <a:gd name="connsiteY36" fmla="*/ 5631 h 10651"/>
              <a:gd name="connsiteX37" fmla="*/ 844 w 10000"/>
              <a:gd name="connsiteY37" fmla="*/ 5886 h 10651"/>
              <a:gd name="connsiteX38" fmla="*/ 1210 w 10000"/>
              <a:gd name="connsiteY38" fmla="*/ 6152 h 10651"/>
              <a:gd name="connsiteX39" fmla="*/ 1644 w 10000"/>
              <a:gd name="connsiteY39" fmla="*/ 6445 h 10651"/>
              <a:gd name="connsiteX40" fmla="*/ 2169 w 10000"/>
              <a:gd name="connsiteY40" fmla="*/ 6764 h 10651"/>
              <a:gd name="connsiteX41" fmla="*/ 2808 w 10000"/>
              <a:gd name="connsiteY41" fmla="*/ 7116 h 10651"/>
              <a:gd name="connsiteX42" fmla="*/ 3539 w 10000"/>
              <a:gd name="connsiteY42" fmla="*/ 7519 h 10651"/>
              <a:gd name="connsiteX43" fmla="*/ 4360 w 10000"/>
              <a:gd name="connsiteY43" fmla="*/ 7976 h 10651"/>
              <a:gd name="connsiteX44" fmla="*/ 6392 w 10000"/>
              <a:gd name="connsiteY44" fmla="*/ 9069 h 10651"/>
              <a:gd name="connsiteX45" fmla="*/ 8950 w 10000"/>
              <a:gd name="connsiteY45" fmla="*/ 10445 h 10651"/>
              <a:gd name="connsiteX46" fmla="*/ 8950 w 10000"/>
              <a:gd name="connsiteY46" fmla="*/ 10445 h 10651"/>
              <a:gd name="connsiteX47" fmla="*/ 9063 w 10000"/>
              <a:gd name="connsiteY47" fmla="*/ 10496 h 10651"/>
              <a:gd name="connsiteX48" fmla="*/ 9200 w 10000"/>
              <a:gd name="connsiteY48" fmla="*/ 10548 h 10651"/>
              <a:gd name="connsiteX49" fmla="*/ 9338 w 10000"/>
              <a:gd name="connsiteY49" fmla="*/ 10582 h 10651"/>
              <a:gd name="connsiteX50" fmla="*/ 9497 w 10000"/>
              <a:gd name="connsiteY50" fmla="*/ 10608 h 10651"/>
              <a:gd name="connsiteX51" fmla="*/ 9658 w 10000"/>
              <a:gd name="connsiteY51" fmla="*/ 10634 h 10651"/>
              <a:gd name="connsiteX52" fmla="*/ 9817 w 10000"/>
              <a:gd name="connsiteY52" fmla="*/ 10642 h 10651"/>
              <a:gd name="connsiteX53" fmla="*/ 10000 w 10000"/>
              <a:gd name="connsiteY53" fmla="*/ 10651 h 10651"/>
              <a:gd name="connsiteX0" fmla="*/ 10000 w 10000"/>
              <a:gd name="connsiteY0" fmla="*/ 9845 h 9845"/>
              <a:gd name="connsiteX1" fmla="*/ 7009 w 10000"/>
              <a:gd name="connsiteY1" fmla="*/ 0 h 9845"/>
              <a:gd name="connsiteX2" fmla="*/ 6552 w 10000"/>
              <a:gd name="connsiteY2" fmla="*/ 51 h 9845"/>
              <a:gd name="connsiteX3" fmla="*/ 6096 w 10000"/>
              <a:gd name="connsiteY3" fmla="*/ 120 h 9845"/>
              <a:gd name="connsiteX4" fmla="*/ 5640 w 10000"/>
              <a:gd name="connsiteY4" fmla="*/ 197 h 9845"/>
              <a:gd name="connsiteX5" fmla="*/ 5228 w 10000"/>
              <a:gd name="connsiteY5" fmla="*/ 283 h 9845"/>
              <a:gd name="connsiteX6" fmla="*/ 4794 w 10000"/>
              <a:gd name="connsiteY6" fmla="*/ 369 h 9845"/>
              <a:gd name="connsiteX7" fmla="*/ 4406 w 10000"/>
              <a:gd name="connsiteY7" fmla="*/ 474 h 9845"/>
              <a:gd name="connsiteX8" fmla="*/ 4018 w 10000"/>
              <a:gd name="connsiteY8" fmla="*/ 577 h 9845"/>
              <a:gd name="connsiteX9" fmla="*/ 3630 w 10000"/>
              <a:gd name="connsiteY9" fmla="*/ 689 h 9845"/>
              <a:gd name="connsiteX10" fmla="*/ 3264 w 10000"/>
              <a:gd name="connsiteY10" fmla="*/ 800 h 9845"/>
              <a:gd name="connsiteX11" fmla="*/ 2922 w 10000"/>
              <a:gd name="connsiteY11" fmla="*/ 929 h 9845"/>
              <a:gd name="connsiteX12" fmla="*/ 2603 w 10000"/>
              <a:gd name="connsiteY12" fmla="*/ 1058 h 9845"/>
              <a:gd name="connsiteX13" fmla="*/ 2283 w 10000"/>
              <a:gd name="connsiteY13" fmla="*/ 1195 h 9845"/>
              <a:gd name="connsiteX14" fmla="*/ 1986 w 10000"/>
              <a:gd name="connsiteY14" fmla="*/ 1333 h 9845"/>
              <a:gd name="connsiteX15" fmla="*/ 1712 w 10000"/>
              <a:gd name="connsiteY15" fmla="*/ 1479 h 9845"/>
              <a:gd name="connsiteX16" fmla="*/ 1439 w 10000"/>
              <a:gd name="connsiteY16" fmla="*/ 1634 h 9845"/>
              <a:gd name="connsiteX17" fmla="*/ 1210 w 10000"/>
              <a:gd name="connsiteY17" fmla="*/ 1790 h 9845"/>
              <a:gd name="connsiteX18" fmla="*/ 981 w 10000"/>
              <a:gd name="connsiteY18" fmla="*/ 1953 h 9845"/>
              <a:gd name="connsiteX19" fmla="*/ 800 w 10000"/>
              <a:gd name="connsiteY19" fmla="*/ 2125 h 9845"/>
              <a:gd name="connsiteX20" fmla="*/ 617 w 10000"/>
              <a:gd name="connsiteY20" fmla="*/ 2288 h 9845"/>
              <a:gd name="connsiteX21" fmla="*/ 456 w 10000"/>
              <a:gd name="connsiteY21" fmla="*/ 2468 h 9845"/>
              <a:gd name="connsiteX22" fmla="*/ 320 w 10000"/>
              <a:gd name="connsiteY22" fmla="*/ 2641 h 9845"/>
              <a:gd name="connsiteX23" fmla="*/ 205 w 10000"/>
              <a:gd name="connsiteY23" fmla="*/ 2821 h 9845"/>
              <a:gd name="connsiteX24" fmla="*/ 114 w 10000"/>
              <a:gd name="connsiteY24" fmla="*/ 3011 h 9845"/>
              <a:gd name="connsiteX25" fmla="*/ 68 w 10000"/>
              <a:gd name="connsiteY25" fmla="*/ 3200 h 9845"/>
              <a:gd name="connsiteX26" fmla="*/ 22 w 10000"/>
              <a:gd name="connsiteY26" fmla="*/ 3389 h 9845"/>
              <a:gd name="connsiteX27" fmla="*/ 0 w 10000"/>
              <a:gd name="connsiteY27" fmla="*/ 3578 h 9845"/>
              <a:gd name="connsiteX28" fmla="*/ 0 w 10000"/>
              <a:gd name="connsiteY28" fmla="*/ 3578 h 9845"/>
              <a:gd name="connsiteX29" fmla="*/ 22 w 10000"/>
              <a:gd name="connsiteY29" fmla="*/ 3854 h 9845"/>
              <a:gd name="connsiteX30" fmla="*/ 91 w 10000"/>
              <a:gd name="connsiteY30" fmla="*/ 4103 h 9845"/>
              <a:gd name="connsiteX31" fmla="*/ 183 w 10000"/>
              <a:gd name="connsiteY31" fmla="*/ 4353 h 9845"/>
              <a:gd name="connsiteX32" fmla="*/ 251 w 10000"/>
              <a:gd name="connsiteY32" fmla="*/ 4465 h 9845"/>
              <a:gd name="connsiteX33" fmla="*/ 342 w 10000"/>
              <a:gd name="connsiteY33" fmla="*/ 4585 h 9845"/>
              <a:gd name="connsiteX34" fmla="*/ 434 w 10000"/>
              <a:gd name="connsiteY34" fmla="*/ 4705 h 9845"/>
              <a:gd name="connsiteX35" fmla="*/ 571 w 10000"/>
              <a:gd name="connsiteY35" fmla="*/ 4825 h 9845"/>
              <a:gd name="connsiteX36" fmla="*/ 844 w 10000"/>
              <a:gd name="connsiteY36" fmla="*/ 5080 h 9845"/>
              <a:gd name="connsiteX37" fmla="*/ 1210 w 10000"/>
              <a:gd name="connsiteY37" fmla="*/ 5346 h 9845"/>
              <a:gd name="connsiteX38" fmla="*/ 1644 w 10000"/>
              <a:gd name="connsiteY38" fmla="*/ 5639 h 9845"/>
              <a:gd name="connsiteX39" fmla="*/ 2169 w 10000"/>
              <a:gd name="connsiteY39" fmla="*/ 5958 h 9845"/>
              <a:gd name="connsiteX40" fmla="*/ 2808 w 10000"/>
              <a:gd name="connsiteY40" fmla="*/ 6310 h 9845"/>
              <a:gd name="connsiteX41" fmla="*/ 3539 w 10000"/>
              <a:gd name="connsiteY41" fmla="*/ 6713 h 9845"/>
              <a:gd name="connsiteX42" fmla="*/ 4360 w 10000"/>
              <a:gd name="connsiteY42" fmla="*/ 7170 h 9845"/>
              <a:gd name="connsiteX43" fmla="*/ 6392 w 10000"/>
              <a:gd name="connsiteY43" fmla="*/ 8263 h 9845"/>
              <a:gd name="connsiteX44" fmla="*/ 8950 w 10000"/>
              <a:gd name="connsiteY44" fmla="*/ 9639 h 9845"/>
              <a:gd name="connsiteX45" fmla="*/ 8950 w 10000"/>
              <a:gd name="connsiteY45" fmla="*/ 9639 h 9845"/>
              <a:gd name="connsiteX46" fmla="*/ 9063 w 10000"/>
              <a:gd name="connsiteY46" fmla="*/ 9690 h 9845"/>
              <a:gd name="connsiteX47" fmla="*/ 9200 w 10000"/>
              <a:gd name="connsiteY47" fmla="*/ 9742 h 9845"/>
              <a:gd name="connsiteX48" fmla="*/ 9338 w 10000"/>
              <a:gd name="connsiteY48" fmla="*/ 9776 h 9845"/>
              <a:gd name="connsiteX49" fmla="*/ 9497 w 10000"/>
              <a:gd name="connsiteY49" fmla="*/ 9802 h 9845"/>
              <a:gd name="connsiteX50" fmla="*/ 9658 w 10000"/>
              <a:gd name="connsiteY50" fmla="*/ 9828 h 9845"/>
              <a:gd name="connsiteX51" fmla="*/ 9817 w 10000"/>
              <a:gd name="connsiteY51" fmla="*/ 9836 h 9845"/>
              <a:gd name="connsiteX52" fmla="*/ 10000 w 10000"/>
              <a:gd name="connsiteY52" fmla="*/ 9845 h 9845"/>
              <a:gd name="connsiteX0" fmla="*/ 10000 w 10000"/>
              <a:gd name="connsiteY0" fmla="*/ 10000 h 10000"/>
              <a:gd name="connsiteX1" fmla="*/ 7009 w 10000"/>
              <a:gd name="connsiteY1" fmla="*/ 0 h 10000"/>
              <a:gd name="connsiteX2" fmla="*/ 6096 w 10000"/>
              <a:gd name="connsiteY2" fmla="*/ 122 h 10000"/>
              <a:gd name="connsiteX3" fmla="*/ 5640 w 10000"/>
              <a:gd name="connsiteY3" fmla="*/ 200 h 10000"/>
              <a:gd name="connsiteX4" fmla="*/ 5228 w 10000"/>
              <a:gd name="connsiteY4" fmla="*/ 287 h 10000"/>
              <a:gd name="connsiteX5" fmla="*/ 4794 w 10000"/>
              <a:gd name="connsiteY5" fmla="*/ 375 h 10000"/>
              <a:gd name="connsiteX6" fmla="*/ 4406 w 10000"/>
              <a:gd name="connsiteY6" fmla="*/ 481 h 10000"/>
              <a:gd name="connsiteX7" fmla="*/ 4018 w 10000"/>
              <a:gd name="connsiteY7" fmla="*/ 586 h 10000"/>
              <a:gd name="connsiteX8" fmla="*/ 3630 w 10000"/>
              <a:gd name="connsiteY8" fmla="*/ 700 h 10000"/>
              <a:gd name="connsiteX9" fmla="*/ 3264 w 10000"/>
              <a:gd name="connsiteY9" fmla="*/ 813 h 10000"/>
              <a:gd name="connsiteX10" fmla="*/ 2922 w 10000"/>
              <a:gd name="connsiteY10" fmla="*/ 944 h 10000"/>
              <a:gd name="connsiteX11" fmla="*/ 2603 w 10000"/>
              <a:gd name="connsiteY11" fmla="*/ 1075 h 10000"/>
              <a:gd name="connsiteX12" fmla="*/ 2283 w 10000"/>
              <a:gd name="connsiteY12" fmla="*/ 1214 h 10000"/>
              <a:gd name="connsiteX13" fmla="*/ 1986 w 10000"/>
              <a:gd name="connsiteY13" fmla="*/ 1354 h 10000"/>
              <a:gd name="connsiteX14" fmla="*/ 1712 w 10000"/>
              <a:gd name="connsiteY14" fmla="*/ 1502 h 10000"/>
              <a:gd name="connsiteX15" fmla="*/ 1439 w 10000"/>
              <a:gd name="connsiteY15" fmla="*/ 1660 h 10000"/>
              <a:gd name="connsiteX16" fmla="*/ 1210 w 10000"/>
              <a:gd name="connsiteY16" fmla="*/ 1818 h 10000"/>
              <a:gd name="connsiteX17" fmla="*/ 981 w 10000"/>
              <a:gd name="connsiteY17" fmla="*/ 1984 h 10000"/>
              <a:gd name="connsiteX18" fmla="*/ 800 w 10000"/>
              <a:gd name="connsiteY18" fmla="*/ 2158 h 10000"/>
              <a:gd name="connsiteX19" fmla="*/ 617 w 10000"/>
              <a:gd name="connsiteY19" fmla="*/ 2324 h 10000"/>
              <a:gd name="connsiteX20" fmla="*/ 456 w 10000"/>
              <a:gd name="connsiteY20" fmla="*/ 2507 h 10000"/>
              <a:gd name="connsiteX21" fmla="*/ 320 w 10000"/>
              <a:gd name="connsiteY21" fmla="*/ 2683 h 10000"/>
              <a:gd name="connsiteX22" fmla="*/ 205 w 10000"/>
              <a:gd name="connsiteY22" fmla="*/ 2865 h 10000"/>
              <a:gd name="connsiteX23" fmla="*/ 114 w 10000"/>
              <a:gd name="connsiteY23" fmla="*/ 3058 h 10000"/>
              <a:gd name="connsiteX24" fmla="*/ 68 w 10000"/>
              <a:gd name="connsiteY24" fmla="*/ 3250 h 10000"/>
              <a:gd name="connsiteX25" fmla="*/ 22 w 10000"/>
              <a:gd name="connsiteY25" fmla="*/ 3442 h 10000"/>
              <a:gd name="connsiteX26" fmla="*/ 0 w 10000"/>
              <a:gd name="connsiteY26" fmla="*/ 3634 h 10000"/>
              <a:gd name="connsiteX27" fmla="*/ 0 w 10000"/>
              <a:gd name="connsiteY27" fmla="*/ 3634 h 10000"/>
              <a:gd name="connsiteX28" fmla="*/ 22 w 10000"/>
              <a:gd name="connsiteY28" fmla="*/ 3915 h 10000"/>
              <a:gd name="connsiteX29" fmla="*/ 91 w 10000"/>
              <a:gd name="connsiteY29" fmla="*/ 4168 h 10000"/>
              <a:gd name="connsiteX30" fmla="*/ 183 w 10000"/>
              <a:gd name="connsiteY30" fmla="*/ 4422 h 10000"/>
              <a:gd name="connsiteX31" fmla="*/ 251 w 10000"/>
              <a:gd name="connsiteY31" fmla="*/ 4535 h 10000"/>
              <a:gd name="connsiteX32" fmla="*/ 342 w 10000"/>
              <a:gd name="connsiteY32" fmla="*/ 4657 h 10000"/>
              <a:gd name="connsiteX33" fmla="*/ 434 w 10000"/>
              <a:gd name="connsiteY33" fmla="*/ 4779 h 10000"/>
              <a:gd name="connsiteX34" fmla="*/ 571 w 10000"/>
              <a:gd name="connsiteY34" fmla="*/ 4901 h 10000"/>
              <a:gd name="connsiteX35" fmla="*/ 844 w 10000"/>
              <a:gd name="connsiteY35" fmla="*/ 5160 h 10000"/>
              <a:gd name="connsiteX36" fmla="*/ 1210 w 10000"/>
              <a:gd name="connsiteY36" fmla="*/ 5430 h 10000"/>
              <a:gd name="connsiteX37" fmla="*/ 1644 w 10000"/>
              <a:gd name="connsiteY37" fmla="*/ 5728 h 10000"/>
              <a:gd name="connsiteX38" fmla="*/ 2169 w 10000"/>
              <a:gd name="connsiteY38" fmla="*/ 6052 h 10000"/>
              <a:gd name="connsiteX39" fmla="*/ 2808 w 10000"/>
              <a:gd name="connsiteY39" fmla="*/ 6409 h 10000"/>
              <a:gd name="connsiteX40" fmla="*/ 3539 w 10000"/>
              <a:gd name="connsiteY40" fmla="*/ 6819 h 10000"/>
              <a:gd name="connsiteX41" fmla="*/ 4360 w 10000"/>
              <a:gd name="connsiteY41" fmla="*/ 7283 h 10000"/>
              <a:gd name="connsiteX42" fmla="*/ 6392 w 10000"/>
              <a:gd name="connsiteY42" fmla="*/ 8393 h 10000"/>
              <a:gd name="connsiteX43" fmla="*/ 8950 w 10000"/>
              <a:gd name="connsiteY43" fmla="*/ 9791 h 10000"/>
              <a:gd name="connsiteX44" fmla="*/ 8950 w 10000"/>
              <a:gd name="connsiteY44" fmla="*/ 9791 h 10000"/>
              <a:gd name="connsiteX45" fmla="*/ 9063 w 10000"/>
              <a:gd name="connsiteY45" fmla="*/ 9843 h 10000"/>
              <a:gd name="connsiteX46" fmla="*/ 9200 w 10000"/>
              <a:gd name="connsiteY46" fmla="*/ 9895 h 10000"/>
              <a:gd name="connsiteX47" fmla="*/ 9338 w 10000"/>
              <a:gd name="connsiteY47" fmla="*/ 9930 h 10000"/>
              <a:gd name="connsiteX48" fmla="*/ 9497 w 10000"/>
              <a:gd name="connsiteY48" fmla="*/ 9956 h 10000"/>
              <a:gd name="connsiteX49" fmla="*/ 9658 w 10000"/>
              <a:gd name="connsiteY49" fmla="*/ 9983 h 10000"/>
              <a:gd name="connsiteX50" fmla="*/ 9817 w 10000"/>
              <a:gd name="connsiteY50" fmla="*/ 9991 h 10000"/>
              <a:gd name="connsiteX51" fmla="*/ 10000 w 10000"/>
              <a:gd name="connsiteY51" fmla="*/ 10000 h 10000"/>
              <a:gd name="connsiteX0" fmla="*/ 10000 w 10000"/>
              <a:gd name="connsiteY0" fmla="*/ 9878 h 9878"/>
              <a:gd name="connsiteX1" fmla="*/ 6096 w 10000"/>
              <a:gd name="connsiteY1" fmla="*/ 0 h 9878"/>
              <a:gd name="connsiteX2" fmla="*/ 5640 w 10000"/>
              <a:gd name="connsiteY2" fmla="*/ 78 h 9878"/>
              <a:gd name="connsiteX3" fmla="*/ 5228 w 10000"/>
              <a:gd name="connsiteY3" fmla="*/ 165 h 9878"/>
              <a:gd name="connsiteX4" fmla="*/ 4794 w 10000"/>
              <a:gd name="connsiteY4" fmla="*/ 253 h 9878"/>
              <a:gd name="connsiteX5" fmla="*/ 4406 w 10000"/>
              <a:gd name="connsiteY5" fmla="*/ 359 h 9878"/>
              <a:gd name="connsiteX6" fmla="*/ 4018 w 10000"/>
              <a:gd name="connsiteY6" fmla="*/ 464 h 9878"/>
              <a:gd name="connsiteX7" fmla="*/ 3630 w 10000"/>
              <a:gd name="connsiteY7" fmla="*/ 578 h 9878"/>
              <a:gd name="connsiteX8" fmla="*/ 3264 w 10000"/>
              <a:gd name="connsiteY8" fmla="*/ 691 h 9878"/>
              <a:gd name="connsiteX9" fmla="*/ 2922 w 10000"/>
              <a:gd name="connsiteY9" fmla="*/ 822 h 9878"/>
              <a:gd name="connsiteX10" fmla="*/ 2603 w 10000"/>
              <a:gd name="connsiteY10" fmla="*/ 953 h 9878"/>
              <a:gd name="connsiteX11" fmla="*/ 2283 w 10000"/>
              <a:gd name="connsiteY11" fmla="*/ 1092 h 9878"/>
              <a:gd name="connsiteX12" fmla="*/ 1986 w 10000"/>
              <a:gd name="connsiteY12" fmla="*/ 1232 h 9878"/>
              <a:gd name="connsiteX13" fmla="*/ 1712 w 10000"/>
              <a:gd name="connsiteY13" fmla="*/ 1380 h 9878"/>
              <a:gd name="connsiteX14" fmla="*/ 1439 w 10000"/>
              <a:gd name="connsiteY14" fmla="*/ 1538 h 9878"/>
              <a:gd name="connsiteX15" fmla="*/ 1210 w 10000"/>
              <a:gd name="connsiteY15" fmla="*/ 1696 h 9878"/>
              <a:gd name="connsiteX16" fmla="*/ 981 w 10000"/>
              <a:gd name="connsiteY16" fmla="*/ 1862 h 9878"/>
              <a:gd name="connsiteX17" fmla="*/ 800 w 10000"/>
              <a:gd name="connsiteY17" fmla="*/ 2036 h 9878"/>
              <a:gd name="connsiteX18" fmla="*/ 617 w 10000"/>
              <a:gd name="connsiteY18" fmla="*/ 2202 h 9878"/>
              <a:gd name="connsiteX19" fmla="*/ 456 w 10000"/>
              <a:gd name="connsiteY19" fmla="*/ 2385 h 9878"/>
              <a:gd name="connsiteX20" fmla="*/ 320 w 10000"/>
              <a:gd name="connsiteY20" fmla="*/ 2561 h 9878"/>
              <a:gd name="connsiteX21" fmla="*/ 205 w 10000"/>
              <a:gd name="connsiteY21" fmla="*/ 2743 h 9878"/>
              <a:gd name="connsiteX22" fmla="*/ 114 w 10000"/>
              <a:gd name="connsiteY22" fmla="*/ 2936 h 9878"/>
              <a:gd name="connsiteX23" fmla="*/ 68 w 10000"/>
              <a:gd name="connsiteY23" fmla="*/ 3128 h 9878"/>
              <a:gd name="connsiteX24" fmla="*/ 22 w 10000"/>
              <a:gd name="connsiteY24" fmla="*/ 3320 h 9878"/>
              <a:gd name="connsiteX25" fmla="*/ 0 w 10000"/>
              <a:gd name="connsiteY25" fmla="*/ 3512 h 9878"/>
              <a:gd name="connsiteX26" fmla="*/ 0 w 10000"/>
              <a:gd name="connsiteY26" fmla="*/ 3512 h 9878"/>
              <a:gd name="connsiteX27" fmla="*/ 22 w 10000"/>
              <a:gd name="connsiteY27" fmla="*/ 3793 h 9878"/>
              <a:gd name="connsiteX28" fmla="*/ 91 w 10000"/>
              <a:gd name="connsiteY28" fmla="*/ 4046 h 9878"/>
              <a:gd name="connsiteX29" fmla="*/ 183 w 10000"/>
              <a:gd name="connsiteY29" fmla="*/ 4300 h 9878"/>
              <a:gd name="connsiteX30" fmla="*/ 251 w 10000"/>
              <a:gd name="connsiteY30" fmla="*/ 4413 h 9878"/>
              <a:gd name="connsiteX31" fmla="*/ 342 w 10000"/>
              <a:gd name="connsiteY31" fmla="*/ 4535 h 9878"/>
              <a:gd name="connsiteX32" fmla="*/ 434 w 10000"/>
              <a:gd name="connsiteY32" fmla="*/ 4657 h 9878"/>
              <a:gd name="connsiteX33" fmla="*/ 571 w 10000"/>
              <a:gd name="connsiteY33" fmla="*/ 4779 h 9878"/>
              <a:gd name="connsiteX34" fmla="*/ 844 w 10000"/>
              <a:gd name="connsiteY34" fmla="*/ 5038 h 9878"/>
              <a:gd name="connsiteX35" fmla="*/ 1210 w 10000"/>
              <a:gd name="connsiteY35" fmla="*/ 5308 h 9878"/>
              <a:gd name="connsiteX36" fmla="*/ 1644 w 10000"/>
              <a:gd name="connsiteY36" fmla="*/ 5606 h 9878"/>
              <a:gd name="connsiteX37" fmla="*/ 2169 w 10000"/>
              <a:gd name="connsiteY37" fmla="*/ 5930 h 9878"/>
              <a:gd name="connsiteX38" fmla="*/ 2808 w 10000"/>
              <a:gd name="connsiteY38" fmla="*/ 6287 h 9878"/>
              <a:gd name="connsiteX39" fmla="*/ 3539 w 10000"/>
              <a:gd name="connsiteY39" fmla="*/ 6697 h 9878"/>
              <a:gd name="connsiteX40" fmla="*/ 4360 w 10000"/>
              <a:gd name="connsiteY40" fmla="*/ 7161 h 9878"/>
              <a:gd name="connsiteX41" fmla="*/ 6392 w 10000"/>
              <a:gd name="connsiteY41" fmla="*/ 8271 h 9878"/>
              <a:gd name="connsiteX42" fmla="*/ 8950 w 10000"/>
              <a:gd name="connsiteY42" fmla="*/ 9669 h 9878"/>
              <a:gd name="connsiteX43" fmla="*/ 8950 w 10000"/>
              <a:gd name="connsiteY43" fmla="*/ 9669 h 9878"/>
              <a:gd name="connsiteX44" fmla="*/ 9063 w 10000"/>
              <a:gd name="connsiteY44" fmla="*/ 9721 h 9878"/>
              <a:gd name="connsiteX45" fmla="*/ 9200 w 10000"/>
              <a:gd name="connsiteY45" fmla="*/ 9773 h 9878"/>
              <a:gd name="connsiteX46" fmla="*/ 9338 w 10000"/>
              <a:gd name="connsiteY46" fmla="*/ 9808 h 9878"/>
              <a:gd name="connsiteX47" fmla="*/ 9497 w 10000"/>
              <a:gd name="connsiteY47" fmla="*/ 9834 h 9878"/>
              <a:gd name="connsiteX48" fmla="*/ 9658 w 10000"/>
              <a:gd name="connsiteY48" fmla="*/ 9861 h 9878"/>
              <a:gd name="connsiteX49" fmla="*/ 9817 w 10000"/>
              <a:gd name="connsiteY49" fmla="*/ 9869 h 9878"/>
              <a:gd name="connsiteX50" fmla="*/ 10000 w 10000"/>
              <a:gd name="connsiteY50" fmla="*/ 9878 h 9878"/>
              <a:gd name="connsiteX0" fmla="*/ 10000 w 10000"/>
              <a:gd name="connsiteY0" fmla="*/ 9921 h 9921"/>
              <a:gd name="connsiteX1" fmla="*/ 5640 w 10000"/>
              <a:gd name="connsiteY1" fmla="*/ 0 h 9921"/>
              <a:gd name="connsiteX2" fmla="*/ 5228 w 10000"/>
              <a:gd name="connsiteY2" fmla="*/ 88 h 9921"/>
              <a:gd name="connsiteX3" fmla="*/ 4794 w 10000"/>
              <a:gd name="connsiteY3" fmla="*/ 177 h 9921"/>
              <a:gd name="connsiteX4" fmla="*/ 4406 w 10000"/>
              <a:gd name="connsiteY4" fmla="*/ 284 h 9921"/>
              <a:gd name="connsiteX5" fmla="*/ 4018 w 10000"/>
              <a:gd name="connsiteY5" fmla="*/ 391 h 9921"/>
              <a:gd name="connsiteX6" fmla="*/ 3630 w 10000"/>
              <a:gd name="connsiteY6" fmla="*/ 506 h 9921"/>
              <a:gd name="connsiteX7" fmla="*/ 3264 w 10000"/>
              <a:gd name="connsiteY7" fmla="*/ 621 h 9921"/>
              <a:gd name="connsiteX8" fmla="*/ 2922 w 10000"/>
              <a:gd name="connsiteY8" fmla="*/ 753 h 9921"/>
              <a:gd name="connsiteX9" fmla="*/ 2603 w 10000"/>
              <a:gd name="connsiteY9" fmla="*/ 886 h 9921"/>
              <a:gd name="connsiteX10" fmla="*/ 2283 w 10000"/>
              <a:gd name="connsiteY10" fmla="*/ 1026 h 9921"/>
              <a:gd name="connsiteX11" fmla="*/ 1986 w 10000"/>
              <a:gd name="connsiteY11" fmla="*/ 1168 h 9921"/>
              <a:gd name="connsiteX12" fmla="*/ 1712 w 10000"/>
              <a:gd name="connsiteY12" fmla="*/ 1318 h 9921"/>
              <a:gd name="connsiteX13" fmla="*/ 1439 w 10000"/>
              <a:gd name="connsiteY13" fmla="*/ 1478 h 9921"/>
              <a:gd name="connsiteX14" fmla="*/ 1210 w 10000"/>
              <a:gd name="connsiteY14" fmla="*/ 1638 h 9921"/>
              <a:gd name="connsiteX15" fmla="*/ 981 w 10000"/>
              <a:gd name="connsiteY15" fmla="*/ 1806 h 9921"/>
              <a:gd name="connsiteX16" fmla="*/ 800 w 10000"/>
              <a:gd name="connsiteY16" fmla="*/ 1982 h 9921"/>
              <a:gd name="connsiteX17" fmla="*/ 617 w 10000"/>
              <a:gd name="connsiteY17" fmla="*/ 2150 h 9921"/>
              <a:gd name="connsiteX18" fmla="*/ 456 w 10000"/>
              <a:gd name="connsiteY18" fmla="*/ 2335 h 9921"/>
              <a:gd name="connsiteX19" fmla="*/ 320 w 10000"/>
              <a:gd name="connsiteY19" fmla="*/ 2514 h 9921"/>
              <a:gd name="connsiteX20" fmla="*/ 205 w 10000"/>
              <a:gd name="connsiteY20" fmla="*/ 2698 h 9921"/>
              <a:gd name="connsiteX21" fmla="*/ 114 w 10000"/>
              <a:gd name="connsiteY21" fmla="*/ 2893 h 9921"/>
              <a:gd name="connsiteX22" fmla="*/ 68 w 10000"/>
              <a:gd name="connsiteY22" fmla="*/ 3088 h 9921"/>
              <a:gd name="connsiteX23" fmla="*/ 22 w 10000"/>
              <a:gd name="connsiteY23" fmla="*/ 3282 h 9921"/>
              <a:gd name="connsiteX24" fmla="*/ 0 w 10000"/>
              <a:gd name="connsiteY24" fmla="*/ 3476 h 9921"/>
              <a:gd name="connsiteX25" fmla="*/ 0 w 10000"/>
              <a:gd name="connsiteY25" fmla="*/ 3476 h 9921"/>
              <a:gd name="connsiteX26" fmla="*/ 22 w 10000"/>
              <a:gd name="connsiteY26" fmla="*/ 3761 h 9921"/>
              <a:gd name="connsiteX27" fmla="*/ 91 w 10000"/>
              <a:gd name="connsiteY27" fmla="*/ 4017 h 9921"/>
              <a:gd name="connsiteX28" fmla="*/ 183 w 10000"/>
              <a:gd name="connsiteY28" fmla="*/ 4274 h 9921"/>
              <a:gd name="connsiteX29" fmla="*/ 251 w 10000"/>
              <a:gd name="connsiteY29" fmla="*/ 4389 h 9921"/>
              <a:gd name="connsiteX30" fmla="*/ 342 w 10000"/>
              <a:gd name="connsiteY30" fmla="*/ 4512 h 9921"/>
              <a:gd name="connsiteX31" fmla="*/ 434 w 10000"/>
              <a:gd name="connsiteY31" fmla="*/ 4636 h 9921"/>
              <a:gd name="connsiteX32" fmla="*/ 571 w 10000"/>
              <a:gd name="connsiteY32" fmla="*/ 4759 h 9921"/>
              <a:gd name="connsiteX33" fmla="*/ 844 w 10000"/>
              <a:gd name="connsiteY33" fmla="*/ 5021 h 9921"/>
              <a:gd name="connsiteX34" fmla="*/ 1210 w 10000"/>
              <a:gd name="connsiteY34" fmla="*/ 5295 h 9921"/>
              <a:gd name="connsiteX35" fmla="*/ 1644 w 10000"/>
              <a:gd name="connsiteY35" fmla="*/ 5596 h 9921"/>
              <a:gd name="connsiteX36" fmla="*/ 2169 w 10000"/>
              <a:gd name="connsiteY36" fmla="*/ 5924 h 9921"/>
              <a:gd name="connsiteX37" fmla="*/ 2808 w 10000"/>
              <a:gd name="connsiteY37" fmla="*/ 6286 h 9921"/>
              <a:gd name="connsiteX38" fmla="*/ 3539 w 10000"/>
              <a:gd name="connsiteY38" fmla="*/ 6701 h 9921"/>
              <a:gd name="connsiteX39" fmla="*/ 4360 w 10000"/>
              <a:gd name="connsiteY39" fmla="*/ 7170 h 9921"/>
              <a:gd name="connsiteX40" fmla="*/ 6392 w 10000"/>
              <a:gd name="connsiteY40" fmla="*/ 8294 h 9921"/>
              <a:gd name="connsiteX41" fmla="*/ 8950 w 10000"/>
              <a:gd name="connsiteY41" fmla="*/ 9709 h 9921"/>
              <a:gd name="connsiteX42" fmla="*/ 8950 w 10000"/>
              <a:gd name="connsiteY42" fmla="*/ 9709 h 9921"/>
              <a:gd name="connsiteX43" fmla="*/ 9063 w 10000"/>
              <a:gd name="connsiteY43" fmla="*/ 9762 h 9921"/>
              <a:gd name="connsiteX44" fmla="*/ 9200 w 10000"/>
              <a:gd name="connsiteY44" fmla="*/ 9815 h 9921"/>
              <a:gd name="connsiteX45" fmla="*/ 9338 w 10000"/>
              <a:gd name="connsiteY45" fmla="*/ 9850 h 9921"/>
              <a:gd name="connsiteX46" fmla="*/ 9497 w 10000"/>
              <a:gd name="connsiteY46" fmla="*/ 9876 h 9921"/>
              <a:gd name="connsiteX47" fmla="*/ 9658 w 10000"/>
              <a:gd name="connsiteY47" fmla="*/ 9904 h 9921"/>
              <a:gd name="connsiteX48" fmla="*/ 9817 w 10000"/>
              <a:gd name="connsiteY48" fmla="*/ 9912 h 9921"/>
              <a:gd name="connsiteX49" fmla="*/ 10000 w 10000"/>
              <a:gd name="connsiteY49" fmla="*/ 9921 h 9921"/>
              <a:gd name="connsiteX0" fmla="*/ 10000 w 10000"/>
              <a:gd name="connsiteY0" fmla="*/ 9911 h 9911"/>
              <a:gd name="connsiteX1" fmla="*/ 5228 w 10000"/>
              <a:gd name="connsiteY1" fmla="*/ 0 h 9911"/>
              <a:gd name="connsiteX2" fmla="*/ 4794 w 10000"/>
              <a:gd name="connsiteY2" fmla="*/ 89 h 9911"/>
              <a:gd name="connsiteX3" fmla="*/ 4406 w 10000"/>
              <a:gd name="connsiteY3" fmla="*/ 197 h 9911"/>
              <a:gd name="connsiteX4" fmla="*/ 4018 w 10000"/>
              <a:gd name="connsiteY4" fmla="*/ 305 h 9911"/>
              <a:gd name="connsiteX5" fmla="*/ 3630 w 10000"/>
              <a:gd name="connsiteY5" fmla="*/ 421 h 9911"/>
              <a:gd name="connsiteX6" fmla="*/ 3264 w 10000"/>
              <a:gd name="connsiteY6" fmla="*/ 537 h 9911"/>
              <a:gd name="connsiteX7" fmla="*/ 2922 w 10000"/>
              <a:gd name="connsiteY7" fmla="*/ 670 h 9911"/>
              <a:gd name="connsiteX8" fmla="*/ 2603 w 10000"/>
              <a:gd name="connsiteY8" fmla="*/ 804 h 9911"/>
              <a:gd name="connsiteX9" fmla="*/ 2283 w 10000"/>
              <a:gd name="connsiteY9" fmla="*/ 945 h 9911"/>
              <a:gd name="connsiteX10" fmla="*/ 1986 w 10000"/>
              <a:gd name="connsiteY10" fmla="*/ 1088 h 9911"/>
              <a:gd name="connsiteX11" fmla="*/ 1712 w 10000"/>
              <a:gd name="connsiteY11" fmla="*/ 1239 h 9911"/>
              <a:gd name="connsiteX12" fmla="*/ 1439 w 10000"/>
              <a:gd name="connsiteY12" fmla="*/ 1401 h 9911"/>
              <a:gd name="connsiteX13" fmla="*/ 1210 w 10000"/>
              <a:gd name="connsiteY13" fmla="*/ 1562 h 9911"/>
              <a:gd name="connsiteX14" fmla="*/ 981 w 10000"/>
              <a:gd name="connsiteY14" fmla="*/ 1731 h 9911"/>
              <a:gd name="connsiteX15" fmla="*/ 800 w 10000"/>
              <a:gd name="connsiteY15" fmla="*/ 1909 h 9911"/>
              <a:gd name="connsiteX16" fmla="*/ 617 w 10000"/>
              <a:gd name="connsiteY16" fmla="*/ 2078 h 9911"/>
              <a:gd name="connsiteX17" fmla="*/ 456 w 10000"/>
              <a:gd name="connsiteY17" fmla="*/ 2265 h 9911"/>
              <a:gd name="connsiteX18" fmla="*/ 320 w 10000"/>
              <a:gd name="connsiteY18" fmla="*/ 2445 h 9911"/>
              <a:gd name="connsiteX19" fmla="*/ 205 w 10000"/>
              <a:gd name="connsiteY19" fmla="*/ 2630 h 9911"/>
              <a:gd name="connsiteX20" fmla="*/ 114 w 10000"/>
              <a:gd name="connsiteY20" fmla="*/ 2827 h 9911"/>
              <a:gd name="connsiteX21" fmla="*/ 68 w 10000"/>
              <a:gd name="connsiteY21" fmla="*/ 3024 h 9911"/>
              <a:gd name="connsiteX22" fmla="*/ 22 w 10000"/>
              <a:gd name="connsiteY22" fmla="*/ 3219 h 9911"/>
              <a:gd name="connsiteX23" fmla="*/ 0 w 10000"/>
              <a:gd name="connsiteY23" fmla="*/ 3415 h 9911"/>
              <a:gd name="connsiteX24" fmla="*/ 0 w 10000"/>
              <a:gd name="connsiteY24" fmla="*/ 3415 h 9911"/>
              <a:gd name="connsiteX25" fmla="*/ 22 w 10000"/>
              <a:gd name="connsiteY25" fmla="*/ 3702 h 9911"/>
              <a:gd name="connsiteX26" fmla="*/ 91 w 10000"/>
              <a:gd name="connsiteY26" fmla="*/ 3960 h 9911"/>
              <a:gd name="connsiteX27" fmla="*/ 183 w 10000"/>
              <a:gd name="connsiteY27" fmla="*/ 4219 h 9911"/>
              <a:gd name="connsiteX28" fmla="*/ 251 w 10000"/>
              <a:gd name="connsiteY28" fmla="*/ 4335 h 9911"/>
              <a:gd name="connsiteX29" fmla="*/ 342 w 10000"/>
              <a:gd name="connsiteY29" fmla="*/ 4459 h 9911"/>
              <a:gd name="connsiteX30" fmla="*/ 434 w 10000"/>
              <a:gd name="connsiteY30" fmla="*/ 4584 h 9911"/>
              <a:gd name="connsiteX31" fmla="*/ 571 w 10000"/>
              <a:gd name="connsiteY31" fmla="*/ 4708 h 9911"/>
              <a:gd name="connsiteX32" fmla="*/ 844 w 10000"/>
              <a:gd name="connsiteY32" fmla="*/ 4972 h 9911"/>
              <a:gd name="connsiteX33" fmla="*/ 1210 w 10000"/>
              <a:gd name="connsiteY33" fmla="*/ 5248 h 9911"/>
              <a:gd name="connsiteX34" fmla="*/ 1644 w 10000"/>
              <a:gd name="connsiteY34" fmla="*/ 5552 h 9911"/>
              <a:gd name="connsiteX35" fmla="*/ 2169 w 10000"/>
              <a:gd name="connsiteY35" fmla="*/ 5882 h 9911"/>
              <a:gd name="connsiteX36" fmla="*/ 2808 w 10000"/>
              <a:gd name="connsiteY36" fmla="*/ 6247 h 9911"/>
              <a:gd name="connsiteX37" fmla="*/ 3539 w 10000"/>
              <a:gd name="connsiteY37" fmla="*/ 6665 h 9911"/>
              <a:gd name="connsiteX38" fmla="*/ 4360 w 10000"/>
              <a:gd name="connsiteY38" fmla="*/ 7138 h 9911"/>
              <a:gd name="connsiteX39" fmla="*/ 6392 w 10000"/>
              <a:gd name="connsiteY39" fmla="*/ 8271 h 9911"/>
              <a:gd name="connsiteX40" fmla="*/ 8950 w 10000"/>
              <a:gd name="connsiteY40" fmla="*/ 9697 h 9911"/>
              <a:gd name="connsiteX41" fmla="*/ 8950 w 10000"/>
              <a:gd name="connsiteY41" fmla="*/ 9697 h 9911"/>
              <a:gd name="connsiteX42" fmla="*/ 9063 w 10000"/>
              <a:gd name="connsiteY42" fmla="*/ 9751 h 9911"/>
              <a:gd name="connsiteX43" fmla="*/ 9200 w 10000"/>
              <a:gd name="connsiteY43" fmla="*/ 9804 h 9911"/>
              <a:gd name="connsiteX44" fmla="*/ 9338 w 10000"/>
              <a:gd name="connsiteY44" fmla="*/ 9839 h 9911"/>
              <a:gd name="connsiteX45" fmla="*/ 9497 w 10000"/>
              <a:gd name="connsiteY45" fmla="*/ 9866 h 9911"/>
              <a:gd name="connsiteX46" fmla="*/ 9658 w 10000"/>
              <a:gd name="connsiteY46" fmla="*/ 9894 h 9911"/>
              <a:gd name="connsiteX47" fmla="*/ 9817 w 10000"/>
              <a:gd name="connsiteY47" fmla="*/ 9902 h 9911"/>
              <a:gd name="connsiteX48" fmla="*/ 10000 w 10000"/>
              <a:gd name="connsiteY48" fmla="*/ 9911 h 9911"/>
              <a:gd name="connsiteX0" fmla="*/ 10000 w 10000"/>
              <a:gd name="connsiteY0" fmla="*/ 10616 h 10616"/>
              <a:gd name="connsiteX1" fmla="*/ 4794 w 10000"/>
              <a:gd name="connsiteY1" fmla="*/ 706 h 10616"/>
              <a:gd name="connsiteX2" fmla="*/ 4406 w 10000"/>
              <a:gd name="connsiteY2" fmla="*/ 815 h 10616"/>
              <a:gd name="connsiteX3" fmla="*/ 4018 w 10000"/>
              <a:gd name="connsiteY3" fmla="*/ 924 h 10616"/>
              <a:gd name="connsiteX4" fmla="*/ 3630 w 10000"/>
              <a:gd name="connsiteY4" fmla="*/ 1041 h 10616"/>
              <a:gd name="connsiteX5" fmla="*/ 3264 w 10000"/>
              <a:gd name="connsiteY5" fmla="*/ 1158 h 10616"/>
              <a:gd name="connsiteX6" fmla="*/ 2922 w 10000"/>
              <a:gd name="connsiteY6" fmla="*/ 1292 h 10616"/>
              <a:gd name="connsiteX7" fmla="*/ 2603 w 10000"/>
              <a:gd name="connsiteY7" fmla="*/ 1427 h 10616"/>
              <a:gd name="connsiteX8" fmla="*/ 2283 w 10000"/>
              <a:gd name="connsiteY8" fmla="*/ 1569 h 10616"/>
              <a:gd name="connsiteX9" fmla="*/ 1986 w 10000"/>
              <a:gd name="connsiteY9" fmla="*/ 1714 h 10616"/>
              <a:gd name="connsiteX10" fmla="*/ 1712 w 10000"/>
              <a:gd name="connsiteY10" fmla="*/ 1866 h 10616"/>
              <a:gd name="connsiteX11" fmla="*/ 1439 w 10000"/>
              <a:gd name="connsiteY11" fmla="*/ 2030 h 10616"/>
              <a:gd name="connsiteX12" fmla="*/ 1210 w 10000"/>
              <a:gd name="connsiteY12" fmla="*/ 2192 h 10616"/>
              <a:gd name="connsiteX13" fmla="*/ 981 w 10000"/>
              <a:gd name="connsiteY13" fmla="*/ 2363 h 10616"/>
              <a:gd name="connsiteX14" fmla="*/ 800 w 10000"/>
              <a:gd name="connsiteY14" fmla="*/ 2542 h 10616"/>
              <a:gd name="connsiteX15" fmla="*/ 617 w 10000"/>
              <a:gd name="connsiteY15" fmla="*/ 2713 h 10616"/>
              <a:gd name="connsiteX16" fmla="*/ 456 w 10000"/>
              <a:gd name="connsiteY16" fmla="*/ 2901 h 10616"/>
              <a:gd name="connsiteX17" fmla="*/ 320 w 10000"/>
              <a:gd name="connsiteY17" fmla="*/ 3083 h 10616"/>
              <a:gd name="connsiteX18" fmla="*/ 205 w 10000"/>
              <a:gd name="connsiteY18" fmla="*/ 3270 h 10616"/>
              <a:gd name="connsiteX19" fmla="*/ 114 w 10000"/>
              <a:gd name="connsiteY19" fmla="*/ 3468 h 10616"/>
              <a:gd name="connsiteX20" fmla="*/ 68 w 10000"/>
              <a:gd name="connsiteY20" fmla="*/ 3667 h 10616"/>
              <a:gd name="connsiteX21" fmla="*/ 22 w 10000"/>
              <a:gd name="connsiteY21" fmla="*/ 3864 h 10616"/>
              <a:gd name="connsiteX22" fmla="*/ 0 w 10000"/>
              <a:gd name="connsiteY22" fmla="*/ 4062 h 10616"/>
              <a:gd name="connsiteX23" fmla="*/ 0 w 10000"/>
              <a:gd name="connsiteY23" fmla="*/ 4062 h 10616"/>
              <a:gd name="connsiteX24" fmla="*/ 22 w 10000"/>
              <a:gd name="connsiteY24" fmla="*/ 4351 h 10616"/>
              <a:gd name="connsiteX25" fmla="*/ 91 w 10000"/>
              <a:gd name="connsiteY25" fmla="*/ 4612 h 10616"/>
              <a:gd name="connsiteX26" fmla="*/ 183 w 10000"/>
              <a:gd name="connsiteY26" fmla="*/ 4873 h 10616"/>
              <a:gd name="connsiteX27" fmla="*/ 251 w 10000"/>
              <a:gd name="connsiteY27" fmla="*/ 4990 h 10616"/>
              <a:gd name="connsiteX28" fmla="*/ 342 w 10000"/>
              <a:gd name="connsiteY28" fmla="*/ 5115 h 10616"/>
              <a:gd name="connsiteX29" fmla="*/ 434 w 10000"/>
              <a:gd name="connsiteY29" fmla="*/ 5241 h 10616"/>
              <a:gd name="connsiteX30" fmla="*/ 571 w 10000"/>
              <a:gd name="connsiteY30" fmla="*/ 5366 h 10616"/>
              <a:gd name="connsiteX31" fmla="*/ 844 w 10000"/>
              <a:gd name="connsiteY31" fmla="*/ 5633 h 10616"/>
              <a:gd name="connsiteX32" fmla="*/ 1210 w 10000"/>
              <a:gd name="connsiteY32" fmla="*/ 5911 h 10616"/>
              <a:gd name="connsiteX33" fmla="*/ 1644 w 10000"/>
              <a:gd name="connsiteY33" fmla="*/ 6218 h 10616"/>
              <a:gd name="connsiteX34" fmla="*/ 2169 w 10000"/>
              <a:gd name="connsiteY34" fmla="*/ 6551 h 10616"/>
              <a:gd name="connsiteX35" fmla="*/ 2808 w 10000"/>
              <a:gd name="connsiteY35" fmla="*/ 6919 h 10616"/>
              <a:gd name="connsiteX36" fmla="*/ 3539 w 10000"/>
              <a:gd name="connsiteY36" fmla="*/ 7341 h 10616"/>
              <a:gd name="connsiteX37" fmla="*/ 4360 w 10000"/>
              <a:gd name="connsiteY37" fmla="*/ 7818 h 10616"/>
              <a:gd name="connsiteX38" fmla="*/ 6392 w 10000"/>
              <a:gd name="connsiteY38" fmla="*/ 8961 h 10616"/>
              <a:gd name="connsiteX39" fmla="*/ 8950 w 10000"/>
              <a:gd name="connsiteY39" fmla="*/ 10400 h 10616"/>
              <a:gd name="connsiteX40" fmla="*/ 8950 w 10000"/>
              <a:gd name="connsiteY40" fmla="*/ 10400 h 10616"/>
              <a:gd name="connsiteX41" fmla="*/ 9063 w 10000"/>
              <a:gd name="connsiteY41" fmla="*/ 10455 h 10616"/>
              <a:gd name="connsiteX42" fmla="*/ 9200 w 10000"/>
              <a:gd name="connsiteY42" fmla="*/ 10508 h 10616"/>
              <a:gd name="connsiteX43" fmla="*/ 9338 w 10000"/>
              <a:gd name="connsiteY43" fmla="*/ 10543 h 10616"/>
              <a:gd name="connsiteX44" fmla="*/ 9497 w 10000"/>
              <a:gd name="connsiteY44" fmla="*/ 10571 h 10616"/>
              <a:gd name="connsiteX45" fmla="*/ 9658 w 10000"/>
              <a:gd name="connsiteY45" fmla="*/ 10599 h 10616"/>
              <a:gd name="connsiteX46" fmla="*/ 9817 w 10000"/>
              <a:gd name="connsiteY46" fmla="*/ 10607 h 10616"/>
              <a:gd name="connsiteX47" fmla="*/ 10000 w 10000"/>
              <a:gd name="connsiteY47" fmla="*/ 10616 h 10616"/>
              <a:gd name="connsiteX0" fmla="*/ 10000 w 10000"/>
              <a:gd name="connsiteY0" fmla="*/ 10587 h 10587"/>
              <a:gd name="connsiteX1" fmla="*/ 4794 w 10000"/>
              <a:gd name="connsiteY1" fmla="*/ 677 h 10587"/>
              <a:gd name="connsiteX2" fmla="*/ 4018 w 10000"/>
              <a:gd name="connsiteY2" fmla="*/ 895 h 10587"/>
              <a:gd name="connsiteX3" fmla="*/ 3630 w 10000"/>
              <a:gd name="connsiteY3" fmla="*/ 1012 h 10587"/>
              <a:gd name="connsiteX4" fmla="*/ 3264 w 10000"/>
              <a:gd name="connsiteY4" fmla="*/ 1129 h 10587"/>
              <a:gd name="connsiteX5" fmla="*/ 2922 w 10000"/>
              <a:gd name="connsiteY5" fmla="*/ 1263 h 10587"/>
              <a:gd name="connsiteX6" fmla="*/ 2603 w 10000"/>
              <a:gd name="connsiteY6" fmla="*/ 1398 h 10587"/>
              <a:gd name="connsiteX7" fmla="*/ 2283 w 10000"/>
              <a:gd name="connsiteY7" fmla="*/ 1540 h 10587"/>
              <a:gd name="connsiteX8" fmla="*/ 1986 w 10000"/>
              <a:gd name="connsiteY8" fmla="*/ 1685 h 10587"/>
              <a:gd name="connsiteX9" fmla="*/ 1712 w 10000"/>
              <a:gd name="connsiteY9" fmla="*/ 1837 h 10587"/>
              <a:gd name="connsiteX10" fmla="*/ 1439 w 10000"/>
              <a:gd name="connsiteY10" fmla="*/ 2001 h 10587"/>
              <a:gd name="connsiteX11" fmla="*/ 1210 w 10000"/>
              <a:gd name="connsiteY11" fmla="*/ 2163 h 10587"/>
              <a:gd name="connsiteX12" fmla="*/ 981 w 10000"/>
              <a:gd name="connsiteY12" fmla="*/ 2334 h 10587"/>
              <a:gd name="connsiteX13" fmla="*/ 800 w 10000"/>
              <a:gd name="connsiteY13" fmla="*/ 2513 h 10587"/>
              <a:gd name="connsiteX14" fmla="*/ 617 w 10000"/>
              <a:gd name="connsiteY14" fmla="*/ 2684 h 10587"/>
              <a:gd name="connsiteX15" fmla="*/ 456 w 10000"/>
              <a:gd name="connsiteY15" fmla="*/ 2872 h 10587"/>
              <a:gd name="connsiteX16" fmla="*/ 320 w 10000"/>
              <a:gd name="connsiteY16" fmla="*/ 3054 h 10587"/>
              <a:gd name="connsiteX17" fmla="*/ 205 w 10000"/>
              <a:gd name="connsiteY17" fmla="*/ 3241 h 10587"/>
              <a:gd name="connsiteX18" fmla="*/ 114 w 10000"/>
              <a:gd name="connsiteY18" fmla="*/ 3439 h 10587"/>
              <a:gd name="connsiteX19" fmla="*/ 68 w 10000"/>
              <a:gd name="connsiteY19" fmla="*/ 3638 h 10587"/>
              <a:gd name="connsiteX20" fmla="*/ 22 w 10000"/>
              <a:gd name="connsiteY20" fmla="*/ 3835 h 10587"/>
              <a:gd name="connsiteX21" fmla="*/ 0 w 10000"/>
              <a:gd name="connsiteY21" fmla="*/ 4033 h 10587"/>
              <a:gd name="connsiteX22" fmla="*/ 0 w 10000"/>
              <a:gd name="connsiteY22" fmla="*/ 4033 h 10587"/>
              <a:gd name="connsiteX23" fmla="*/ 22 w 10000"/>
              <a:gd name="connsiteY23" fmla="*/ 4322 h 10587"/>
              <a:gd name="connsiteX24" fmla="*/ 91 w 10000"/>
              <a:gd name="connsiteY24" fmla="*/ 4583 h 10587"/>
              <a:gd name="connsiteX25" fmla="*/ 183 w 10000"/>
              <a:gd name="connsiteY25" fmla="*/ 4844 h 10587"/>
              <a:gd name="connsiteX26" fmla="*/ 251 w 10000"/>
              <a:gd name="connsiteY26" fmla="*/ 4961 h 10587"/>
              <a:gd name="connsiteX27" fmla="*/ 342 w 10000"/>
              <a:gd name="connsiteY27" fmla="*/ 5086 h 10587"/>
              <a:gd name="connsiteX28" fmla="*/ 434 w 10000"/>
              <a:gd name="connsiteY28" fmla="*/ 5212 h 10587"/>
              <a:gd name="connsiteX29" fmla="*/ 571 w 10000"/>
              <a:gd name="connsiteY29" fmla="*/ 5337 h 10587"/>
              <a:gd name="connsiteX30" fmla="*/ 844 w 10000"/>
              <a:gd name="connsiteY30" fmla="*/ 5604 h 10587"/>
              <a:gd name="connsiteX31" fmla="*/ 1210 w 10000"/>
              <a:gd name="connsiteY31" fmla="*/ 5882 h 10587"/>
              <a:gd name="connsiteX32" fmla="*/ 1644 w 10000"/>
              <a:gd name="connsiteY32" fmla="*/ 6189 h 10587"/>
              <a:gd name="connsiteX33" fmla="*/ 2169 w 10000"/>
              <a:gd name="connsiteY33" fmla="*/ 6522 h 10587"/>
              <a:gd name="connsiteX34" fmla="*/ 2808 w 10000"/>
              <a:gd name="connsiteY34" fmla="*/ 6890 h 10587"/>
              <a:gd name="connsiteX35" fmla="*/ 3539 w 10000"/>
              <a:gd name="connsiteY35" fmla="*/ 7312 h 10587"/>
              <a:gd name="connsiteX36" fmla="*/ 4360 w 10000"/>
              <a:gd name="connsiteY36" fmla="*/ 7789 h 10587"/>
              <a:gd name="connsiteX37" fmla="*/ 6392 w 10000"/>
              <a:gd name="connsiteY37" fmla="*/ 8932 h 10587"/>
              <a:gd name="connsiteX38" fmla="*/ 8950 w 10000"/>
              <a:gd name="connsiteY38" fmla="*/ 10371 h 10587"/>
              <a:gd name="connsiteX39" fmla="*/ 8950 w 10000"/>
              <a:gd name="connsiteY39" fmla="*/ 10371 h 10587"/>
              <a:gd name="connsiteX40" fmla="*/ 9063 w 10000"/>
              <a:gd name="connsiteY40" fmla="*/ 10426 h 10587"/>
              <a:gd name="connsiteX41" fmla="*/ 9200 w 10000"/>
              <a:gd name="connsiteY41" fmla="*/ 10479 h 10587"/>
              <a:gd name="connsiteX42" fmla="*/ 9338 w 10000"/>
              <a:gd name="connsiteY42" fmla="*/ 10514 h 10587"/>
              <a:gd name="connsiteX43" fmla="*/ 9497 w 10000"/>
              <a:gd name="connsiteY43" fmla="*/ 10542 h 10587"/>
              <a:gd name="connsiteX44" fmla="*/ 9658 w 10000"/>
              <a:gd name="connsiteY44" fmla="*/ 10570 h 10587"/>
              <a:gd name="connsiteX45" fmla="*/ 9817 w 10000"/>
              <a:gd name="connsiteY45" fmla="*/ 10578 h 10587"/>
              <a:gd name="connsiteX46" fmla="*/ 10000 w 10000"/>
              <a:gd name="connsiteY46" fmla="*/ 10587 h 10587"/>
              <a:gd name="connsiteX0" fmla="*/ 10000 w 10000"/>
              <a:gd name="connsiteY0" fmla="*/ 9692 h 9692"/>
              <a:gd name="connsiteX1" fmla="*/ 4018 w 10000"/>
              <a:gd name="connsiteY1" fmla="*/ 0 h 9692"/>
              <a:gd name="connsiteX2" fmla="*/ 3630 w 10000"/>
              <a:gd name="connsiteY2" fmla="*/ 117 h 9692"/>
              <a:gd name="connsiteX3" fmla="*/ 3264 w 10000"/>
              <a:gd name="connsiteY3" fmla="*/ 234 h 9692"/>
              <a:gd name="connsiteX4" fmla="*/ 2922 w 10000"/>
              <a:gd name="connsiteY4" fmla="*/ 368 h 9692"/>
              <a:gd name="connsiteX5" fmla="*/ 2603 w 10000"/>
              <a:gd name="connsiteY5" fmla="*/ 503 h 9692"/>
              <a:gd name="connsiteX6" fmla="*/ 2283 w 10000"/>
              <a:gd name="connsiteY6" fmla="*/ 645 h 9692"/>
              <a:gd name="connsiteX7" fmla="*/ 1986 w 10000"/>
              <a:gd name="connsiteY7" fmla="*/ 790 h 9692"/>
              <a:gd name="connsiteX8" fmla="*/ 1712 w 10000"/>
              <a:gd name="connsiteY8" fmla="*/ 942 h 9692"/>
              <a:gd name="connsiteX9" fmla="*/ 1439 w 10000"/>
              <a:gd name="connsiteY9" fmla="*/ 1106 h 9692"/>
              <a:gd name="connsiteX10" fmla="*/ 1210 w 10000"/>
              <a:gd name="connsiteY10" fmla="*/ 1268 h 9692"/>
              <a:gd name="connsiteX11" fmla="*/ 981 w 10000"/>
              <a:gd name="connsiteY11" fmla="*/ 1439 h 9692"/>
              <a:gd name="connsiteX12" fmla="*/ 800 w 10000"/>
              <a:gd name="connsiteY12" fmla="*/ 1618 h 9692"/>
              <a:gd name="connsiteX13" fmla="*/ 617 w 10000"/>
              <a:gd name="connsiteY13" fmla="*/ 1789 h 9692"/>
              <a:gd name="connsiteX14" fmla="*/ 456 w 10000"/>
              <a:gd name="connsiteY14" fmla="*/ 1977 h 9692"/>
              <a:gd name="connsiteX15" fmla="*/ 320 w 10000"/>
              <a:gd name="connsiteY15" fmla="*/ 2159 h 9692"/>
              <a:gd name="connsiteX16" fmla="*/ 205 w 10000"/>
              <a:gd name="connsiteY16" fmla="*/ 2346 h 9692"/>
              <a:gd name="connsiteX17" fmla="*/ 114 w 10000"/>
              <a:gd name="connsiteY17" fmla="*/ 2544 h 9692"/>
              <a:gd name="connsiteX18" fmla="*/ 68 w 10000"/>
              <a:gd name="connsiteY18" fmla="*/ 2743 h 9692"/>
              <a:gd name="connsiteX19" fmla="*/ 22 w 10000"/>
              <a:gd name="connsiteY19" fmla="*/ 2940 h 9692"/>
              <a:gd name="connsiteX20" fmla="*/ 0 w 10000"/>
              <a:gd name="connsiteY20" fmla="*/ 3138 h 9692"/>
              <a:gd name="connsiteX21" fmla="*/ 0 w 10000"/>
              <a:gd name="connsiteY21" fmla="*/ 3138 h 9692"/>
              <a:gd name="connsiteX22" fmla="*/ 22 w 10000"/>
              <a:gd name="connsiteY22" fmla="*/ 3427 h 9692"/>
              <a:gd name="connsiteX23" fmla="*/ 91 w 10000"/>
              <a:gd name="connsiteY23" fmla="*/ 3688 h 9692"/>
              <a:gd name="connsiteX24" fmla="*/ 183 w 10000"/>
              <a:gd name="connsiteY24" fmla="*/ 3949 h 9692"/>
              <a:gd name="connsiteX25" fmla="*/ 251 w 10000"/>
              <a:gd name="connsiteY25" fmla="*/ 4066 h 9692"/>
              <a:gd name="connsiteX26" fmla="*/ 342 w 10000"/>
              <a:gd name="connsiteY26" fmla="*/ 4191 h 9692"/>
              <a:gd name="connsiteX27" fmla="*/ 434 w 10000"/>
              <a:gd name="connsiteY27" fmla="*/ 4317 h 9692"/>
              <a:gd name="connsiteX28" fmla="*/ 571 w 10000"/>
              <a:gd name="connsiteY28" fmla="*/ 4442 h 9692"/>
              <a:gd name="connsiteX29" fmla="*/ 844 w 10000"/>
              <a:gd name="connsiteY29" fmla="*/ 4709 h 9692"/>
              <a:gd name="connsiteX30" fmla="*/ 1210 w 10000"/>
              <a:gd name="connsiteY30" fmla="*/ 4987 h 9692"/>
              <a:gd name="connsiteX31" fmla="*/ 1644 w 10000"/>
              <a:gd name="connsiteY31" fmla="*/ 5294 h 9692"/>
              <a:gd name="connsiteX32" fmla="*/ 2169 w 10000"/>
              <a:gd name="connsiteY32" fmla="*/ 5627 h 9692"/>
              <a:gd name="connsiteX33" fmla="*/ 2808 w 10000"/>
              <a:gd name="connsiteY33" fmla="*/ 5995 h 9692"/>
              <a:gd name="connsiteX34" fmla="*/ 3539 w 10000"/>
              <a:gd name="connsiteY34" fmla="*/ 6417 h 9692"/>
              <a:gd name="connsiteX35" fmla="*/ 4360 w 10000"/>
              <a:gd name="connsiteY35" fmla="*/ 6894 h 9692"/>
              <a:gd name="connsiteX36" fmla="*/ 6392 w 10000"/>
              <a:gd name="connsiteY36" fmla="*/ 8037 h 9692"/>
              <a:gd name="connsiteX37" fmla="*/ 8950 w 10000"/>
              <a:gd name="connsiteY37" fmla="*/ 9476 h 9692"/>
              <a:gd name="connsiteX38" fmla="*/ 8950 w 10000"/>
              <a:gd name="connsiteY38" fmla="*/ 9476 h 9692"/>
              <a:gd name="connsiteX39" fmla="*/ 9063 w 10000"/>
              <a:gd name="connsiteY39" fmla="*/ 9531 h 9692"/>
              <a:gd name="connsiteX40" fmla="*/ 9200 w 10000"/>
              <a:gd name="connsiteY40" fmla="*/ 9584 h 9692"/>
              <a:gd name="connsiteX41" fmla="*/ 9338 w 10000"/>
              <a:gd name="connsiteY41" fmla="*/ 9619 h 9692"/>
              <a:gd name="connsiteX42" fmla="*/ 9497 w 10000"/>
              <a:gd name="connsiteY42" fmla="*/ 9647 h 9692"/>
              <a:gd name="connsiteX43" fmla="*/ 9658 w 10000"/>
              <a:gd name="connsiteY43" fmla="*/ 9675 h 9692"/>
              <a:gd name="connsiteX44" fmla="*/ 9817 w 10000"/>
              <a:gd name="connsiteY44" fmla="*/ 9683 h 9692"/>
              <a:gd name="connsiteX45" fmla="*/ 10000 w 10000"/>
              <a:gd name="connsiteY45" fmla="*/ 9692 h 9692"/>
              <a:gd name="connsiteX0" fmla="*/ 10000 w 10000"/>
              <a:gd name="connsiteY0" fmla="*/ 9879 h 9879"/>
              <a:gd name="connsiteX1" fmla="*/ 3630 w 10000"/>
              <a:gd name="connsiteY1" fmla="*/ 0 h 9879"/>
              <a:gd name="connsiteX2" fmla="*/ 3264 w 10000"/>
              <a:gd name="connsiteY2" fmla="*/ 120 h 9879"/>
              <a:gd name="connsiteX3" fmla="*/ 2922 w 10000"/>
              <a:gd name="connsiteY3" fmla="*/ 259 h 9879"/>
              <a:gd name="connsiteX4" fmla="*/ 2603 w 10000"/>
              <a:gd name="connsiteY4" fmla="*/ 398 h 9879"/>
              <a:gd name="connsiteX5" fmla="*/ 2283 w 10000"/>
              <a:gd name="connsiteY5" fmla="*/ 544 h 9879"/>
              <a:gd name="connsiteX6" fmla="*/ 1986 w 10000"/>
              <a:gd name="connsiteY6" fmla="*/ 694 h 9879"/>
              <a:gd name="connsiteX7" fmla="*/ 1712 w 10000"/>
              <a:gd name="connsiteY7" fmla="*/ 851 h 9879"/>
              <a:gd name="connsiteX8" fmla="*/ 1439 w 10000"/>
              <a:gd name="connsiteY8" fmla="*/ 1020 h 9879"/>
              <a:gd name="connsiteX9" fmla="*/ 1210 w 10000"/>
              <a:gd name="connsiteY9" fmla="*/ 1187 h 9879"/>
              <a:gd name="connsiteX10" fmla="*/ 981 w 10000"/>
              <a:gd name="connsiteY10" fmla="*/ 1364 h 9879"/>
              <a:gd name="connsiteX11" fmla="*/ 800 w 10000"/>
              <a:gd name="connsiteY11" fmla="*/ 1548 h 9879"/>
              <a:gd name="connsiteX12" fmla="*/ 617 w 10000"/>
              <a:gd name="connsiteY12" fmla="*/ 1725 h 9879"/>
              <a:gd name="connsiteX13" fmla="*/ 456 w 10000"/>
              <a:gd name="connsiteY13" fmla="*/ 1919 h 9879"/>
              <a:gd name="connsiteX14" fmla="*/ 320 w 10000"/>
              <a:gd name="connsiteY14" fmla="*/ 2107 h 9879"/>
              <a:gd name="connsiteX15" fmla="*/ 205 w 10000"/>
              <a:gd name="connsiteY15" fmla="*/ 2300 h 9879"/>
              <a:gd name="connsiteX16" fmla="*/ 114 w 10000"/>
              <a:gd name="connsiteY16" fmla="*/ 2504 h 9879"/>
              <a:gd name="connsiteX17" fmla="*/ 68 w 10000"/>
              <a:gd name="connsiteY17" fmla="*/ 2709 h 9879"/>
              <a:gd name="connsiteX18" fmla="*/ 22 w 10000"/>
              <a:gd name="connsiteY18" fmla="*/ 2912 h 9879"/>
              <a:gd name="connsiteX19" fmla="*/ 0 w 10000"/>
              <a:gd name="connsiteY19" fmla="*/ 3117 h 9879"/>
              <a:gd name="connsiteX20" fmla="*/ 0 w 10000"/>
              <a:gd name="connsiteY20" fmla="*/ 3117 h 9879"/>
              <a:gd name="connsiteX21" fmla="*/ 22 w 10000"/>
              <a:gd name="connsiteY21" fmla="*/ 3415 h 9879"/>
              <a:gd name="connsiteX22" fmla="*/ 91 w 10000"/>
              <a:gd name="connsiteY22" fmla="*/ 3684 h 9879"/>
              <a:gd name="connsiteX23" fmla="*/ 183 w 10000"/>
              <a:gd name="connsiteY23" fmla="*/ 3953 h 9879"/>
              <a:gd name="connsiteX24" fmla="*/ 251 w 10000"/>
              <a:gd name="connsiteY24" fmla="*/ 4074 h 9879"/>
              <a:gd name="connsiteX25" fmla="*/ 342 w 10000"/>
              <a:gd name="connsiteY25" fmla="*/ 4203 h 9879"/>
              <a:gd name="connsiteX26" fmla="*/ 434 w 10000"/>
              <a:gd name="connsiteY26" fmla="*/ 4333 h 9879"/>
              <a:gd name="connsiteX27" fmla="*/ 571 w 10000"/>
              <a:gd name="connsiteY27" fmla="*/ 4462 h 9879"/>
              <a:gd name="connsiteX28" fmla="*/ 844 w 10000"/>
              <a:gd name="connsiteY28" fmla="*/ 4738 h 9879"/>
              <a:gd name="connsiteX29" fmla="*/ 1210 w 10000"/>
              <a:gd name="connsiteY29" fmla="*/ 5024 h 9879"/>
              <a:gd name="connsiteX30" fmla="*/ 1644 w 10000"/>
              <a:gd name="connsiteY30" fmla="*/ 5341 h 9879"/>
              <a:gd name="connsiteX31" fmla="*/ 2169 w 10000"/>
              <a:gd name="connsiteY31" fmla="*/ 5685 h 9879"/>
              <a:gd name="connsiteX32" fmla="*/ 2808 w 10000"/>
              <a:gd name="connsiteY32" fmla="*/ 6065 h 9879"/>
              <a:gd name="connsiteX33" fmla="*/ 3539 w 10000"/>
              <a:gd name="connsiteY33" fmla="*/ 6500 h 9879"/>
              <a:gd name="connsiteX34" fmla="*/ 4360 w 10000"/>
              <a:gd name="connsiteY34" fmla="*/ 6992 h 9879"/>
              <a:gd name="connsiteX35" fmla="*/ 6392 w 10000"/>
              <a:gd name="connsiteY35" fmla="*/ 8171 h 9879"/>
              <a:gd name="connsiteX36" fmla="*/ 8950 w 10000"/>
              <a:gd name="connsiteY36" fmla="*/ 9656 h 9879"/>
              <a:gd name="connsiteX37" fmla="*/ 8950 w 10000"/>
              <a:gd name="connsiteY37" fmla="*/ 9656 h 9879"/>
              <a:gd name="connsiteX38" fmla="*/ 9063 w 10000"/>
              <a:gd name="connsiteY38" fmla="*/ 9713 h 9879"/>
              <a:gd name="connsiteX39" fmla="*/ 9200 w 10000"/>
              <a:gd name="connsiteY39" fmla="*/ 9768 h 9879"/>
              <a:gd name="connsiteX40" fmla="*/ 9338 w 10000"/>
              <a:gd name="connsiteY40" fmla="*/ 9804 h 9879"/>
              <a:gd name="connsiteX41" fmla="*/ 9497 w 10000"/>
              <a:gd name="connsiteY41" fmla="*/ 9833 h 9879"/>
              <a:gd name="connsiteX42" fmla="*/ 9658 w 10000"/>
              <a:gd name="connsiteY42" fmla="*/ 9861 h 9879"/>
              <a:gd name="connsiteX43" fmla="*/ 9817 w 10000"/>
              <a:gd name="connsiteY43" fmla="*/ 9870 h 9879"/>
              <a:gd name="connsiteX44" fmla="*/ 10000 w 10000"/>
              <a:gd name="connsiteY44" fmla="*/ 9879 h 9879"/>
              <a:gd name="connsiteX0" fmla="*/ 9817 w 9817"/>
              <a:gd name="connsiteY0" fmla="*/ 9991 h 9991"/>
              <a:gd name="connsiteX1" fmla="*/ 3630 w 9817"/>
              <a:gd name="connsiteY1" fmla="*/ 0 h 9991"/>
              <a:gd name="connsiteX2" fmla="*/ 3264 w 9817"/>
              <a:gd name="connsiteY2" fmla="*/ 121 h 9991"/>
              <a:gd name="connsiteX3" fmla="*/ 2922 w 9817"/>
              <a:gd name="connsiteY3" fmla="*/ 262 h 9991"/>
              <a:gd name="connsiteX4" fmla="*/ 2603 w 9817"/>
              <a:gd name="connsiteY4" fmla="*/ 403 h 9991"/>
              <a:gd name="connsiteX5" fmla="*/ 2283 w 9817"/>
              <a:gd name="connsiteY5" fmla="*/ 551 h 9991"/>
              <a:gd name="connsiteX6" fmla="*/ 1986 w 9817"/>
              <a:gd name="connsiteY6" fmla="*/ 703 h 9991"/>
              <a:gd name="connsiteX7" fmla="*/ 1712 w 9817"/>
              <a:gd name="connsiteY7" fmla="*/ 861 h 9991"/>
              <a:gd name="connsiteX8" fmla="*/ 1439 w 9817"/>
              <a:gd name="connsiteY8" fmla="*/ 1032 h 9991"/>
              <a:gd name="connsiteX9" fmla="*/ 1210 w 9817"/>
              <a:gd name="connsiteY9" fmla="*/ 1202 h 9991"/>
              <a:gd name="connsiteX10" fmla="*/ 981 w 9817"/>
              <a:gd name="connsiteY10" fmla="*/ 1381 h 9991"/>
              <a:gd name="connsiteX11" fmla="*/ 800 w 9817"/>
              <a:gd name="connsiteY11" fmla="*/ 1567 h 9991"/>
              <a:gd name="connsiteX12" fmla="*/ 617 w 9817"/>
              <a:gd name="connsiteY12" fmla="*/ 1746 h 9991"/>
              <a:gd name="connsiteX13" fmla="*/ 456 w 9817"/>
              <a:gd name="connsiteY13" fmla="*/ 1943 h 9991"/>
              <a:gd name="connsiteX14" fmla="*/ 320 w 9817"/>
              <a:gd name="connsiteY14" fmla="*/ 2133 h 9991"/>
              <a:gd name="connsiteX15" fmla="*/ 205 w 9817"/>
              <a:gd name="connsiteY15" fmla="*/ 2328 h 9991"/>
              <a:gd name="connsiteX16" fmla="*/ 114 w 9817"/>
              <a:gd name="connsiteY16" fmla="*/ 2535 h 9991"/>
              <a:gd name="connsiteX17" fmla="*/ 68 w 9817"/>
              <a:gd name="connsiteY17" fmla="*/ 2742 h 9991"/>
              <a:gd name="connsiteX18" fmla="*/ 22 w 9817"/>
              <a:gd name="connsiteY18" fmla="*/ 2948 h 9991"/>
              <a:gd name="connsiteX19" fmla="*/ 0 w 9817"/>
              <a:gd name="connsiteY19" fmla="*/ 3155 h 9991"/>
              <a:gd name="connsiteX20" fmla="*/ 0 w 9817"/>
              <a:gd name="connsiteY20" fmla="*/ 3155 h 9991"/>
              <a:gd name="connsiteX21" fmla="*/ 22 w 9817"/>
              <a:gd name="connsiteY21" fmla="*/ 3457 h 9991"/>
              <a:gd name="connsiteX22" fmla="*/ 91 w 9817"/>
              <a:gd name="connsiteY22" fmla="*/ 3729 h 9991"/>
              <a:gd name="connsiteX23" fmla="*/ 183 w 9817"/>
              <a:gd name="connsiteY23" fmla="*/ 4001 h 9991"/>
              <a:gd name="connsiteX24" fmla="*/ 251 w 9817"/>
              <a:gd name="connsiteY24" fmla="*/ 4124 h 9991"/>
              <a:gd name="connsiteX25" fmla="*/ 342 w 9817"/>
              <a:gd name="connsiteY25" fmla="*/ 4254 h 9991"/>
              <a:gd name="connsiteX26" fmla="*/ 434 w 9817"/>
              <a:gd name="connsiteY26" fmla="*/ 4386 h 9991"/>
              <a:gd name="connsiteX27" fmla="*/ 571 w 9817"/>
              <a:gd name="connsiteY27" fmla="*/ 4517 h 9991"/>
              <a:gd name="connsiteX28" fmla="*/ 844 w 9817"/>
              <a:gd name="connsiteY28" fmla="*/ 4796 h 9991"/>
              <a:gd name="connsiteX29" fmla="*/ 1210 w 9817"/>
              <a:gd name="connsiteY29" fmla="*/ 5086 h 9991"/>
              <a:gd name="connsiteX30" fmla="*/ 1644 w 9817"/>
              <a:gd name="connsiteY30" fmla="*/ 5406 h 9991"/>
              <a:gd name="connsiteX31" fmla="*/ 2169 w 9817"/>
              <a:gd name="connsiteY31" fmla="*/ 5755 h 9991"/>
              <a:gd name="connsiteX32" fmla="*/ 2808 w 9817"/>
              <a:gd name="connsiteY32" fmla="*/ 6139 h 9991"/>
              <a:gd name="connsiteX33" fmla="*/ 3539 w 9817"/>
              <a:gd name="connsiteY33" fmla="*/ 6580 h 9991"/>
              <a:gd name="connsiteX34" fmla="*/ 4360 w 9817"/>
              <a:gd name="connsiteY34" fmla="*/ 7078 h 9991"/>
              <a:gd name="connsiteX35" fmla="*/ 6392 w 9817"/>
              <a:gd name="connsiteY35" fmla="*/ 8271 h 9991"/>
              <a:gd name="connsiteX36" fmla="*/ 8950 w 9817"/>
              <a:gd name="connsiteY36" fmla="*/ 9774 h 9991"/>
              <a:gd name="connsiteX37" fmla="*/ 8950 w 9817"/>
              <a:gd name="connsiteY37" fmla="*/ 9774 h 9991"/>
              <a:gd name="connsiteX38" fmla="*/ 9063 w 9817"/>
              <a:gd name="connsiteY38" fmla="*/ 9832 h 9991"/>
              <a:gd name="connsiteX39" fmla="*/ 9200 w 9817"/>
              <a:gd name="connsiteY39" fmla="*/ 9888 h 9991"/>
              <a:gd name="connsiteX40" fmla="*/ 9338 w 9817"/>
              <a:gd name="connsiteY40" fmla="*/ 9924 h 9991"/>
              <a:gd name="connsiteX41" fmla="*/ 9497 w 9817"/>
              <a:gd name="connsiteY41" fmla="*/ 9953 h 9991"/>
              <a:gd name="connsiteX42" fmla="*/ 9658 w 9817"/>
              <a:gd name="connsiteY42" fmla="*/ 9982 h 9991"/>
              <a:gd name="connsiteX43" fmla="*/ 9817 w 9817"/>
              <a:gd name="connsiteY43" fmla="*/ 9991 h 9991"/>
              <a:gd name="connsiteX0" fmla="*/ 9838 w 9838"/>
              <a:gd name="connsiteY0" fmla="*/ 9991 h 9991"/>
              <a:gd name="connsiteX1" fmla="*/ 3698 w 9838"/>
              <a:gd name="connsiteY1" fmla="*/ 0 h 9991"/>
              <a:gd name="connsiteX2" fmla="*/ 3325 w 9838"/>
              <a:gd name="connsiteY2" fmla="*/ 121 h 9991"/>
              <a:gd name="connsiteX3" fmla="*/ 2976 w 9838"/>
              <a:gd name="connsiteY3" fmla="*/ 262 h 9991"/>
              <a:gd name="connsiteX4" fmla="*/ 2652 w 9838"/>
              <a:gd name="connsiteY4" fmla="*/ 403 h 9991"/>
              <a:gd name="connsiteX5" fmla="*/ 2326 w 9838"/>
              <a:gd name="connsiteY5" fmla="*/ 551 h 9991"/>
              <a:gd name="connsiteX6" fmla="*/ 2023 w 9838"/>
              <a:gd name="connsiteY6" fmla="*/ 704 h 9991"/>
              <a:gd name="connsiteX7" fmla="*/ 1744 w 9838"/>
              <a:gd name="connsiteY7" fmla="*/ 862 h 9991"/>
              <a:gd name="connsiteX8" fmla="*/ 1466 w 9838"/>
              <a:gd name="connsiteY8" fmla="*/ 1033 h 9991"/>
              <a:gd name="connsiteX9" fmla="*/ 1233 w 9838"/>
              <a:gd name="connsiteY9" fmla="*/ 1203 h 9991"/>
              <a:gd name="connsiteX10" fmla="*/ 999 w 9838"/>
              <a:gd name="connsiteY10" fmla="*/ 1382 h 9991"/>
              <a:gd name="connsiteX11" fmla="*/ 815 w 9838"/>
              <a:gd name="connsiteY11" fmla="*/ 1568 h 9991"/>
              <a:gd name="connsiteX12" fmla="*/ 629 w 9838"/>
              <a:gd name="connsiteY12" fmla="*/ 1748 h 9991"/>
              <a:gd name="connsiteX13" fmla="*/ 465 w 9838"/>
              <a:gd name="connsiteY13" fmla="*/ 1945 h 9991"/>
              <a:gd name="connsiteX14" fmla="*/ 326 w 9838"/>
              <a:gd name="connsiteY14" fmla="*/ 2135 h 9991"/>
              <a:gd name="connsiteX15" fmla="*/ 209 w 9838"/>
              <a:gd name="connsiteY15" fmla="*/ 2330 h 9991"/>
              <a:gd name="connsiteX16" fmla="*/ 116 w 9838"/>
              <a:gd name="connsiteY16" fmla="*/ 2537 h 9991"/>
              <a:gd name="connsiteX17" fmla="*/ 69 w 9838"/>
              <a:gd name="connsiteY17" fmla="*/ 2744 h 9991"/>
              <a:gd name="connsiteX18" fmla="*/ 22 w 9838"/>
              <a:gd name="connsiteY18" fmla="*/ 2951 h 9991"/>
              <a:gd name="connsiteX19" fmla="*/ 0 w 9838"/>
              <a:gd name="connsiteY19" fmla="*/ 3158 h 9991"/>
              <a:gd name="connsiteX20" fmla="*/ 0 w 9838"/>
              <a:gd name="connsiteY20" fmla="*/ 3158 h 9991"/>
              <a:gd name="connsiteX21" fmla="*/ 22 w 9838"/>
              <a:gd name="connsiteY21" fmla="*/ 3460 h 9991"/>
              <a:gd name="connsiteX22" fmla="*/ 93 w 9838"/>
              <a:gd name="connsiteY22" fmla="*/ 3732 h 9991"/>
              <a:gd name="connsiteX23" fmla="*/ 186 w 9838"/>
              <a:gd name="connsiteY23" fmla="*/ 4005 h 9991"/>
              <a:gd name="connsiteX24" fmla="*/ 256 w 9838"/>
              <a:gd name="connsiteY24" fmla="*/ 4128 h 9991"/>
              <a:gd name="connsiteX25" fmla="*/ 348 w 9838"/>
              <a:gd name="connsiteY25" fmla="*/ 4258 h 9991"/>
              <a:gd name="connsiteX26" fmla="*/ 442 w 9838"/>
              <a:gd name="connsiteY26" fmla="*/ 4390 h 9991"/>
              <a:gd name="connsiteX27" fmla="*/ 582 w 9838"/>
              <a:gd name="connsiteY27" fmla="*/ 4521 h 9991"/>
              <a:gd name="connsiteX28" fmla="*/ 860 w 9838"/>
              <a:gd name="connsiteY28" fmla="*/ 4800 h 9991"/>
              <a:gd name="connsiteX29" fmla="*/ 1233 w 9838"/>
              <a:gd name="connsiteY29" fmla="*/ 5091 h 9991"/>
              <a:gd name="connsiteX30" fmla="*/ 1675 w 9838"/>
              <a:gd name="connsiteY30" fmla="*/ 5411 h 9991"/>
              <a:gd name="connsiteX31" fmla="*/ 2209 w 9838"/>
              <a:gd name="connsiteY31" fmla="*/ 5760 h 9991"/>
              <a:gd name="connsiteX32" fmla="*/ 2860 w 9838"/>
              <a:gd name="connsiteY32" fmla="*/ 6145 h 9991"/>
              <a:gd name="connsiteX33" fmla="*/ 3605 w 9838"/>
              <a:gd name="connsiteY33" fmla="*/ 6586 h 9991"/>
              <a:gd name="connsiteX34" fmla="*/ 4441 w 9838"/>
              <a:gd name="connsiteY34" fmla="*/ 7084 h 9991"/>
              <a:gd name="connsiteX35" fmla="*/ 6511 w 9838"/>
              <a:gd name="connsiteY35" fmla="*/ 8278 h 9991"/>
              <a:gd name="connsiteX36" fmla="*/ 9117 w 9838"/>
              <a:gd name="connsiteY36" fmla="*/ 9783 h 9991"/>
              <a:gd name="connsiteX37" fmla="*/ 9117 w 9838"/>
              <a:gd name="connsiteY37" fmla="*/ 9783 h 9991"/>
              <a:gd name="connsiteX38" fmla="*/ 9232 w 9838"/>
              <a:gd name="connsiteY38" fmla="*/ 9841 h 9991"/>
              <a:gd name="connsiteX39" fmla="*/ 9371 w 9838"/>
              <a:gd name="connsiteY39" fmla="*/ 9897 h 9991"/>
              <a:gd name="connsiteX40" fmla="*/ 9512 w 9838"/>
              <a:gd name="connsiteY40" fmla="*/ 9933 h 9991"/>
              <a:gd name="connsiteX41" fmla="*/ 9674 w 9838"/>
              <a:gd name="connsiteY41" fmla="*/ 9962 h 9991"/>
              <a:gd name="connsiteX42" fmla="*/ 9838 w 9838"/>
              <a:gd name="connsiteY42" fmla="*/ 9991 h 9991"/>
              <a:gd name="connsiteX0" fmla="*/ 9833 w 9833"/>
              <a:gd name="connsiteY0" fmla="*/ 9971 h 9971"/>
              <a:gd name="connsiteX1" fmla="*/ 3759 w 9833"/>
              <a:gd name="connsiteY1" fmla="*/ 0 h 9971"/>
              <a:gd name="connsiteX2" fmla="*/ 3380 w 9833"/>
              <a:gd name="connsiteY2" fmla="*/ 121 h 9971"/>
              <a:gd name="connsiteX3" fmla="*/ 3025 w 9833"/>
              <a:gd name="connsiteY3" fmla="*/ 262 h 9971"/>
              <a:gd name="connsiteX4" fmla="*/ 2696 w 9833"/>
              <a:gd name="connsiteY4" fmla="*/ 403 h 9971"/>
              <a:gd name="connsiteX5" fmla="*/ 2364 w 9833"/>
              <a:gd name="connsiteY5" fmla="*/ 551 h 9971"/>
              <a:gd name="connsiteX6" fmla="*/ 2056 w 9833"/>
              <a:gd name="connsiteY6" fmla="*/ 705 h 9971"/>
              <a:gd name="connsiteX7" fmla="*/ 1773 w 9833"/>
              <a:gd name="connsiteY7" fmla="*/ 863 h 9971"/>
              <a:gd name="connsiteX8" fmla="*/ 1490 w 9833"/>
              <a:gd name="connsiteY8" fmla="*/ 1034 h 9971"/>
              <a:gd name="connsiteX9" fmla="*/ 1253 w 9833"/>
              <a:gd name="connsiteY9" fmla="*/ 1204 h 9971"/>
              <a:gd name="connsiteX10" fmla="*/ 1015 w 9833"/>
              <a:gd name="connsiteY10" fmla="*/ 1383 h 9971"/>
              <a:gd name="connsiteX11" fmla="*/ 828 w 9833"/>
              <a:gd name="connsiteY11" fmla="*/ 1569 h 9971"/>
              <a:gd name="connsiteX12" fmla="*/ 639 w 9833"/>
              <a:gd name="connsiteY12" fmla="*/ 1750 h 9971"/>
              <a:gd name="connsiteX13" fmla="*/ 473 w 9833"/>
              <a:gd name="connsiteY13" fmla="*/ 1947 h 9971"/>
              <a:gd name="connsiteX14" fmla="*/ 331 w 9833"/>
              <a:gd name="connsiteY14" fmla="*/ 2137 h 9971"/>
              <a:gd name="connsiteX15" fmla="*/ 212 w 9833"/>
              <a:gd name="connsiteY15" fmla="*/ 2332 h 9971"/>
              <a:gd name="connsiteX16" fmla="*/ 118 w 9833"/>
              <a:gd name="connsiteY16" fmla="*/ 2539 h 9971"/>
              <a:gd name="connsiteX17" fmla="*/ 70 w 9833"/>
              <a:gd name="connsiteY17" fmla="*/ 2746 h 9971"/>
              <a:gd name="connsiteX18" fmla="*/ 22 w 9833"/>
              <a:gd name="connsiteY18" fmla="*/ 2954 h 9971"/>
              <a:gd name="connsiteX19" fmla="*/ 0 w 9833"/>
              <a:gd name="connsiteY19" fmla="*/ 3161 h 9971"/>
              <a:gd name="connsiteX20" fmla="*/ 0 w 9833"/>
              <a:gd name="connsiteY20" fmla="*/ 3161 h 9971"/>
              <a:gd name="connsiteX21" fmla="*/ 22 w 9833"/>
              <a:gd name="connsiteY21" fmla="*/ 3463 h 9971"/>
              <a:gd name="connsiteX22" fmla="*/ 95 w 9833"/>
              <a:gd name="connsiteY22" fmla="*/ 3735 h 9971"/>
              <a:gd name="connsiteX23" fmla="*/ 189 w 9833"/>
              <a:gd name="connsiteY23" fmla="*/ 4009 h 9971"/>
              <a:gd name="connsiteX24" fmla="*/ 260 w 9833"/>
              <a:gd name="connsiteY24" fmla="*/ 4132 h 9971"/>
              <a:gd name="connsiteX25" fmla="*/ 354 w 9833"/>
              <a:gd name="connsiteY25" fmla="*/ 4262 h 9971"/>
              <a:gd name="connsiteX26" fmla="*/ 449 w 9833"/>
              <a:gd name="connsiteY26" fmla="*/ 4394 h 9971"/>
              <a:gd name="connsiteX27" fmla="*/ 592 w 9833"/>
              <a:gd name="connsiteY27" fmla="*/ 4525 h 9971"/>
              <a:gd name="connsiteX28" fmla="*/ 874 w 9833"/>
              <a:gd name="connsiteY28" fmla="*/ 4804 h 9971"/>
              <a:gd name="connsiteX29" fmla="*/ 1253 w 9833"/>
              <a:gd name="connsiteY29" fmla="*/ 5096 h 9971"/>
              <a:gd name="connsiteX30" fmla="*/ 1703 w 9833"/>
              <a:gd name="connsiteY30" fmla="*/ 5416 h 9971"/>
              <a:gd name="connsiteX31" fmla="*/ 2245 w 9833"/>
              <a:gd name="connsiteY31" fmla="*/ 5765 h 9971"/>
              <a:gd name="connsiteX32" fmla="*/ 2907 w 9833"/>
              <a:gd name="connsiteY32" fmla="*/ 6151 h 9971"/>
              <a:gd name="connsiteX33" fmla="*/ 3664 w 9833"/>
              <a:gd name="connsiteY33" fmla="*/ 6592 h 9971"/>
              <a:gd name="connsiteX34" fmla="*/ 4514 w 9833"/>
              <a:gd name="connsiteY34" fmla="*/ 7090 h 9971"/>
              <a:gd name="connsiteX35" fmla="*/ 6618 w 9833"/>
              <a:gd name="connsiteY35" fmla="*/ 8285 h 9971"/>
              <a:gd name="connsiteX36" fmla="*/ 9267 w 9833"/>
              <a:gd name="connsiteY36" fmla="*/ 9792 h 9971"/>
              <a:gd name="connsiteX37" fmla="*/ 9267 w 9833"/>
              <a:gd name="connsiteY37" fmla="*/ 9792 h 9971"/>
              <a:gd name="connsiteX38" fmla="*/ 9384 w 9833"/>
              <a:gd name="connsiteY38" fmla="*/ 9850 h 9971"/>
              <a:gd name="connsiteX39" fmla="*/ 9525 w 9833"/>
              <a:gd name="connsiteY39" fmla="*/ 9906 h 9971"/>
              <a:gd name="connsiteX40" fmla="*/ 9669 w 9833"/>
              <a:gd name="connsiteY40" fmla="*/ 9942 h 9971"/>
              <a:gd name="connsiteX41" fmla="*/ 9833 w 9833"/>
              <a:gd name="connsiteY41" fmla="*/ 9971 h 9971"/>
              <a:gd name="connsiteX0" fmla="*/ 9833 w 9833"/>
              <a:gd name="connsiteY0" fmla="*/ 9971 h 9971"/>
              <a:gd name="connsiteX1" fmla="*/ 3823 w 9833"/>
              <a:gd name="connsiteY1" fmla="*/ 0 h 9971"/>
              <a:gd name="connsiteX2" fmla="*/ 3437 w 9833"/>
              <a:gd name="connsiteY2" fmla="*/ 121 h 9971"/>
              <a:gd name="connsiteX3" fmla="*/ 3076 w 9833"/>
              <a:gd name="connsiteY3" fmla="*/ 263 h 9971"/>
              <a:gd name="connsiteX4" fmla="*/ 2742 w 9833"/>
              <a:gd name="connsiteY4" fmla="*/ 404 h 9971"/>
              <a:gd name="connsiteX5" fmla="*/ 2404 w 9833"/>
              <a:gd name="connsiteY5" fmla="*/ 553 h 9971"/>
              <a:gd name="connsiteX6" fmla="*/ 2091 w 9833"/>
              <a:gd name="connsiteY6" fmla="*/ 707 h 9971"/>
              <a:gd name="connsiteX7" fmla="*/ 1803 w 9833"/>
              <a:gd name="connsiteY7" fmla="*/ 866 h 9971"/>
              <a:gd name="connsiteX8" fmla="*/ 1515 w 9833"/>
              <a:gd name="connsiteY8" fmla="*/ 1037 h 9971"/>
              <a:gd name="connsiteX9" fmla="*/ 1274 w 9833"/>
              <a:gd name="connsiteY9" fmla="*/ 1208 h 9971"/>
              <a:gd name="connsiteX10" fmla="*/ 1032 w 9833"/>
              <a:gd name="connsiteY10" fmla="*/ 1387 h 9971"/>
              <a:gd name="connsiteX11" fmla="*/ 842 w 9833"/>
              <a:gd name="connsiteY11" fmla="*/ 1574 h 9971"/>
              <a:gd name="connsiteX12" fmla="*/ 650 w 9833"/>
              <a:gd name="connsiteY12" fmla="*/ 1755 h 9971"/>
              <a:gd name="connsiteX13" fmla="*/ 481 w 9833"/>
              <a:gd name="connsiteY13" fmla="*/ 1953 h 9971"/>
              <a:gd name="connsiteX14" fmla="*/ 337 w 9833"/>
              <a:gd name="connsiteY14" fmla="*/ 2143 h 9971"/>
              <a:gd name="connsiteX15" fmla="*/ 216 w 9833"/>
              <a:gd name="connsiteY15" fmla="*/ 2339 h 9971"/>
              <a:gd name="connsiteX16" fmla="*/ 120 w 9833"/>
              <a:gd name="connsiteY16" fmla="*/ 2546 h 9971"/>
              <a:gd name="connsiteX17" fmla="*/ 71 w 9833"/>
              <a:gd name="connsiteY17" fmla="*/ 2754 h 9971"/>
              <a:gd name="connsiteX18" fmla="*/ 22 w 9833"/>
              <a:gd name="connsiteY18" fmla="*/ 2963 h 9971"/>
              <a:gd name="connsiteX19" fmla="*/ 0 w 9833"/>
              <a:gd name="connsiteY19" fmla="*/ 3170 h 9971"/>
              <a:gd name="connsiteX20" fmla="*/ 0 w 9833"/>
              <a:gd name="connsiteY20" fmla="*/ 3170 h 9971"/>
              <a:gd name="connsiteX21" fmla="*/ 22 w 9833"/>
              <a:gd name="connsiteY21" fmla="*/ 3473 h 9971"/>
              <a:gd name="connsiteX22" fmla="*/ 97 w 9833"/>
              <a:gd name="connsiteY22" fmla="*/ 3746 h 9971"/>
              <a:gd name="connsiteX23" fmla="*/ 192 w 9833"/>
              <a:gd name="connsiteY23" fmla="*/ 4021 h 9971"/>
              <a:gd name="connsiteX24" fmla="*/ 264 w 9833"/>
              <a:gd name="connsiteY24" fmla="*/ 4144 h 9971"/>
              <a:gd name="connsiteX25" fmla="*/ 360 w 9833"/>
              <a:gd name="connsiteY25" fmla="*/ 4274 h 9971"/>
              <a:gd name="connsiteX26" fmla="*/ 457 w 9833"/>
              <a:gd name="connsiteY26" fmla="*/ 4407 h 9971"/>
              <a:gd name="connsiteX27" fmla="*/ 602 w 9833"/>
              <a:gd name="connsiteY27" fmla="*/ 4538 h 9971"/>
              <a:gd name="connsiteX28" fmla="*/ 889 w 9833"/>
              <a:gd name="connsiteY28" fmla="*/ 4818 h 9971"/>
              <a:gd name="connsiteX29" fmla="*/ 1274 w 9833"/>
              <a:gd name="connsiteY29" fmla="*/ 5111 h 9971"/>
              <a:gd name="connsiteX30" fmla="*/ 1732 w 9833"/>
              <a:gd name="connsiteY30" fmla="*/ 5432 h 9971"/>
              <a:gd name="connsiteX31" fmla="*/ 2283 w 9833"/>
              <a:gd name="connsiteY31" fmla="*/ 5782 h 9971"/>
              <a:gd name="connsiteX32" fmla="*/ 2956 w 9833"/>
              <a:gd name="connsiteY32" fmla="*/ 6169 h 9971"/>
              <a:gd name="connsiteX33" fmla="*/ 3726 w 9833"/>
              <a:gd name="connsiteY33" fmla="*/ 6611 h 9971"/>
              <a:gd name="connsiteX34" fmla="*/ 4591 w 9833"/>
              <a:gd name="connsiteY34" fmla="*/ 7111 h 9971"/>
              <a:gd name="connsiteX35" fmla="*/ 6730 w 9833"/>
              <a:gd name="connsiteY35" fmla="*/ 8309 h 9971"/>
              <a:gd name="connsiteX36" fmla="*/ 9424 w 9833"/>
              <a:gd name="connsiteY36" fmla="*/ 9820 h 9971"/>
              <a:gd name="connsiteX37" fmla="*/ 9424 w 9833"/>
              <a:gd name="connsiteY37" fmla="*/ 9820 h 9971"/>
              <a:gd name="connsiteX38" fmla="*/ 9543 w 9833"/>
              <a:gd name="connsiteY38" fmla="*/ 9879 h 9971"/>
              <a:gd name="connsiteX39" fmla="*/ 9687 w 9833"/>
              <a:gd name="connsiteY39" fmla="*/ 9935 h 9971"/>
              <a:gd name="connsiteX40" fmla="*/ 9833 w 9833"/>
              <a:gd name="connsiteY40" fmla="*/ 9971 h 9971"/>
              <a:gd name="connsiteX0" fmla="*/ 9852 w 9852"/>
              <a:gd name="connsiteY0" fmla="*/ 9964 h 9964"/>
              <a:gd name="connsiteX1" fmla="*/ 3888 w 9852"/>
              <a:gd name="connsiteY1" fmla="*/ 0 h 9964"/>
              <a:gd name="connsiteX2" fmla="*/ 3495 w 9852"/>
              <a:gd name="connsiteY2" fmla="*/ 121 h 9964"/>
              <a:gd name="connsiteX3" fmla="*/ 3128 w 9852"/>
              <a:gd name="connsiteY3" fmla="*/ 264 h 9964"/>
              <a:gd name="connsiteX4" fmla="*/ 2789 w 9852"/>
              <a:gd name="connsiteY4" fmla="*/ 405 h 9964"/>
              <a:gd name="connsiteX5" fmla="*/ 2445 w 9852"/>
              <a:gd name="connsiteY5" fmla="*/ 555 h 9964"/>
              <a:gd name="connsiteX6" fmla="*/ 2127 w 9852"/>
              <a:gd name="connsiteY6" fmla="*/ 709 h 9964"/>
              <a:gd name="connsiteX7" fmla="*/ 1834 w 9852"/>
              <a:gd name="connsiteY7" fmla="*/ 869 h 9964"/>
              <a:gd name="connsiteX8" fmla="*/ 1541 w 9852"/>
              <a:gd name="connsiteY8" fmla="*/ 1040 h 9964"/>
              <a:gd name="connsiteX9" fmla="*/ 1296 w 9852"/>
              <a:gd name="connsiteY9" fmla="*/ 1212 h 9964"/>
              <a:gd name="connsiteX10" fmla="*/ 1050 w 9852"/>
              <a:gd name="connsiteY10" fmla="*/ 1391 h 9964"/>
              <a:gd name="connsiteX11" fmla="*/ 856 w 9852"/>
              <a:gd name="connsiteY11" fmla="*/ 1579 h 9964"/>
              <a:gd name="connsiteX12" fmla="*/ 661 w 9852"/>
              <a:gd name="connsiteY12" fmla="*/ 1760 h 9964"/>
              <a:gd name="connsiteX13" fmla="*/ 489 w 9852"/>
              <a:gd name="connsiteY13" fmla="*/ 1959 h 9964"/>
              <a:gd name="connsiteX14" fmla="*/ 343 w 9852"/>
              <a:gd name="connsiteY14" fmla="*/ 2149 h 9964"/>
              <a:gd name="connsiteX15" fmla="*/ 220 w 9852"/>
              <a:gd name="connsiteY15" fmla="*/ 2346 h 9964"/>
              <a:gd name="connsiteX16" fmla="*/ 122 w 9852"/>
              <a:gd name="connsiteY16" fmla="*/ 2553 h 9964"/>
              <a:gd name="connsiteX17" fmla="*/ 72 w 9852"/>
              <a:gd name="connsiteY17" fmla="*/ 2762 h 9964"/>
              <a:gd name="connsiteX18" fmla="*/ 22 w 9852"/>
              <a:gd name="connsiteY18" fmla="*/ 2972 h 9964"/>
              <a:gd name="connsiteX19" fmla="*/ 0 w 9852"/>
              <a:gd name="connsiteY19" fmla="*/ 3179 h 9964"/>
              <a:gd name="connsiteX20" fmla="*/ 0 w 9852"/>
              <a:gd name="connsiteY20" fmla="*/ 3179 h 9964"/>
              <a:gd name="connsiteX21" fmla="*/ 22 w 9852"/>
              <a:gd name="connsiteY21" fmla="*/ 3483 h 9964"/>
              <a:gd name="connsiteX22" fmla="*/ 99 w 9852"/>
              <a:gd name="connsiteY22" fmla="*/ 3757 h 9964"/>
              <a:gd name="connsiteX23" fmla="*/ 195 w 9852"/>
              <a:gd name="connsiteY23" fmla="*/ 4033 h 9964"/>
              <a:gd name="connsiteX24" fmla="*/ 268 w 9852"/>
              <a:gd name="connsiteY24" fmla="*/ 4156 h 9964"/>
              <a:gd name="connsiteX25" fmla="*/ 366 w 9852"/>
              <a:gd name="connsiteY25" fmla="*/ 4286 h 9964"/>
              <a:gd name="connsiteX26" fmla="*/ 465 w 9852"/>
              <a:gd name="connsiteY26" fmla="*/ 4420 h 9964"/>
              <a:gd name="connsiteX27" fmla="*/ 612 w 9852"/>
              <a:gd name="connsiteY27" fmla="*/ 4551 h 9964"/>
              <a:gd name="connsiteX28" fmla="*/ 904 w 9852"/>
              <a:gd name="connsiteY28" fmla="*/ 4832 h 9964"/>
              <a:gd name="connsiteX29" fmla="*/ 1296 w 9852"/>
              <a:gd name="connsiteY29" fmla="*/ 5126 h 9964"/>
              <a:gd name="connsiteX30" fmla="*/ 1761 w 9852"/>
              <a:gd name="connsiteY30" fmla="*/ 5448 h 9964"/>
              <a:gd name="connsiteX31" fmla="*/ 2322 w 9852"/>
              <a:gd name="connsiteY31" fmla="*/ 5799 h 9964"/>
              <a:gd name="connsiteX32" fmla="*/ 3006 w 9852"/>
              <a:gd name="connsiteY32" fmla="*/ 6187 h 9964"/>
              <a:gd name="connsiteX33" fmla="*/ 3789 w 9852"/>
              <a:gd name="connsiteY33" fmla="*/ 6630 h 9964"/>
              <a:gd name="connsiteX34" fmla="*/ 4669 w 9852"/>
              <a:gd name="connsiteY34" fmla="*/ 7132 h 9964"/>
              <a:gd name="connsiteX35" fmla="*/ 6844 w 9852"/>
              <a:gd name="connsiteY35" fmla="*/ 8333 h 9964"/>
              <a:gd name="connsiteX36" fmla="*/ 9584 w 9852"/>
              <a:gd name="connsiteY36" fmla="*/ 9849 h 9964"/>
              <a:gd name="connsiteX37" fmla="*/ 9584 w 9852"/>
              <a:gd name="connsiteY37" fmla="*/ 9849 h 9964"/>
              <a:gd name="connsiteX38" fmla="*/ 9705 w 9852"/>
              <a:gd name="connsiteY38" fmla="*/ 9908 h 9964"/>
              <a:gd name="connsiteX39" fmla="*/ 9852 w 9852"/>
              <a:gd name="connsiteY39" fmla="*/ 9964 h 9964"/>
              <a:gd name="connsiteX0" fmla="*/ 9851 w 9851"/>
              <a:gd name="connsiteY0" fmla="*/ 9944 h 9944"/>
              <a:gd name="connsiteX1" fmla="*/ 3946 w 9851"/>
              <a:gd name="connsiteY1" fmla="*/ 0 h 9944"/>
              <a:gd name="connsiteX2" fmla="*/ 3548 w 9851"/>
              <a:gd name="connsiteY2" fmla="*/ 121 h 9944"/>
              <a:gd name="connsiteX3" fmla="*/ 3175 w 9851"/>
              <a:gd name="connsiteY3" fmla="*/ 265 h 9944"/>
              <a:gd name="connsiteX4" fmla="*/ 2831 w 9851"/>
              <a:gd name="connsiteY4" fmla="*/ 406 h 9944"/>
              <a:gd name="connsiteX5" fmla="*/ 2482 w 9851"/>
              <a:gd name="connsiteY5" fmla="*/ 557 h 9944"/>
              <a:gd name="connsiteX6" fmla="*/ 2159 w 9851"/>
              <a:gd name="connsiteY6" fmla="*/ 712 h 9944"/>
              <a:gd name="connsiteX7" fmla="*/ 1862 w 9851"/>
              <a:gd name="connsiteY7" fmla="*/ 872 h 9944"/>
              <a:gd name="connsiteX8" fmla="*/ 1564 w 9851"/>
              <a:gd name="connsiteY8" fmla="*/ 1044 h 9944"/>
              <a:gd name="connsiteX9" fmla="*/ 1315 w 9851"/>
              <a:gd name="connsiteY9" fmla="*/ 1216 h 9944"/>
              <a:gd name="connsiteX10" fmla="*/ 1066 w 9851"/>
              <a:gd name="connsiteY10" fmla="*/ 1396 h 9944"/>
              <a:gd name="connsiteX11" fmla="*/ 869 w 9851"/>
              <a:gd name="connsiteY11" fmla="*/ 1585 h 9944"/>
              <a:gd name="connsiteX12" fmla="*/ 671 w 9851"/>
              <a:gd name="connsiteY12" fmla="*/ 1766 h 9944"/>
              <a:gd name="connsiteX13" fmla="*/ 496 w 9851"/>
              <a:gd name="connsiteY13" fmla="*/ 1966 h 9944"/>
              <a:gd name="connsiteX14" fmla="*/ 348 w 9851"/>
              <a:gd name="connsiteY14" fmla="*/ 2157 h 9944"/>
              <a:gd name="connsiteX15" fmla="*/ 223 w 9851"/>
              <a:gd name="connsiteY15" fmla="*/ 2354 h 9944"/>
              <a:gd name="connsiteX16" fmla="*/ 124 w 9851"/>
              <a:gd name="connsiteY16" fmla="*/ 2562 h 9944"/>
              <a:gd name="connsiteX17" fmla="*/ 73 w 9851"/>
              <a:gd name="connsiteY17" fmla="*/ 2772 h 9944"/>
              <a:gd name="connsiteX18" fmla="*/ 22 w 9851"/>
              <a:gd name="connsiteY18" fmla="*/ 2983 h 9944"/>
              <a:gd name="connsiteX19" fmla="*/ 0 w 9851"/>
              <a:gd name="connsiteY19" fmla="*/ 3190 h 9944"/>
              <a:gd name="connsiteX20" fmla="*/ 0 w 9851"/>
              <a:gd name="connsiteY20" fmla="*/ 3190 h 9944"/>
              <a:gd name="connsiteX21" fmla="*/ 22 w 9851"/>
              <a:gd name="connsiteY21" fmla="*/ 3496 h 9944"/>
              <a:gd name="connsiteX22" fmla="*/ 100 w 9851"/>
              <a:gd name="connsiteY22" fmla="*/ 3771 h 9944"/>
              <a:gd name="connsiteX23" fmla="*/ 198 w 9851"/>
              <a:gd name="connsiteY23" fmla="*/ 4048 h 9944"/>
              <a:gd name="connsiteX24" fmla="*/ 272 w 9851"/>
              <a:gd name="connsiteY24" fmla="*/ 4171 h 9944"/>
              <a:gd name="connsiteX25" fmla="*/ 371 w 9851"/>
              <a:gd name="connsiteY25" fmla="*/ 4301 h 9944"/>
              <a:gd name="connsiteX26" fmla="*/ 472 w 9851"/>
              <a:gd name="connsiteY26" fmla="*/ 4436 h 9944"/>
              <a:gd name="connsiteX27" fmla="*/ 621 w 9851"/>
              <a:gd name="connsiteY27" fmla="*/ 4567 h 9944"/>
              <a:gd name="connsiteX28" fmla="*/ 918 w 9851"/>
              <a:gd name="connsiteY28" fmla="*/ 4849 h 9944"/>
              <a:gd name="connsiteX29" fmla="*/ 1315 w 9851"/>
              <a:gd name="connsiteY29" fmla="*/ 5145 h 9944"/>
              <a:gd name="connsiteX30" fmla="*/ 1787 w 9851"/>
              <a:gd name="connsiteY30" fmla="*/ 5468 h 9944"/>
              <a:gd name="connsiteX31" fmla="*/ 2357 w 9851"/>
              <a:gd name="connsiteY31" fmla="*/ 5820 h 9944"/>
              <a:gd name="connsiteX32" fmla="*/ 3051 w 9851"/>
              <a:gd name="connsiteY32" fmla="*/ 6209 h 9944"/>
              <a:gd name="connsiteX33" fmla="*/ 3846 w 9851"/>
              <a:gd name="connsiteY33" fmla="*/ 6654 h 9944"/>
              <a:gd name="connsiteX34" fmla="*/ 4739 w 9851"/>
              <a:gd name="connsiteY34" fmla="*/ 7158 h 9944"/>
              <a:gd name="connsiteX35" fmla="*/ 6947 w 9851"/>
              <a:gd name="connsiteY35" fmla="*/ 8363 h 9944"/>
              <a:gd name="connsiteX36" fmla="*/ 9728 w 9851"/>
              <a:gd name="connsiteY36" fmla="*/ 9885 h 9944"/>
              <a:gd name="connsiteX37" fmla="*/ 9728 w 9851"/>
              <a:gd name="connsiteY37" fmla="*/ 9885 h 9944"/>
              <a:gd name="connsiteX38" fmla="*/ 9851 w 9851"/>
              <a:gd name="connsiteY38" fmla="*/ 9944 h 9944"/>
              <a:gd name="connsiteX0" fmla="*/ 9875 w 9875"/>
              <a:gd name="connsiteY0" fmla="*/ 9941 h 9941"/>
              <a:gd name="connsiteX1" fmla="*/ 4006 w 9875"/>
              <a:gd name="connsiteY1" fmla="*/ 0 h 9941"/>
              <a:gd name="connsiteX2" fmla="*/ 3602 w 9875"/>
              <a:gd name="connsiteY2" fmla="*/ 122 h 9941"/>
              <a:gd name="connsiteX3" fmla="*/ 3223 w 9875"/>
              <a:gd name="connsiteY3" fmla="*/ 266 h 9941"/>
              <a:gd name="connsiteX4" fmla="*/ 2874 w 9875"/>
              <a:gd name="connsiteY4" fmla="*/ 408 h 9941"/>
              <a:gd name="connsiteX5" fmla="*/ 2520 w 9875"/>
              <a:gd name="connsiteY5" fmla="*/ 560 h 9941"/>
              <a:gd name="connsiteX6" fmla="*/ 2192 w 9875"/>
              <a:gd name="connsiteY6" fmla="*/ 716 h 9941"/>
              <a:gd name="connsiteX7" fmla="*/ 1890 w 9875"/>
              <a:gd name="connsiteY7" fmla="*/ 877 h 9941"/>
              <a:gd name="connsiteX8" fmla="*/ 1588 w 9875"/>
              <a:gd name="connsiteY8" fmla="*/ 1050 h 9941"/>
              <a:gd name="connsiteX9" fmla="*/ 1335 w 9875"/>
              <a:gd name="connsiteY9" fmla="*/ 1223 h 9941"/>
              <a:gd name="connsiteX10" fmla="*/ 1082 w 9875"/>
              <a:gd name="connsiteY10" fmla="*/ 1404 h 9941"/>
              <a:gd name="connsiteX11" fmla="*/ 882 w 9875"/>
              <a:gd name="connsiteY11" fmla="*/ 1594 h 9941"/>
              <a:gd name="connsiteX12" fmla="*/ 681 w 9875"/>
              <a:gd name="connsiteY12" fmla="*/ 1776 h 9941"/>
              <a:gd name="connsiteX13" fmla="*/ 504 w 9875"/>
              <a:gd name="connsiteY13" fmla="*/ 1977 h 9941"/>
              <a:gd name="connsiteX14" fmla="*/ 353 w 9875"/>
              <a:gd name="connsiteY14" fmla="*/ 2169 h 9941"/>
              <a:gd name="connsiteX15" fmla="*/ 226 w 9875"/>
              <a:gd name="connsiteY15" fmla="*/ 2367 h 9941"/>
              <a:gd name="connsiteX16" fmla="*/ 126 w 9875"/>
              <a:gd name="connsiteY16" fmla="*/ 2576 h 9941"/>
              <a:gd name="connsiteX17" fmla="*/ 74 w 9875"/>
              <a:gd name="connsiteY17" fmla="*/ 2788 h 9941"/>
              <a:gd name="connsiteX18" fmla="*/ 22 w 9875"/>
              <a:gd name="connsiteY18" fmla="*/ 3000 h 9941"/>
              <a:gd name="connsiteX19" fmla="*/ 0 w 9875"/>
              <a:gd name="connsiteY19" fmla="*/ 3208 h 9941"/>
              <a:gd name="connsiteX20" fmla="*/ 0 w 9875"/>
              <a:gd name="connsiteY20" fmla="*/ 3208 h 9941"/>
              <a:gd name="connsiteX21" fmla="*/ 22 w 9875"/>
              <a:gd name="connsiteY21" fmla="*/ 3516 h 9941"/>
              <a:gd name="connsiteX22" fmla="*/ 102 w 9875"/>
              <a:gd name="connsiteY22" fmla="*/ 3792 h 9941"/>
              <a:gd name="connsiteX23" fmla="*/ 201 w 9875"/>
              <a:gd name="connsiteY23" fmla="*/ 4071 h 9941"/>
              <a:gd name="connsiteX24" fmla="*/ 276 w 9875"/>
              <a:gd name="connsiteY24" fmla="*/ 4194 h 9941"/>
              <a:gd name="connsiteX25" fmla="*/ 377 w 9875"/>
              <a:gd name="connsiteY25" fmla="*/ 4325 h 9941"/>
              <a:gd name="connsiteX26" fmla="*/ 479 w 9875"/>
              <a:gd name="connsiteY26" fmla="*/ 4461 h 9941"/>
              <a:gd name="connsiteX27" fmla="*/ 630 w 9875"/>
              <a:gd name="connsiteY27" fmla="*/ 4593 h 9941"/>
              <a:gd name="connsiteX28" fmla="*/ 932 w 9875"/>
              <a:gd name="connsiteY28" fmla="*/ 4876 h 9941"/>
              <a:gd name="connsiteX29" fmla="*/ 1335 w 9875"/>
              <a:gd name="connsiteY29" fmla="*/ 5174 h 9941"/>
              <a:gd name="connsiteX30" fmla="*/ 1814 w 9875"/>
              <a:gd name="connsiteY30" fmla="*/ 5499 h 9941"/>
              <a:gd name="connsiteX31" fmla="*/ 2393 w 9875"/>
              <a:gd name="connsiteY31" fmla="*/ 5853 h 9941"/>
              <a:gd name="connsiteX32" fmla="*/ 3097 w 9875"/>
              <a:gd name="connsiteY32" fmla="*/ 6244 h 9941"/>
              <a:gd name="connsiteX33" fmla="*/ 3904 w 9875"/>
              <a:gd name="connsiteY33" fmla="*/ 6691 h 9941"/>
              <a:gd name="connsiteX34" fmla="*/ 4811 w 9875"/>
              <a:gd name="connsiteY34" fmla="*/ 7198 h 9941"/>
              <a:gd name="connsiteX35" fmla="*/ 7052 w 9875"/>
              <a:gd name="connsiteY35" fmla="*/ 8410 h 9941"/>
              <a:gd name="connsiteX36" fmla="*/ 9875 w 9875"/>
              <a:gd name="connsiteY36" fmla="*/ 9941 h 9941"/>
              <a:gd name="connsiteX37" fmla="*/ 9875 w 9875"/>
              <a:gd name="connsiteY37" fmla="*/ 9941 h 9941"/>
              <a:gd name="connsiteX0" fmla="*/ 10000 w 10000"/>
              <a:gd name="connsiteY0" fmla="*/ 10000 h 10000"/>
              <a:gd name="connsiteX1" fmla="*/ 4057 w 10000"/>
              <a:gd name="connsiteY1" fmla="*/ 0 h 10000"/>
              <a:gd name="connsiteX2" fmla="*/ 3648 w 10000"/>
              <a:gd name="connsiteY2" fmla="*/ 123 h 10000"/>
              <a:gd name="connsiteX3" fmla="*/ 3264 w 10000"/>
              <a:gd name="connsiteY3" fmla="*/ 268 h 10000"/>
              <a:gd name="connsiteX4" fmla="*/ 2910 w 10000"/>
              <a:gd name="connsiteY4" fmla="*/ 410 h 10000"/>
              <a:gd name="connsiteX5" fmla="*/ 2552 w 10000"/>
              <a:gd name="connsiteY5" fmla="*/ 563 h 10000"/>
              <a:gd name="connsiteX6" fmla="*/ 2220 w 10000"/>
              <a:gd name="connsiteY6" fmla="*/ 720 h 10000"/>
              <a:gd name="connsiteX7" fmla="*/ 1914 w 10000"/>
              <a:gd name="connsiteY7" fmla="*/ 882 h 10000"/>
              <a:gd name="connsiteX8" fmla="*/ 1608 w 10000"/>
              <a:gd name="connsiteY8" fmla="*/ 1056 h 10000"/>
              <a:gd name="connsiteX9" fmla="*/ 1352 w 10000"/>
              <a:gd name="connsiteY9" fmla="*/ 1230 h 10000"/>
              <a:gd name="connsiteX10" fmla="*/ 1096 w 10000"/>
              <a:gd name="connsiteY10" fmla="*/ 1412 h 10000"/>
              <a:gd name="connsiteX11" fmla="*/ 893 w 10000"/>
              <a:gd name="connsiteY11" fmla="*/ 1603 h 10000"/>
              <a:gd name="connsiteX12" fmla="*/ 690 w 10000"/>
              <a:gd name="connsiteY12" fmla="*/ 1787 h 10000"/>
              <a:gd name="connsiteX13" fmla="*/ 510 w 10000"/>
              <a:gd name="connsiteY13" fmla="*/ 1989 h 10000"/>
              <a:gd name="connsiteX14" fmla="*/ 357 w 10000"/>
              <a:gd name="connsiteY14" fmla="*/ 2182 h 10000"/>
              <a:gd name="connsiteX15" fmla="*/ 229 w 10000"/>
              <a:gd name="connsiteY15" fmla="*/ 2381 h 10000"/>
              <a:gd name="connsiteX16" fmla="*/ 128 w 10000"/>
              <a:gd name="connsiteY16" fmla="*/ 2591 h 10000"/>
              <a:gd name="connsiteX17" fmla="*/ 75 w 10000"/>
              <a:gd name="connsiteY17" fmla="*/ 2805 h 10000"/>
              <a:gd name="connsiteX18" fmla="*/ 22 w 10000"/>
              <a:gd name="connsiteY18" fmla="*/ 3018 h 10000"/>
              <a:gd name="connsiteX19" fmla="*/ 0 w 10000"/>
              <a:gd name="connsiteY19" fmla="*/ 3227 h 10000"/>
              <a:gd name="connsiteX20" fmla="*/ 0 w 10000"/>
              <a:gd name="connsiteY20" fmla="*/ 3227 h 10000"/>
              <a:gd name="connsiteX21" fmla="*/ 22 w 10000"/>
              <a:gd name="connsiteY21" fmla="*/ 3537 h 10000"/>
              <a:gd name="connsiteX22" fmla="*/ 103 w 10000"/>
              <a:gd name="connsiteY22" fmla="*/ 3815 h 10000"/>
              <a:gd name="connsiteX23" fmla="*/ 204 w 10000"/>
              <a:gd name="connsiteY23" fmla="*/ 4095 h 10000"/>
              <a:gd name="connsiteX24" fmla="*/ 279 w 10000"/>
              <a:gd name="connsiteY24" fmla="*/ 4219 h 10000"/>
              <a:gd name="connsiteX25" fmla="*/ 382 w 10000"/>
              <a:gd name="connsiteY25" fmla="*/ 4351 h 10000"/>
              <a:gd name="connsiteX26" fmla="*/ 485 w 10000"/>
              <a:gd name="connsiteY26" fmla="*/ 4487 h 10000"/>
              <a:gd name="connsiteX27" fmla="*/ 638 w 10000"/>
              <a:gd name="connsiteY27" fmla="*/ 4620 h 10000"/>
              <a:gd name="connsiteX28" fmla="*/ 944 w 10000"/>
              <a:gd name="connsiteY28" fmla="*/ 4905 h 10000"/>
              <a:gd name="connsiteX29" fmla="*/ 1352 w 10000"/>
              <a:gd name="connsiteY29" fmla="*/ 5205 h 10000"/>
              <a:gd name="connsiteX30" fmla="*/ 1837 w 10000"/>
              <a:gd name="connsiteY30" fmla="*/ 5532 h 10000"/>
              <a:gd name="connsiteX31" fmla="*/ 2423 w 10000"/>
              <a:gd name="connsiteY31" fmla="*/ 5888 h 10000"/>
              <a:gd name="connsiteX32" fmla="*/ 3136 w 10000"/>
              <a:gd name="connsiteY32" fmla="*/ 6281 h 10000"/>
              <a:gd name="connsiteX33" fmla="*/ 3953 w 10000"/>
              <a:gd name="connsiteY33" fmla="*/ 6731 h 10000"/>
              <a:gd name="connsiteX34" fmla="*/ 4872 w 10000"/>
              <a:gd name="connsiteY34" fmla="*/ 7241 h 10000"/>
              <a:gd name="connsiteX35" fmla="*/ 7141 w 10000"/>
              <a:gd name="connsiteY35" fmla="*/ 8460 h 10000"/>
              <a:gd name="connsiteX36" fmla="*/ 10000 w 10000"/>
              <a:gd name="connsiteY36" fmla="*/ 10000 h 10000"/>
              <a:gd name="connsiteX0" fmla="*/ 7141 w 7141"/>
              <a:gd name="connsiteY0" fmla="*/ 8460 h 8460"/>
              <a:gd name="connsiteX1" fmla="*/ 4057 w 7141"/>
              <a:gd name="connsiteY1" fmla="*/ 0 h 8460"/>
              <a:gd name="connsiteX2" fmla="*/ 3648 w 7141"/>
              <a:gd name="connsiteY2" fmla="*/ 123 h 8460"/>
              <a:gd name="connsiteX3" fmla="*/ 3264 w 7141"/>
              <a:gd name="connsiteY3" fmla="*/ 268 h 8460"/>
              <a:gd name="connsiteX4" fmla="*/ 2910 w 7141"/>
              <a:gd name="connsiteY4" fmla="*/ 410 h 8460"/>
              <a:gd name="connsiteX5" fmla="*/ 2552 w 7141"/>
              <a:gd name="connsiteY5" fmla="*/ 563 h 8460"/>
              <a:gd name="connsiteX6" fmla="*/ 2220 w 7141"/>
              <a:gd name="connsiteY6" fmla="*/ 720 h 8460"/>
              <a:gd name="connsiteX7" fmla="*/ 1914 w 7141"/>
              <a:gd name="connsiteY7" fmla="*/ 882 h 8460"/>
              <a:gd name="connsiteX8" fmla="*/ 1608 w 7141"/>
              <a:gd name="connsiteY8" fmla="*/ 1056 h 8460"/>
              <a:gd name="connsiteX9" fmla="*/ 1352 w 7141"/>
              <a:gd name="connsiteY9" fmla="*/ 1230 h 8460"/>
              <a:gd name="connsiteX10" fmla="*/ 1096 w 7141"/>
              <a:gd name="connsiteY10" fmla="*/ 1412 h 8460"/>
              <a:gd name="connsiteX11" fmla="*/ 893 w 7141"/>
              <a:gd name="connsiteY11" fmla="*/ 1603 h 8460"/>
              <a:gd name="connsiteX12" fmla="*/ 690 w 7141"/>
              <a:gd name="connsiteY12" fmla="*/ 1787 h 8460"/>
              <a:gd name="connsiteX13" fmla="*/ 510 w 7141"/>
              <a:gd name="connsiteY13" fmla="*/ 1989 h 8460"/>
              <a:gd name="connsiteX14" fmla="*/ 357 w 7141"/>
              <a:gd name="connsiteY14" fmla="*/ 2182 h 8460"/>
              <a:gd name="connsiteX15" fmla="*/ 229 w 7141"/>
              <a:gd name="connsiteY15" fmla="*/ 2381 h 8460"/>
              <a:gd name="connsiteX16" fmla="*/ 128 w 7141"/>
              <a:gd name="connsiteY16" fmla="*/ 2591 h 8460"/>
              <a:gd name="connsiteX17" fmla="*/ 75 w 7141"/>
              <a:gd name="connsiteY17" fmla="*/ 2805 h 8460"/>
              <a:gd name="connsiteX18" fmla="*/ 22 w 7141"/>
              <a:gd name="connsiteY18" fmla="*/ 3018 h 8460"/>
              <a:gd name="connsiteX19" fmla="*/ 0 w 7141"/>
              <a:gd name="connsiteY19" fmla="*/ 3227 h 8460"/>
              <a:gd name="connsiteX20" fmla="*/ 0 w 7141"/>
              <a:gd name="connsiteY20" fmla="*/ 3227 h 8460"/>
              <a:gd name="connsiteX21" fmla="*/ 22 w 7141"/>
              <a:gd name="connsiteY21" fmla="*/ 3537 h 8460"/>
              <a:gd name="connsiteX22" fmla="*/ 103 w 7141"/>
              <a:gd name="connsiteY22" fmla="*/ 3815 h 8460"/>
              <a:gd name="connsiteX23" fmla="*/ 204 w 7141"/>
              <a:gd name="connsiteY23" fmla="*/ 4095 h 8460"/>
              <a:gd name="connsiteX24" fmla="*/ 279 w 7141"/>
              <a:gd name="connsiteY24" fmla="*/ 4219 h 8460"/>
              <a:gd name="connsiteX25" fmla="*/ 382 w 7141"/>
              <a:gd name="connsiteY25" fmla="*/ 4351 h 8460"/>
              <a:gd name="connsiteX26" fmla="*/ 485 w 7141"/>
              <a:gd name="connsiteY26" fmla="*/ 4487 h 8460"/>
              <a:gd name="connsiteX27" fmla="*/ 638 w 7141"/>
              <a:gd name="connsiteY27" fmla="*/ 4620 h 8460"/>
              <a:gd name="connsiteX28" fmla="*/ 944 w 7141"/>
              <a:gd name="connsiteY28" fmla="*/ 4905 h 8460"/>
              <a:gd name="connsiteX29" fmla="*/ 1352 w 7141"/>
              <a:gd name="connsiteY29" fmla="*/ 5205 h 8460"/>
              <a:gd name="connsiteX30" fmla="*/ 1837 w 7141"/>
              <a:gd name="connsiteY30" fmla="*/ 5532 h 8460"/>
              <a:gd name="connsiteX31" fmla="*/ 2423 w 7141"/>
              <a:gd name="connsiteY31" fmla="*/ 5888 h 8460"/>
              <a:gd name="connsiteX32" fmla="*/ 3136 w 7141"/>
              <a:gd name="connsiteY32" fmla="*/ 6281 h 8460"/>
              <a:gd name="connsiteX33" fmla="*/ 3953 w 7141"/>
              <a:gd name="connsiteY33" fmla="*/ 6731 h 8460"/>
              <a:gd name="connsiteX34" fmla="*/ 4872 w 7141"/>
              <a:gd name="connsiteY34" fmla="*/ 7241 h 8460"/>
              <a:gd name="connsiteX35" fmla="*/ 7141 w 7141"/>
              <a:gd name="connsiteY35" fmla="*/ 8460 h 8460"/>
              <a:gd name="connsiteX0" fmla="*/ 6823 w 6823"/>
              <a:gd name="connsiteY0" fmla="*/ 8559 h 8559"/>
              <a:gd name="connsiteX1" fmla="*/ 5681 w 6823"/>
              <a:gd name="connsiteY1" fmla="*/ 0 h 8559"/>
              <a:gd name="connsiteX2" fmla="*/ 5109 w 6823"/>
              <a:gd name="connsiteY2" fmla="*/ 145 h 8559"/>
              <a:gd name="connsiteX3" fmla="*/ 4571 w 6823"/>
              <a:gd name="connsiteY3" fmla="*/ 317 h 8559"/>
              <a:gd name="connsiteX4" fmla="*/ 4075 w 6823"/>
              <a:gd name="connsiteY4" fmla="*/ 485 h 8559"/>
              <a:gd name="connsiteX5" fmla="*/ 3574 w 6823"/>
              <a:gd name="connsiteY5" fmla="*/ 665 h 8559"/>
              <a:gd name="connsiteX6" fmla="*/ 3109 w 6823"/>
              <a:gd name="connsiteY6" fmla="*/ 851 h 8559"/>
              <a:gd name="connsiteX7" fmla="*/ 2680 w 6823"/>
              <a:gd name="connsiteY7" fmla="*/ 1043 h 8559"/>
              <a:gd name="connsiteX8" fmla="*/ 2252 w 6823"/>
              <a:gd name="connsiteY8" fmla="*/ 1248 h 8559"/>
              <a:gd name="connsiteX9" fmla="*/ 1893 w 6823"/>
              <a:gd name="connsiteY9" fmla="*/ 1454 h 8559"/>
              <a:gd name="connsiteX10" fmla="*/ 1535 w 6823"/>
              <a:gd name="connsiteY10" fmla="*/ 1669 h 8559"/>
              <a:gd name="connsiteX11" fmla="*/ 1251 w 6823"/>
              <a:gd name="connsiteY11" fmla="*/ 1895 h 8559"/>
              <a:gd name="connsiteX12" fmla="*/ 966 w 6823"/>
              <a:gd name="connsiteY12" fmla="*/ 2112 h 8559"/>
              <a:gd name="connsiteX13" fmla="*/ 714 w 6823"/>
              <a:gd name="connsiteY13" fmla="*/ 2351 h 8559"/>
              <a:gd name="connsiteX14" fmla="*/ 500 w 6823"/>
              <a:gd name="connsiteY14" fmla="*/ 2579 h 8559"/>
              <a:gd name="connsiteX15" fmla="*/ 321 w 6823"/>
              <a:gd name="connsiteY15" fmla="*/ 2814 h 8559"/>
              <a:gd name="connsiteX16" fmla="*/ 179 w 6823"/>
              <a:gd name="connsiteY16" fmla="*/ 3063 h 8559"/>
              <a:gd name="connsiteX17" fmla="*/ 105 w 6823"/>
              <a:gd name="connsiteY17" fmla="*/ 3316 h 8559"/>
              <a:gd name="connsiteX18" fmla="*/ 31 w 6823"/>
              <a:gd name="connsiteY18" fmla="*/ 3567 h 8559"/>
              <a:gd name="connsiteX19" fmla="*/ 0 w 6823"/>
              <a:gd name="connsiteY19" fmla="*/ 3814 h 8559"/>
              <a:gd name="connsiteX20" fmla="*/ 0 w 6823"/>
              <a:gd name="connsiteY20" fmla="*/ 3814 h 8559"/>
              <a:gd name="connsiteX21" fmla="*/ 31 w 6823"/>
              <a:gd name="connsiteY21" fmla="*/ 4181 h 8559"/>
              <a:gd name="connsiteX22" fmla="*/ 144 w 6823"/>
              <a:gd name="connsiteY22" fmla="*/ 4509 h 8559"/>
              <a:gd name="connsiteX23" fmla="*/ 286 w 6823"/>
              <a:gd name="connsiteY23" fmla="*/ 4840 h 8559"/>
              <a:gd name="connsiteX24" fmla="*/ 391 w 6823"/>
              <a:gd name="connsiteY24" fmla="*/ 4987 h 8559"/>
              <a:gd name="connsiteX25" fmla="*/ 535 w 6823"/>
              <a:gd name="connsiteY25" fmla="*/ 5143 h 8559"/>
              <a:gd name="connsiteX26" fmla="*/ 679 w 6823"/>
              <a:gd name="connsiteY26" fmla="*/ 5304 h 8559"/>
              <a:gd name="connsiteX27" fmla="*/ 893 w 6823"/>
              <a:gd name="connsiteY27" fmla="*/ 5461 h 8559"/>
              <a:gd name="connsiteX28" fmla="*/ 1322 w 6823"/>
              <a:gd name="connsiteY28" fmla="*/ 5798 h 8559"/>
              <a:gd name="connsiteX29" fmla="*/ 1893 w 6823"/>
              <a:gd name="connsiteY29" fmla="*/ 6152 h 8559"/>
              <a:gd name="connsiteX30" fmla="*/ 2572 w 6823"/>
              <a:gd name="connsiteY30" fmla="*/ 6539 h 8559"/>
              <a:gd name="connsiteX31" fmla="*/ 3393 w 6823"/>
              <a:gd name="connsiteY31" fmla="*/ 6960 h 8559"/>
              <a:gd name="connsiteX32" fmla="*/ 4392 w 6823"/>
              <a:gd name="connsiteY32" fmla="*/ 7424 h 8559"/>
              <a:gd name="connsiteX33" fmla="*/ 5536 w 6823"/>
              <a:gd name="connsiteY33" fmla="*/ 7956 h 8559"/>
              <a:gd name="connsiteX34" fmla="*/ 6823 w 6823"/>
              <a:gd name="connsiteY34" fmla="*/ 8559 h 8559"/>
              <a:gd name="connsiteX0" fmla="*/ 8114 w 8326"/>
              <a:gd name="connsiteY0" fmla="*/ 9295 h 9295"/>
              <a:gd name="connsiteX1" fmla="*/ 8326 w 8326"/>
              <a:gd name="connsiteY1" fmla="*/ 0 h 9295"/>
              <a:gd name="connsiteX2" fmla="*/ 7488 w 8326"/>
              <a:gd name="connsiteY2" fmla="*/ 169 h 9295"/>
              <a:gd name="connsiteX3" fmla="*/ 6699 w 8326"/>
              <a:gd name="connsiteY3" fmla="*/ 370 h 9295"/>
              <a:gd name="connsiteX4" fmla="*/ 5972 w 8326"/>
              <a:gd name="connsiteY4" fmla="*/ 567 h 9295"/>
              <a:gd name="connsiteX5" fmla="*/ 5238 w 8326"/>
              <a:gd name="connsiteY5" fmla="*/ 777 h 9295"/>
              <a:gd name="connsiteX6" fmla="*/ 4557 w 8326"/>
              <a:gd name="connsiteY6" fmla="*/ 994 h 9295"/>
              <a:gd name="connsiteX7" fmla="*/ 3928 w 8326"/>
              <a:gd name="connsiteY7" fmla="*/ 1219 h 9295"/>
              <a:gd name="connsiteX8" fmla="*/ 3301 w 8326"/>
              <a:gd name="connsiteY8" fmla="*/ 1458 h 9295"/>
              <a:gd name="connsiteX9" fmla="*/ 2774 w 8326"/>
              <a:gd name="connsiteY9" fmla="*/ 1699 h 9295"/>
              <a:gd name="connsiteX10" fmla="*/ 2250 w 8326"/>
              <a:gd name="connsiteY10" fmla="*/ 1950 h 9295"/>
              <a:gd name="connsiteX11" fmla="*/ 1834 w 8326"/>
              <a:gd name="connsiteY11" fmla="*/ 2214 h 9295"/>
              <a:gd name="connsiteX12" fmla="*/ 1416 w 8326"/>
              <a:gd name="connsiteY12" fmla="*/ 2468 h 9295"/>
              <a:gd name="connsiteX13" fmla="*/ 1046 w 8326"/>
              <a:gd name="connsiteY13" fmla="*/ 2747 h 9295"/>
              <a:gd name="connsiteX14" fmla="*/ 733 w 8326"/>
              <a:gd name="connsiteY14" fmla="*/ 3013 h 9295"/>
              <a:gd name="connsiteX15" fmla="*/ 470 w 8326"/>
              <a:gd name="connsiteY15" fmla="*/ 3288 h 9295"/>
              <a:gd name="connsiteX16" fmla="*/ 262 w 8326"/>
              <a:gd name="connsiteY16" fmla="*/ 3579 h 9295"/>
              <a:gd name="connsiteX17" fmla="*/ 154 w 8326"/>
              <a:gd name="connsiteY17" fmla="*/ 3874 h 9295"/>
              <a:gd name="connsiteX18" fmla="*/ 45 w 8326"/>
              <a:gd name="connsiteY18" fmla="*/ 4168 h 9295"/>
              <a:gd name="connsiteX19" fmla="*/ 0 w 8326"/>
              <a:gd name="connsiteY19" fmla="*/ 4456 h 9295"/>
              <a:gd name="connsiteX20" fmla="*/ 0 w 8326"/>
              <a:gd name="connsiteY20" fmla="*/ 4456 h 9295"/>
              <a:gd name="connsiteX21" fmla="*/ 45 w 8326"/>
              <a:gd name="connsiteY21" fmla="*/ 4885 h 9295"/>
              <a:gd name="connsiteX22" fmla="*/ 211 w 8326"/>
              <a:gd name="connsiteY22" fmla="*/ 5268 h 9295"/>
              <a:gd name="connsiteX23" fmla="*/ 419 w 8326"/>
              <a:gd name="connsiteY23" fmla="*/ 5655 h 9295"/>
              <a:gd name="connsiteX24" fmla="*/ 573 w 8326"/>
              <a:gd name="connsiteY24" fmla="*/ 5827 h 9295"/>
              <a:gd name="connsiteX25" fmla="*/ 784 w 8326"/>
              <a:gd name="connsiteY25" fmla="*/ 6009 h 9295"/>
              <a:gd name="connsiteX26" fmla="*/ 995 w 8326"/>
              <a:gd name="connsiteY26" fmla="*/ 6197 h 9295"/>
              <a:gd name="connsiteX27" fmla="*/ 1309 w 8326"/>
              <a:gd name="connsiteY27" fmla="*/ 6380 h 9295"/>
              <a:gd name="connsiteX28" fmla="*/ 1938 w 8326"/>
              <a:gd name="connsiteY28" fmla="*/ 6774 h 9295"/>
              <a:gd name="connsiteX29" fmla="*/ 2774 w 8326"/>
              <a:gd name="connsiteY29" fmla="*/ 7188 h 9295"/>
              <a:gd name="connsiteX30" fmla="*/ 3770 w 8326"/>
              <a:gd name="connsiteY30" fmla="*/ 7640 h 9295"/>
              <a:gd name="connsiteX31" fmla="*/ 4973 w 8326"/>
              <a:gd name="connsiteY31" fmla="*/ 8132 h 9295"/>
              <a:gd name="connsiteX32" fmla="*/ 6437 w 8326"/>
              <a:gd name="connsiteY32" fmla="*/ 8674 h 9295"/>
              <a:gd name="connsiteX33" fmla="*/ 8114 w 8326"/>
              <a:gd name="connsiteY33" fmla="*/ 9295 h 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" h="9295">
                <a:moveTo>
                  <a:pt x="8114" y="9295"/>
                </a:moveTo>
                <a:cubicBezTo>
                  <a:pt x="8185" y="6197"/>
                  <a:pt x="8255" y="3098"/>
                  <a:pt x="8326" y="0"/>
                </a:cubicBezTo>
                <a:lnTo>
                  <a:pt x="7488" y="169"/>
                </a:lnTo>
                <a:lnTo>
                  <a:pt x="6699" y="370"/>
                </a:lnTo>
                <a:lnTo>
                  <a:pt x="5972" y="567"/>
                </a:lnTo>
                <a:lnTo>
                  <a:pt x="5238" y="777"/>
                </a:lnTo>
                <a:lnTo>
                  <a:pt x="4557" y="994"/>
                </a:lnTo>
                <a:lnTo>
                  <a:pt x="3928" y="1219"/>
                </a:lnTo>
                <a:lnTo>
                  <a:pt x="3301" y="1458"/>
                </a:lnTo>
                <a:lnTo>
                  <a:pt x="2774" y="1699"/>
                </a:lnTo>
                <a:lnTo>
                  <a:pt x="2250" y="1950"/>
                </a:lnTo>
                <a:lnTo>
                  <a:pt x="1834" y="2214"/>
                </a:lnTo>
                <a:lnTo>
                  <a:pt x="1416" y="2468"/>
                </a:lnTo>
                <a:cubicBezTo>
                  <a:pt x="1288" y="2559"/>
                  <a:pt x="1170" y="2653"/>
                  <a:pt x="1046" y="2747"/>
                </a:cubicBezTo>
                <a:cubicBezTo>
                  <a:pt x="942" y="2832"/>
                  <a:pt x="840" y="2923"/>
                  <a:pt x="733" y="3013"/>
                </a:cubicBezTo>
                <a:lnTo>
                  <a:pt x="470" y="3288"/>
                </a:lnTo>
                <a:cubicBezTo>
                  <a:pt x="400" y="3385"/>
                  <a:pt x="333" y="3482"/>
                  <a:pt x="262" y="3579"/>
                </a:cubicBezTo>
                <a:cubicBezTo>
                  <a:pt x="230" y="3680"/>
                  <a:pt x="186" y="3776"/>
                  <a:pt x="154" y="3874"/>
                </a:cubicBezTo>
                <a:cubicBezTo>
                  <a:pt x="123" y="3970"/>
                  <a:pt x="91" y="4066"/>
                  <a:pt x="45" y="4168"/>
                </a:cubicBezTo>
                <a:cubicBezTo>
                  <a:pt x="31" y="4265"/>
                  <a:pt x="15" y="4361"/>
                  <a:pt x="0" y="4456"/>
                </a:cubicBezTo>
                <a:lnTo>
                  <a:pt x="0" y="4456"/>
                </a:lnTo>
                <a:cubicBezTo>
                  <a:pt x="15" y="4602"/>
                  <a:pt x="31" y="4741"/>
                  <a:pt x="45" y="4885"/>
                </a:cubicBezTo>
                <a:cubicBezTo>
                  <a:pt x="108" y="5010"/>
                  <a:pt x="154" y="5138"/>
                  <a:pt x="211" y="5268"/>
                </a:cubicBezTo>
                <a:cubicBezTo>
                  <a:pt x="278" y="5394"/>
                  <a:pt x="350" y="5524"/>
                  <a:pt x="419" y="5655"/>
                </a:cubicBezTo>
                <a:cubicBezTo>
                  <a:pt x="472" y="5713"/>
                  <a:pt x="523" y="5771"/>
                  <a:pt x="573" y="5827"/>
                </a:cubicBezTo>
                <a:cubicBezTo>
                  <a:pt x="646" y="5887"/>
                  <a:pt x="714" y="5950"/>
                  <a:pt x="784" y="6009"/>
                </a:cubicBezTo>
                <a:cubicBezTo>
                  <a:pt x="856" y="6072"/>
                  <a:pt x="926" y="6139"/>
                  <a:pt x="995" y="6197"/>
                </a:cubicBezTo>
                <a:lnTo>
                  <a:pt x="1309" y="6380"/>
                </a:lnTo>
                <a:lnTo>
                  <a:pt x="1938" y="6774"/>
                </a:lnTo>
                <a:lnTo>
                  <a:pt x="2774" y="7188"/>
                </a:lnTo>
                <a:lnTo>
                  <a:pt x="3770" y="7640"/>
                </a:lnTo>
                <a:lnTo>
                  <a:pt x="4973" y="8132"/>
                </a:lnTo>
                <a:lnTo>
                  <a:pt x="6437" y="8674"/>
                </a:lnTo>
                <a:lnTo>
                  <a:pt x="8114" y="92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numéro de diapositive 4"/>
          <p:cNvSpPr txBox="1">
            <a:spLocks/>
          </p:cNvSpPr>
          <p:nvPr userDrawn="1"/>
        </p:nvSpPr>
        <p:spPr bwMode="gray">
          <a:xfrm>
            <a:off x="-13692" y="4299942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#</a:t>
            </a:r>
            <a:fld id="{733122C9-A0B9-462F-8757-0847AD287B63}" type="slidenum">
              <a:rPr lang="fr-FR" sz="900" smtClean="0"/>
              <a:pPr/>
              <a:t>‹N°›</a:t>
            </a:fld>
            <a:endParaRPr lang="fr-FR" sz="800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2553" r="28872" b="1"/>
          <a:stretch/>
        </p:blipFill>
        <p:spPr>
          <a:xfrm flipH="1">
            <a:off x="-7283" y="3652894"/>
            <a:ext cx="508952" cy="6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43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5328270" cy="1702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 i="0" spc="160" baseline="0">
                <a:solidFill>
                  <a:schemeClr val="accent1"/>
                </a:solidFill>
                <a:latin typeface="+mj-lt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8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1"/>
            <a:ext cx="5328270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lnSpc>
                <a:spcPts val="2000"/>
              </a:lnSpc>
              <a:defRPr sz="2400" i="1" spc="1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sp>
        <p:nvSpPr>
          <p:cNvPr id="8" name="Espace réservé du numéro de diapositive 4"/>
          <p:cNvSpPr txBox="1">
            <a:spLocks/>
          </p:cNvSpPr>
          <p:nvPr userDrawn="1"/>
        </p:nvSpPr>
        <p:spPr bwMode="gray">
          <a:xfrm>
            <a:off x="11629" y="3867894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#</a:t>
            </a:r>
            <a:fld id="{733122C9-A0B9-462F-8757-0847AD287B63}" type="slidenum">
              <a:rPr lang="fr-FR" sz="800" smtClean="0"/>
              <a:pPr/>
              <a:t>‹N°›</a:t>
            </a:fld>
            <a:endParaRPr lang="fr-FR" sz="800" dirty="0"/>
          </a:p>
        </p:txBody>
      </p:sp>
      <p:sp>
        <p:nvSpPr>
          <p:cNvPr id="6" name="Freeform 18"/>
          <p:cNvSpPr>
            <a:spLocks/>
          </p:cNvSpPr>
          <p:nvPr userDrawn="1"/>
        </p:nvSpPr>
        <p:spPr bwMode="auto">
          <a:xfrm>
            <a:off x="8964613" y="3674435"/>
            <a:ext cx="181875" cy="800871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100" fmla="*/ 10000 w 10000"/>
              <a:gd name="connsiteY100" fmla="*/ 5311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393 w 10000"/>
              <a:gd name="connsiteY3" fmla="*/ 5303 h 10000"/>
              <a:gd name="connsiteX4" fmla="*/ 8989 w 10000"/>
              <a:gd name="connsiteY4" fmla="*/ 5277 h 10000"/>
              <a:gd name="connsiteX5" fmla="*/ 8607 w 10000"/>
              <a:gd name="connsiteY5" fmla="*/ 5243 h 10000"/>
              <a:gd name="connsiteX6" fmla="*/ 8225 w 10000"/>
              <a:gd name="connsiteY6" fmla="*/ 5191 h 10000"/>
              <a:gd name="connsiteX7" fmla="*/ 7865 w 10000"/>
              <a:gd name="connsiteY7" fmla="*/ 5122 h 10000"/>
              <a:gd name="connsiteX8" fmla="*/ 7528 w 10000"/>
              <a:gd name="connsiteY8" fmla="*/ 5045 h 10000"/>
              <a:gd name="connsiteX9" fmla="*/ 7213 w 10000"/>
              <a:gd name="connsiteY9" fmla="*/ 4955 h 10000"/>
              <a:gd name="connsiteX10" fmla="*/ 6921 w 10000"/>
              <a:gd name="connsiteY10" fmla="*/ 4852 h 10000"/>
              <a:gd name="connsiteX11" fmla="*/ 6652 w 10000"/>
              <a:gd name="connsiteY11" fmla="*/ 4740 h 10000"/>
              <a:gd name="connsiteX12" fmla="*/ 6427 w 10000"/>
              <a:gd name="connsiteY12" fmla="*/ 4620 h 10000"/>
              <a:gd name="connsiteX13" fmla="*/ 6225 w 10000"/>
              <a:gd name="connsiteY13" fmla="*/ 4491 h 10000"/>
              <a:gd name="connsiteX14" fmla="*/ 6045 w 10000"/>
              <a:gd name="connsiteY14" fmla="*/ 4354 h 10000"/>
              <a:gd name="connsiteX15" fmla="*/ 5910 w 10000"/>
              <a:gd name="connsiteY15" fmla="*/ 4208 h 10000"/>
              <a:gd name="connsiteX16" fmla="*/ 5820 w 10000"/>
              <a:gd name="connsiteY16" fmla="*/ 4062 h 10000"/>
              <a:gd name="connsiteX17" fmla="*/ 5753 w 10000"/>
              <a:gd name="connsiteY17" fmla="*/ 3907 h 10000"/>
              <a:gd name="connsiteX18" fmla="*/ 5730 w 10000"/>
              <a:gd name="connsiteY18" fmla="*/ 3744 h 10000"/>
              <a:gd name="connsiteX19" fmla="*/ 5730 w 10000"/>
              <a:gd name="connsiteY19" fmla="*/ 3744 h 10000"/>
              <a:gd name="connsiteX20" fmla="*/ 5753 w 10000"/>
              <a:gd name="connsiteY20" fmla="*/ 3590 h 10000"/>
              <a:gd name="connsiteX21" fmla="*/ 5820 w 10000"/>
              <a:gd name="connsiteY21" fmla="*/ 3435 h 10000"/>
              <a:gd name="connsiteX22" fmla="*/ 5910 w 10000"/>
              <a:gd name="connsiteY22" fmla="*/ 3280 h 10000"/>
              <a:gd name="connsiteX23" fmla="*/ 6045 w 10000"/>
              <a:gd name="connsiteY23" fmla="*/ 3143 h 10000"/>
              <a:gd name="connsiteX24" fmla="*/ 6225 w 10000"/>
              <a:gd name="connsiteY24" fmla="*/ 3006 h 10000"/>
              <a:gd name="connsiteX25" fmla="*/ 6427 w 10000"/>
              <a:gd name="connsiteY25" fmla="*/ 2877 h 10000"/>
              <a:gd name="connsiteX26" fmla="*/ 6652 w 10000"/>
              <a:gd name="connsiteY26" fmla="*/ 2757 h 10000"/>
              <a:gd name="connsiteX27" fmla="*/ 6921 w 10000"/>
              <a:gd name="connsiteY27" fmla="*/ 2645 h 10000"/>
              <a:gd name="connsiteX28" fmla="*/ 7213 w 10000"/>
              <a:gd name="connsiteY28" fmla="*/ 2542 h 10000"/>
              <a:gd name="connsiteX29" fmla="*/ 7528 w 10000"/>
              <a:gd name="connsiteY29" fmla="*/ 2456 h 10000"/>
              <a:gd name="connsiteX30" fmla="*/ 7865 w 10000"/>
              <a:gd name="connsiteY30" fmla="*/ 2370 h 10000"/>
              <a:gd name="connsiteX31" fmla="*/ 8225 w 10000"/>
              <a:gd name="connsiteY31" fmla="*/ 2310 h 10000"/>
              <a:gd name="connsiteX32" fmla="*/ 8607 w 10000"/>
              <a:gd name="connsiteY32" fmla="*/ 2258 h 10000"/>
              <a:gd name="connsiteX33" fmla="*/ 8989 w 10000"/>
              <a:gd name="connsiteY33" fmla="*/ 2216 h 10000"/>
              <a:gd name="connsiteX34" fmla="*/ 9393 w 10000"/>
              <a:gd name="connsiteY34" fmla="*/ 2190 h 10000"/>
              <a:gd name="connsiteX35" fmla="*/ 9820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393 w 10000"/>
              <a:gd name="connsiteY2" fmla="*/ 5303 h 10000"/>
              <a:gd name="connsiteX3" fmla="*/ 8989 w 10000"/>
              <a:gd name="connsiteY3" fmla="*/ 5277 h 10000"/>
              <a:gd name="connsiteX4" fmla="*/ 8607 w 10000"/>
              <a:gd name="connsiteY4" fmla="*/ 5243 h 10000"/>
              <a:gd name="connsiteX5" fmla="*/ 8225 w 10000"/>
              <a:gd name="connsiteY5" fmla="*/ 5191 h 10000"/>
              <a:gd name="connsiteX6" fmla="*/ 7865 w 10000"/>
              <a:gd name="connsiteY6" fmla="*/ 5122 h 10000"/>
              <a:gd name="connsiteX7" fmla="*/ 7528 w 10000"/>
              <a:gd name="connsiteY7" fmla="*/ 5045 h 10000"/>
              <a:gd name="connsiteX8" fmla="*/ 7213 w 10000"/>
              <a:gd name="connsiteY8" fmla="*/ 4955 h 10000"/>
              <a:gd name="connsiteX9" fmla="*/ 6921 w 10000"/>
              <a:gd name="connsiteY9" fmla="*/ 4852 h 10000"/>
              <a:gd name="connsiteX10" fmla="*/ 6652 w 10000"/>
              <a:gd name="connsiteY10" fmla="*/ 4740 h 10000"/>
              <a:gd name="connsiteX11" fmla="*/ 6427 w 10000"/>
              <a:gd name="connsiteY11" fmla="*/ 4620 h 10000"/>
              <a:gd name="connsiteX12" fmla="*/ 6225 w 10000"/>
              <a:gd name="connsiteY12" fmla="*/ 4491 h 10000"/>
              <a:gd name="connsiteX13" fmla="*/ 6045 w 10000"/>
              <a:gd name="connsiteY13" fmla="*/ 4354 h 10000"/>
              <a:gd name="connsiteX14" fmla="*/ 5910 w 10000"/>
              <a:gd name="connsiteY14" fmla="*/ 4208 h 10000"/>
              <a:gd name="connsiteX15" fmla="*/ 5820 w 10000"/>
              <a:gd name="connsiteY15" fmla="*/ 4062 h 10000"/>
              <a:gd name="connsiteX16" fmla="*/ 5753 w 10000"/>
              <a:gd name="connsiteY16" fmla="*/ 3907 h 10000"/>
              <a:gd name="connsiteX17" fmla="*/ 5730 w 10000"/>
              <a:gd name="connsiteY17" fmla="*/ 3744 h 10000"/>
              <a:gd name="connsiteX18" fmla="*/ 5730 w 10000"/>
              <a:gd name="connsiteY18" fmla="*/ 3744 h 10000"/>
              <a:gd name="connsiteX19" fmla="*/ 5753 w 10000"/>
              <a:gd name="connsiteY19" fmla="*/ 3590 h 10000"/>
              <a:gd name="connsiteX20" fmla="*/ 5820 w 10000"/>
              <a:gd name="connsiteY20" fmla="*/ 3435 h 10000"/>
              <a:gd name="connsiteX21" fmla="*/ 5910 w 10000"/>
              <a:gd name="connsiteY21" fmla="*/ 3280 h 10000"/>
              <a:gd name="connsiteX22" fmla="*/ 6045 w 10000"/>
              <a:gd name="connsiteY22" fmla="*/ 3143 h 10000"/>
              <a:gd name="connsiteX23" fmla="*/ 6225 w 10000"/>
              <a:gd name="connsiteY23" fmla="*/ 3006 h 10000"/>
              <a:gd name="connsiteX24" fmla="*/ 6427 w 10000"/>
              <a:gd name="connsiteY24" fmla="*/ 2877 h 10000"/>
              <a:gd name="connsiteX25" fmla="*/ 6652 w 10000"/>
              <a:gd name="connsiteY25" fmla="*/ 2757 h 10000"/>
              <a:gd name="connsiteX26" fmla="*/ 6921 w 10000"/>
              <a:gd name="connsiteY26" fmla="*/ 2645 h 10000"/>
              <a:gd name="connsiteX27" fmla="*/ 7213 w 10000"/>
              <a:gd name="connsiteY27" fmla="*/ 2542 h 10000"/>
              <a:gd name="connsiteX28" fmla="*/ 7528 w 10000"/>
              <a:gd name="connsiteY28" fmla="*/ 2456 h 10000"/>
              <a:gd name="connsiteX29" fmla="*/ 7865 w 10000"/>
              <a:gd name="connsiteY29" fmla="*/ 2370 h 10000"/>
              <a:gd name="connsiteX30" fmla="*/ 8225 w 10000"/>
              <a:gd name="connsiteY30" fmla="*/ 2310 h 10000"/>
              <a:gd name="connsiteX31" fmla="*/ 8607 w 10000"/>
              <a:gd name="connsiteY31" fmla="*/ 2258 h 10000"/>
              <a:gd name="connsiteX32" fmla="*/ 8989 w 10000"/>
              <a:gd name="connsiteY32" fmla="*/ 2216 h 10000"/>
              <a:gd name="connsiteX33" fmla="*/ 9393 w 10000"/>
              <a:gd name="connsiteY33" fmla="*/ 2190 h 10000"/>
              <a:gd name="connsiteX34" fmla="*/ 9820 w 10000"/>
              <a:gd name="connsiteY34" fmla="*/ 2190 h 10000"/>
              <a:gd name="connsiteX35" fmla="*/ 9820 w 10000"/>
              <a:gd name="connsiteY35" fmla="*/ 2190 h 10000"/>
              <a:gd name="connsiteX36" fmla="*/ 1000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989 w 10000"/>
              <a:gd name="connsiteY2" fmla="*/ 5277 h 10000"/>
              <a:gd name="connsiteX3" fmla="*/ 8607 w 10000"/>
              <a:gd name="connsiteY3" fmla="*/ 5243 h 10000"/>
              <a:gd name="connsiteX4" fmla="*/ 8225 w 10000"/>
              <a:gd name="connsiteY4" fmla="*/ 5191 h 10000"/>
              <a:gd name="connsiteX5" fmla="*/ 7865 w 10000"/>
              <a:gd name="connsiteY5" fmla="*/ 5122 h 10000"/>
              <a:gd name="connsiteX6" fmla="*/ 7528 w 10000"/>
              <a:gd name="connsiteY6" fmla="*/ 5045 h 10000"/>
              <a:gd name="connsiteX7" fmla="*/ 7213 w 10000"/>
              <a:gd name="connsiteY7" fmla="*/ 4955 h 10000"/>
              <a:gd name="connsiteX8" fmla="*/ 6921 w 10000"/>
              <a:gd name="connsiteY8" fmla="*/ 4852 h 10000"/>
              <a:gd name="connsiteX9" fmla="*/ 6652 w 10000"/>
              <a:gd name="connsiteY9" fmla="*/ 4740 h 10000"/>
              <a:gd name="connsiteX10" fmla="*/ 6427 w 10000"/>
              <a:gd name="connsiteY10" fmla="*/ 4620 h 10000"/>
              <a:gd name="connsiteX11" fmla="*/ 6225 w 10000"/>
              <a:gd name="connsiteY11" fmla="*/ 4491 h 10000"/>
              <a:gd name="connsiteX12" fmla="*/ 6045 w 10000"/>
              <a:gd name="connsiteY12" fmla="*/ 4354 h 10000"/>
              <a:gd name="connsiteX13" fmla="*/ 5910 w 10000"/>
              <a:gd name="connsiteY13" fmla="*/ 4208 h 10000"/>
              <a:gd name="connsiteX14" fmla="*/ 5820 w 10000"/>
              <a:gd name="connsiteY14" fmla="*/ 4062 h 10000"/>
              <a:gd name="connsiteX15" fmla="*/ 5753 w 10000"/>
              <a:gd name="connsiteY15" fmla="*/ 3907 h 10000"/>
              <a:gd name="connsiteX16" fmla="*/ 5730 w 10000"/>
              <a:gd name="connsiteY16" fmla="*/ 3744 h 10000"/>
              <a:gd name="connsiteX17" fmla="*/ 5730 w 10000"/>
              <a:gd name="connsiteY17" fmla="*/ 3744 h 10000"/>
              <a:gd name="connsiteX18" fmla="*/ 5753 w 10000"/>
              <a:gd name="connsiteY18" fmla="*/ 3590 h 10000"/>
              <a:gd name="connsiteX19" fmla="*/ 5820 w 10000"/>
              <a:gd name="connsiteY19" fmla="*/ 3435 h 10000"/>
              <a:gd name="connsiteX20" fmla="*/ 5910 w 10000"/>
              <a:gd name="connsiteY20" fmla="*/ 3280 h 10000"/>
              <a:gd name="connsiteX21" fmla="*/ 6045 w 10000"/>
              <a:gd name="connsiteY21" fmla="*/ 3143 h 10000"/>
              <a:gd name="connsiteX22" fmla="*/ 6225 w 10000"/>
              <a:gd name="connsiteY22" fmla="*/ 3006 h 10000"/>
              <a:gd name="connsiteX23" fmla="*/ 6427 w 10000"/>
              <a:gd name="connsiteY23" fmla="*/ 2877 h 10000"/>
              <a:gd name="connsiteX24" fmla="*/ 6652 w 10000"/>
              <a:gd name="connsiteY24" fmla="*/ 2757 h 10000"/>
              <a:gd name="connsiteX25" fmla="*/ 6921 w 10000"/>
              <a:gd name="connsiteY25" fmla="*/ 2645 h 10000"/>
              <a:gd name="connsiteX26" fmla="*/ 7213 w 10000"/>
              <a:gd name="connsiteY26" fmla="*/ 2542 h 10000"/>
              <a:gd name="connsiteX27" fmla="*/ 7528 w 10000"/>
              <a:gd name="connsiteY27" fmla="*/ 2456 h 10000"/>
              <a:gd name="connsiteX28" fmla="*/ 7865 w 10000"/>
              <a:gd name="connsiteY28" fmla="*/ 2370 h 10000"/>
              <a:gd name="connsiteX29" fmla="*/ 8225 w 10000"/>
              <a:gd name="connsiteY29" fmla="*/ 2310 h 10000"/>
              <a:gd name="connsiteX30" fmla="*/ 8607 w 10000"/>
              <a:gd name="connsiteY30" fmla="*/ 2258 h 10000"/>
              <a:gd name="connsiteX31" fmla="*/ 8989 w 10000"/>
              <a:gd name="connsiteY31" fmla="*/ 2216 h 10000"/>
              <a:gd name="connsiteX32" fmla="*/ 9393 w 10000"/>
              <a:gd name="connsiteY32" fmla="*/ 2190 h 10000"/>
              <a:gd name="connsiteX33" fmla="*/ 9820 w 10000"/>
              <a:gd name="connsiteY33" fmla="*/ 2190 h 10000"/>
              <a:gd name="connsiteX34" fmla="*/ 9820 w 10000"/>
              <a:gd name="connsiteY34" fmla="*/ 2190 h 10000"/>
              <a:gd name="connsiteX35" fmla="*/ 10000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607 w 10000"/>
              <a:gd name="connsiteY2" fmla="*/ 5243 h 10000"/>
              <a:gd name="connsiteX3" fmla="*/ 8225 w 10000"/>
              <a:gd name="connsiteY3" fmla="*/ 5191 h 10000"/>
              <a:gd name="connsiteX4" fmla="*/ 7865 w 10000"/>
              <a:gd name="connsiteY4" fmla="*/ 5122 h 10000"/>
              <a:gd name="connsiteX5" fmla="*/ 7528 w 10000"/>
              <a:gd name="connsiteY5" fmla="*/ 5045 h 10000"/>
              <a:gd name="connsiteX6" fmla="*/ 7213 w 10000"/>
              <a:gd name="connsiteY6" fmla="*/ 4955 h 10000"/>
              <a:gd name="connsiteX7" fmla="*/ 6921 w 10000"/>
              <a:gd name="connsiteY7" fmla="*/ 4852 h 10000"/>
              <a:gd name="connsiteX8" fmla="*/ 6652 w 10000"/>
              <a:gd name="connsiteY8" fmla="*/ 4740 h 10000"/>
              <a:gd name="connsiteX9" fmla="*/ 6427 w 10000"/>
              <a:gd name="connsiteY9" fmla="*/ 4620 h 10000"/>
              <a:gd name="connsiteX10" fmla="*/ 6225 w 10000"/>
              <a:gd name="connsiteY10" fmla="*/ 4491 h 10000"/>
              <a:gd name="connsiteX11" fmla="*/ 6045 w 10000"/>
              <a:gd name="connsiteY11" fmla="*/ 4354 h 10000"/>
              <a:gd name="connsiteX12" fmla="*/ 5910 w 10000"/>
              <a:gd name="connsiteY12" fmla="*/ 4208 h 10000"/>
              <a:gd name="connsiteX13" fmla="*/ 5820 w 10000"/>
              <a:gd name="connsiteY13" fmla="*/ 4062 h 10000"/>
              <a:gd name="connsiteX14" fmla="*/ 5753 w 10000"/>
              <a:gd name="connsiteY14" fmla="*/ 3907 h 10000"/>
              <a:gd name="connsiteX15" fmla="*/ 5730 w 10000"/>
              <a:gd name="connsiteY15" fmla="*/ 3744 h 10000"/>
              <a:gd name="connsiteX16" fmla="*/ 5730 w 10000"/>
              <a:gd name="connsiteY16" fmla="*/ 3744 h 10000"/>
              <a:gd name="connsiteX17" fmla="*/ 5753 w 10000"/>
              <a:gd name="connsiteY17" fmla="*/ 3590 h 10000"/>
              <a:gd name="connsiteX18" fmla="*/ 5820 w 10000"/>
              <a:gd name="connsiteY18" fmla="*/ 3435 h 10000"/>
              <a:gd name="connsiteX19" fmla="*/ 5910 w 10000"/>
              <a:gd name="connsiteY19" fmla="*/ 3280 h 10000"/>
              <a:gd name="connsiteX20" fmla="*/ 6045 w 10000"/>
              <a:gd name="connsiteY20" fmla="*/ 3143 h 10000"/>
              <a:gd name="connsiteX21" fmla="*/ 6225 w 10000"/>
              <a:gd name="connsiteY21" fmla="*/ 3006 h 10000"/>
              <a:gd name="connsiteX22" fmla="*/ 6427 w 10000"/>
              <a:gd name="connsiteY22" fmla="*/ 2877 h 10000"/>
              <a:gd name="connsiteX23" fmla="*/ 6652 w 10000"/>
              <a:gd name="connsiteY23" fmla="*/ 2757 h 10000"/>
              <a:gd name="connsiteX24" fmla="*/ 6921 w 10000"/>
              <a:gd name="connsiteY24" fmla="*/ 2645 h 10000"/>
              <a:gd name="connsiteX25" fmla="*/ 7213 w 10000"/>
              <a:gd name="connsiteY25" fmla="*/ 2542 h 10000"/>
              <a:gd name="connsiteX26" fmla="*/ 7528 w 10000"/>
              <a:gd name="connsiteY26" fmla="*/ 2456 h 10000"/>
              <a:gd name="connsiteX27" fmla="*/ 7865 w 10000"/>
              <a:gd name="connsiteY27" fmla="*/ 2370 h 10000"/>
              <a:gd name="connsiteX28" fmla="*/ 8225 w 10000"/>
              <a:gd name="connsiteY28" fmla="*/ 2310 h 10000"/>
              <a:gd name="connsiteX29" fmla="*/ 8607 w 10000"/>
              <a:gd name="connsiteY29" fmla="*/ 2258 h 10000"/>
              <a:gd name="connsiteX30" fmla="*/ 8989 w 10000"/>
              <a:gd name="connsiteY30" fmla="*/ 2216 h 10000"/>
              <a:gd name="connsiteX31" fmla="*/ 9393 w 10000"/>
              <a:gd name="connsiteY31" fmla="*/ 2190 h 10000"/>
              <a:gd name="connsiteX32" fmla="*/ 9820 w 10000"/>
              <a:gd name="connsiteY32" fmla="*/ 2190 h 10000"/>
              <a:gd name="connsiteX33" fmla="*/ 9820 w 10000"/>
              <a:gd name="connsiteY33" fmla="*/ 2190 h 10000"/>
              <a:gd name="connsiteX34" fmla="*/ 10000 w 10000"/>
              <a:gd name="connsiteY34" fmla="*/ 2190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8225 w 10000"/>
              <a:gd name="connsiteY2" fmla="*/ 5191 h 10000"/>
              <a:gd name="connsiteX3" fmla="*/ 7865 w 10000"/>
              <a:gd name="connsiteY3" fmla="*/ 5122 h 10000"/>
              <a:gd name="connsiteX4" fmla="*/ 7528 w 10000"/>
              <a:gd name="connsiteY4" fmla="*/ 5045 h 10000"/>
              <a:gd name="connsiteX5" fmla="*/ 7213 w 10000"/>
              <a:gd name="connsiteY5" fmla="*/ 4955 h 10000"/>
              <a:gd name="connsiteX6" fmla="*/ 6921 w 10000"/>
              <a:gd name="connsiteY6" fmla="*/ 4852 h 10000"/>
              <a:gd name="connsiteX7" fmla="*/ 6652 w 10000"/>
              <a:gd name="connsiteY7" fmla="*/ 4740 h 10000"/>
              <a:gd name="connsiteX8" fmla="*/ 6427 w 10000"/>
              <a:gd name="connsiteY8" fmla="*/ 4620 h 10000"/>
              <a:gd name="connsiteX9" fmla="*/ 6225 w 10000"/>
              <a:gd name="connsiteY9" fmla="*/ 4491 h 10000"/>
              <a:gd name="connsiteX10" fmla="*/ 6045 w 10000"/>
              <a:gd name="connsiteY10" fmla="*/ 4354 h 10000"/>
              <a:gd name="connsiteX11" fmla="*/ 5910 w 10000"/>
              <a:gd name="connsiteY11" fmla="*/ 4208 h 10000"/>
              <a:gd name="connsiteX12" fmla="*/ 5820 w 10000"/>
              <a:gd name="connsiteY12" fmla="*/ 4062 h 10000"/>
              <a:gd name="connsiteX13" fmla="*/ 5753 w 10000"/>
              <a:gd name="connsiteY13" fmla="*/ 3907 h 10000"/>
              <a:gd name="connsiteX14" fmla="*/ 5730 w 10000"/>
              <a:gd name="connsiteY14" fmla="*/ 3744 h 10000"/>
              <a:gd name="connsiteX15" fmla="*/ 5730 w 10000"/>
              <a:gd name="connsiteY15" fmla="*/ 3744 h 10000"/>
              <a:gd name="connsiteX16" fmla="*/ 5753 w 10000"/>
              <a:gd name="connsiteY16" fmla="*/ 3590 h 10000"/>
              <a:gd name="connsiteX17" fmla="*/ 5820 w 10000"/>
              <a:gd name="connsiteY17" fmla="*/ 3435 h 10000"/>
              <a:gd name="connsiteX18" fmla="*/ 5910 w 10000"/>
              <a:gd name="connsiteY18" fmla="*/ 3280 h 10000"/>
              <a:gd name="connsiteX19" fmla="*/ 6045 w 10000"/>
              <a:gd name="connsiteY19" fmla="*/ 3143 h 10000"/>
              <a:gd name="connsiteX20" fmla="*/ 6225 w 10000"/>
              <a:gd name="connsiteY20" fmla="*/ 3006 h 10000"/>
              <a:gd name="connsiteX21" fmla="*/ 6427 w 10000"/>
              <a:gd name="connsiteY21" fmla="*/ 2877 h 10000"/>
              <a:gd name="connsiteX22" fmla="*/ 6652 w 10000"/>
              <a:gd name="connsiteY22" fmla="*/ 2757 h 10000"/>
              <a:gd name="connsiteX23" fmla="*/ 6921 w 10000"/>
              <a:gd name="connsiteY23" fmla="*/ 2645 h 10000"/>
              <a:gd name="connsiteX24" fmla="*/ 7213 w 10000"/>
              <a:gd name="connsiteY24" fmla="*/ 2542 h 10000"/>
              <a:gd name="connsiteX25" fmla="*/ 7528 w 10000"/>
              <a:gd name="connsiteY25" fmla="*/ 2456 h 10000"/>
              <a:gd name="connsiteX26" fmla="*/ 7865 w 10000"/>
              <a:gd name="connsiteY26" fmla="*/ 2370 h 10000"/>
              <a:gd name="connsiteX27" fmla="*/ 8225 w 10000"/>
              <a:gd name="connsiteY27" fmla="*/ 2310 h 10000"/>
              <a:gd name="connsiteX28" fmla="*/ 8607 w 10000"/>
              <a:gd name="connsiteY28" fmla="*/ 2258 h 10000"/>
              <a:gd name="connsiteX29" fmla="*/ 8989 w 10000"/>
              <a:gd name="connsiteY29" fmla="*/ 2216 h 10000"/>
              <a:gd name="connsiteX30" fmla="*/ 9393 w 10000"/>
              <a:gd name="connsiteY30" fmla="*/ 2190 h 10000"/>
              <a:gd name="connsiteX31" fmla="*/ 9820 w 10000"/>
              <a:gd name="connsiteY31" fmla="*/ 2190 h 10000"/>
              <a:gd name="connsiteX32" fmla="*/ 9820 w 10000"/>
              <a:gd name="connsiteY32" fmla="*/ 2190 h 10000"/>
              <a:gd name="connsiteX33" fmla="*/ 10000 w 10000"/>
              <a:gd name="connsiteY33" fmla="*/ 2190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7865 w 10000"/>
              <a:gd name="connsiteY2" fmla="*/ 5122 h 10000"/>
              <a:gd name="connsiteX3" fmla="*/ 7528 w 10000"/>
              <a:gd name="connsiteY3" fmla="*/ 5045 h 10000"/>
              <a:gd name="connsiteX4" fmla="*/ 7213 w 10000"/>
              <a:gd name="connsiteY4" fmla="*/ 4955 h 10000"/>
              <a:gd name="connsiteX5" fmla="*/ 6921 w 10000"/>
              <a:gd name="connsiteY5" fmla="*/ 4852 h 10000"/>
              <a:gd name="connsiteX6" fmla="*/ 6652 w 10000"/>
              <a:gd name="connsiteY6" fmla="*/ 4740 h 10000"/>
              <a:gd name="connsiteX7" fmla="*/ 6427 w 10000"/>
              <a:gd name="connsiteY7" fmla="*/ 4620 h 10000"/>
              <a:gd name="connsiteX8" fmla="*/ 6225 w 10000"/>
              <a:gd name="connsiteY8" fmla="*/ 4491 h 10000"/>
              <a:gd name="connsiteX9" fmla="*/ 6045 w 10000"/>
              <a:gd name="connsiteY9" fmla="*/ 4354 h 10000"/>
              <a:gd name="connsiteX10" fmla="*/ 5910 w 10000"/>
              <a:gd name="connsiteY10" fmla="*/ 4208 h 10000"/>
              <a:gd name="connsiteX11" fmla="*/ 5820 w 10000"/>
              <a:gd name="connsiteY11" fmla="*/ 4062 h 10000"/>
              <a:gd name="connsiteX12" fmla="*/ 5753 w 10000"/>
              <a:gd name="connsiteY12" fmla="*/ 3907 h 10000"/>
              <a:gd name="connsiteX13" fmla="*/ 5730 w 10000"/>
              <a:gd name="connsiteY13" fmla="*/ 3744 h 10000"/>
              <a:gd name="connsiteX14" fmla="*/ 5730 w 10000"/>
              <a:gd name="connsiteY14" fmla="*/ 3744 h 10000"/>
              <a:gd name="connsiteX15" fmla="*/ 5753 w 10000"/>
              <a:gd name="connsiteY15" fmla="*/ 3590 h 10000"/>
              <a:gd name="connsiteX16" fmla="*/ 5820 w 10000"/>
              <a:gd name="connsiteY16" fmla="*/ 3435 h 10000"/>
              <a:gd name="connsiteX17" fmla="*/ 5910 w 10000"/>
              <a:gd name="connsiteY17" fmla="*/ 3280 h 10000"/>
              <a:gd name="connsiteX18" fmla="*/ 6045 w 10000"/>
              <a:gd name="connsiteY18" fmla="*/ 3143 h 10000"/>
              <a:gd name="connsiteX19" fmla="*/ 6225 w 10000"/>
              <a:gd name="connsiteY19" fmla="*/ 3006 h 10000"/>
              <a:gd name="connsiteX20" fmla="*/ 6427 w 10000"/>
              <a:gd name="connsiteY20" fmla="*/ 2877 h 10000"/>
              <a:gd name="connsiteX21" fmla="*/ 6652 w 10000"/>
              <a:gd name="connsiteY21" fmla="*/ 2757 h 10000"/>
              <a:gd name="connsiteX22" fmla="*/ 6921 w 10000"/>
              <a:gd name="connsiteY22" fmla="*/ 2645 h 10000"/>
              <a:gd name="connsiteX23" fmla="*/ 7213 w 10000"/>
              <a:gd name="connsiteY23" fmla="*/ 2542 h 10000"/>
              <a:gd name="connsiteX24" fmla="*/ 7528 w 10000"/>
              <a:gd name="connsiteY24" fmla="*/ 2456 h 10000"/>
              <a:gd name="connsiteX25" fmla="*/ 7865 w 10000"/>
              <a:gd name="connsiteY25" fmla="*/ 2370 h 10000"/>
              <a:gd name="connsiteX26" fmla="*/ 8225 w 10000"/>
              <a:gd name="connsiteY26" fmla="*/ 2310 h 10000"/>
              <a:gd name="connsiteX27" fmla="*/ 8607 w 10000"/>
              <a:gd name="connsiteY27" fmla="*/ 2258 h 10000"/>
              <a:gd name="connsiteX28" fmla="*/ 8989 w 10000"/>
              <a:gd name="connsiteY28" fmla="*/ 2216 h 10000"/>
              <a:gd name="connsiteX29" fmla="*/ 9393 w 10000"/>
              <a:gd name="connsiteY29" fmla="*/ 2190 h 10000"/>
              <a:gd name="connsiteX30" fmla="*/ 9820 w 10000"/>
              <a:gd name="connsiteY30" fmla="*/ 2190 h 10000"/>
              <a:gd name="connsiteX31" fmla="*/ 9820 w 10000"/>
              <a:gd name="connsiteY31" fmla="*/ 2190 h 10000"/>
              <a:gd name="connsiteX32" fmla="*/ 10000 w 10000"/>
              <a:gd name="connsiteY32" fmla="*/ 219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528 w 10000"/>
              <a:gd name="connsiteY2" fmla="*/ 5045 h 10000"/>
              <a:gd name="connsiteX3" fmla="*/ 7213 w 10000"/>
              <a:gd name="connsiteY3" fmla="*/ 4955 h 10000"/>
              <a:gd name="connsiteX4" fmla="*/ 6921 w 10000"/>
              <a:gd name="connsiteY4" fmla="*/ 4852 h 10000"/>
              <a:gd name="connsiteX5" fmla="*/ 6652 w 10000"/>
              <a:gd name="connsiteY5" fmla="*/ 4740 h 10000"/>
              <a:gd name="connsiteX6" fmla="*/ 6427 w 10000"/>
              <a:gd name="connsiteY6" fmla="*/ 4620 h 10000"/>
              <a:gd name="connsiteX7" fmla="*/ 6225 w 10000"/>
              <a:gd name="connsiteY7" fmla="*/ 4491 h 10000"/>
              <a:gd name="connsiteX8" fmla="*/ 6045 w 10000"/>
              <a:gd name="connsiteY8" fmla="*/ 4354 h 10000"/>
              <a:gd name="connsiteX9" fmla="*/ 5910 w 10000"/>
              <a:gd name="connsiteY9" fmla="*/ 4208 h 10000"/>
              <a:gd name="connsiteX10" fmla="*/ 5820 w 10000"/>
              <a:gd name="connsiteY10" fmla="*/ 4062 h 10000"/>
              <a:gd name="connsiteX11" fmla="*/ 5753 w 10000"/>
              <a:gd name="connsiteY11" fmla="*/ 3907 h 10000"/>
              <a:gd name="connsiteX12" fmla="*/ 5730 w 10000"/>
              <a:gd name="connsiteY12" fmla="*/ 3744 h 10000"/>
              <a:gd name="connsiteX13" fmla="*/ 5730 w 10000"/>
              <a:gd name="connsiteY13" fmla="*/ 3744 h 10000"/>
              <a:gd name="connsiteX14" fmla="*/ 5753 w 10000"/>
              <a:gd name="connsiteY14" fmla="*/ 3590 h 10000"/>
              <a:gd name="connsiteX15" fmla="*/ 5820 w 10000"/>
              <a:gd name="connsiteY15" fmla="*/ 3435 h 10000"/>
              <a:gd name="connsiteX16" fmla="*/ 5910 w 10000"/>
              <a:gd name="connsiteY16" fmla="*/ 3280 h 10000"/>
              <a:gd name="connsiteX17" fmla="*/ 6045 w 10000"/>
              <a:gd name="connsiteY17" fmla="*/ 3143 h 10000"/>
              <a:gd name="connsiteX18" fmla="*/ 6225 w 10000"/>
              <a:gd name="connsiteY18" fmla="*/ 3006 h 10000"/>
              <a:gd name="connsiteX19" fmla="*/ 6427 w 10000"/>
              <a:gd name="connsiteY19" fmla="*/ 2877 h 10000"/>
              <a:gd name="connsiteX20" fmla="*/ 6652 w 10000"/>
              <a:gd name="connsiteY20" fmla="*/ 2757 h 10000"/>
              <a:gd name="connsiteX21" fmla="*/ 6921 w 10000"/>
              <a:gd name="connsiteY21" fmla="*/ 2645 h 10000"/>
              <a:gd name="connsiteX22" fmla="*/ 7213 w 10000"/>
              <a:gd name="connsiteY22" fmla="*/ 2542 h 10000"/>
              <a:gd name="connsiteX23" fmla="*/ 7528 w 10000"/>
              <a:gd name="connsiteY23" fmla="*/ 2456 h 10000"/>
              <a:gd name="connsiteX24" fmla="*/ 7865 w 10000"/>
              <a:gd name="connsiteY24" fmla="*/ 2370 h 10000"/>
              <a:gd name="connsiteX25" fmla="*/ 8225 w 10000"/>
              <a:gd name="connsiteY25" fmla="*/ 2310 h 10000"/>
              <a:gd name="connsiteX26" fmla="*/ 8607 w 10000"/>
              <a:gd name="connsiteY26" fmla="*/ 2258 h 10000"/>
              <a:gd name="connsiteX27" fmla="*/ 8989 w 10000"/>
              <a:gd name="connsiteY27" fmla="*/ 2216 h 10000"/>
              <a:gd name="connsiteX28" fmla="*/ 9393 w 10000"/>
              <a:gd name="connsiteY28" fmla="*/ 2190 h 10000"/>
              <a:gd name="connsiteX29" fmla="*/ 9820 w 10000"/>
              <a:gd name="connsiteY29" fmla="*/ 2190 h 10000"/>
              <a:gd name="connsiteX30" fmla="*/ 9820 w 10000"/>
              <a:gd name="connsiteY30" fmla="*/ 2190 h 10000"/>
              <a:gd name="connsiteX31" fmla="*/ 10000 w 10000"/>
              <a:gd name="connsiteY31" fmla="*/ 219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213 w 10000"/>
              <a:gd name="connsiteY2" fmla="*/ 4955 h 10000"/>
              <a:gd name="connsiteX3" fmla="*/ 6921 w 10000"/>
              <a:gd name="connsiteY3" fmla="*/ 4852 h 10000"/>
              <a:gd name="connsiteX4" fmla="*/ 6652 w 10000"/>
              <a:gd name="connsiteY4" fmla="*/ 4740 h 10000"/>
              <a:gd name="connsiteX5" fmla="*/ 6427 w 10000"/>
              <a:gd name="connsiteY5" fmla="*/ 4620 h 10000"/>
              <a:gd name="connsiteX6" fmla="*/ 6225 w 10000"/>
              <a:gd name="connsiteY6" fmla="*/ 4491 h 10000"/>
              <a:gd name="connsiteX7" fmla="*/ 6045 w 10000"/>
              <a:gd name="connsiteY7" fmla="*/ 4354 h 10000"/>
              <a:gd name="connsiteX8" fmla="*/ 5910 w 10000"/>
              <a:gd name="connsiteY8" fmla="*/ 4208 h 10000"/>
              <a:gd name="connsiteX9" fmla="*/ 5820 w 10000"/>
              <a:gd name="connsiteY9" fmla="*/ 4062 h 10000"/>
              <a:gd name="connsiteX10" fmla="*/ 5753 w 10000"/>
              <a:gd name="connsiteY10" fmla="*/ 3907 h 10000"/>
              <a:gd name="connsiteX11" fmla="*/ 5730 w 10000"/>
              <a:gd name="connsiteY11" fmla="*/ 3744 h 10000"/>
              <a:gd name="connsiteX12" fmla="*/ 5730 w 10000"/>
              <a:gd name="connsiteY12" fmla="*/ 3744 h 10000"/>
              <a:gd name="connsiteX13" fmla="*/ 5753 w 10000"/>
              <a:gd name="connsiteY13" fmla="*/ 3590 h 10000"/>
              <a:gd name="connsiteX14" fmla="*/ 5820 w 10000"/>
              <a:gd name="connsiteY14" fmla="*/ 3435 h 10000"/>
              <a:gd name="connsiteX15" fmla="*/ 5910 w 10000"/>
              <a:gd name="connsiteY15" fmla="*/ 3280 h 10000"/>
              <a:gd name="connsiteX16" fmla="*/ 6045 w 10000"/>
              <a:gd name="connsiteY16" fmla="*/ 3143 h 10000"/>
              <a:gd name="connsiteX17" fmla="*/ 6225 w 10000"/>
              <a:gd name="connsiteY17" fmla="*/ 3006 h 10000"/>
              <a:gd name="connsiteX18" fmla="*/ 6427 w 10000"/>
              <a:gd name="connsiteY18" fmla="*/ 2877 h 10000"/>
              <a:gd name="connsiteX19" fmla="*/ 6652 w 10000"/>
              <a:gd name="connsiteY19" fmla="*/ 2757 h 10000"/>
              <a:gd name="connsiteX20" fmla="*/ 6921 w 10000"/>
              <a:gd name="connsiteY20" fmla="*/ 2645 h 10000"/>
              <a:gd name="connsiteX21" fmla="*/ 7213 w 10000"/>
              <a:gd name="connsiteY21" fmla="*/ 2542 h 10000"/>
              <a:gd name="connsiteX22" fmla="*/ 7528 w 10000"/>
              <a:gd name="connsiteY22" fmla="*/ 2456 h 10000"/>
              <a:gd name="connsiteX23" fmla="*/ 7865 w 10000"/>
              <a:gd name="connsiteY23" fmla="*/ 2370 h 10000"/>
              <a:gd name="connsiteX24" fmla="*/ 8225 w 10000"/>
              <a:gd name="connsiteY24" fmla="*/ 2310 h 10000"/>
              <a:gd name="connsiteX25" fmla="*/ 8607 w 10000"/>
              <a:gd name="connsiteY25" fmla="*/ 2258 h 10000"/>
              <a:gd name="connsiteX26" fmla="*/ 8989 w 10000"/>
              <a:gd name="connsiteY26" fmla="*/ 2216 h 10000"/>
              <a:gd name="connsiteX27" fmla="*/ 9393 w 10000"/>
              <a:gd name="connsiteY27" fmla="*/ 2190 h 10000"/>
              <a:gd name="connsiteX28" fmla="*/ 9820 w 10000"/>
              <a:gd name="connsiteY28" fmla="*/ 2190 h 10000"/>
              <a:gd name="connsiteX29" fmla="*/ 9820 w 10000"/>
              <a:gd name="connsiteY29" fmla="*/ 2190 h 10000"/>
              <a:gd name="connsiteX30" fmla="*/ 10000 w 10000"/>
              <a:gd name="connsiteY30" fmla="*/ 2190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652 w 10000"/>
              <a:gd name="connsiteY2" fmla="*/ 4740 h 10000"/>
              <a:gd name="connsiteX3" fmla="*/ 6427 w 10000"/>
              <a:gd name="connsiteY3" fmla="*/ 4620 h 10000"/>
              <a:gd name="connsiteX4" fmla="*/ 6225 w 10000"/>
              <a:gd name="connsiteY4" fmla="*/ 4491 h 10000"/>
              <a:gd name="connsiteX5" fmla="*/ 6045 w 10000"/>
              <a:gd name="connsiteY5" fmla="*/ 4354 h 10000"/>
              <a:gd name="connsiteX6" fmla="*/ 5910 w 10000"/>
              <a:gd name="connsiteY6" fmla="*/ 4208 h 10000"/>
              <a:gd name="connsiteX7" fmla="*/ 5820 w 10000"/>
              <a:gd name="connsiteY7" fmla="*/ 4062 h 10000"/>
              <a:gd name="connsiteX8" fmla="*/ 5753 w 10000"/>
              <a:gd name="connsiteY8" fmla="*/ 3907 h 10000"/>
              <a:gd name="connsiteX9" fmla="*/ 5730 w 10000"/>
              <a:gd name="connsiteY9" fmla="*/ 3744 h 10000"/>
              <a:gd name="connsiteX10" fmla="*/ 5730 w 10000"/>
              <a:gd name="connsiteY10" fmla="*/ 3744 h 10000"/>
              <a:gd name="connsiteX11" fmla="*/ 5753 w 10000"/>
              <a:gd name="connsiteY11" fmla="*/ 3590 h 10000"/>
              <a:gd name="connsiteX12" fmla="*/ 5820 w 10000"/>
              <a:gd name="connsiteY12" fmla="*/ 3435 h 10000"/>
              <a:gd name="connsiteX13" fmla="*/ 5910 w 10000"/>
              <a:gd name="connsiteY13" fmla="*/ 3280 h 10000"/>
              <a:gd name="connsiteX14" fmla="*/ 6045 w 10000"/>
              <a:gd name="connsiteY14" fmla="*/ 3143 h 10000"/>
              <a:gd name="connsiteX15" fmla="*/ 6225 w 10000"/>
              <a:gd name="connsiteY15" fmla="*/ 3006 h 10000"/>
              <a:gd name="connsiteX16" fmla="*/ 6427 w 10000"/>
              <a:gd name="connsiteY16" fmla="*/ 2877 h 10000"/>
              <a:gd name="connsiteX17" fmla="*/ 6652 w 10000"/>
              <a:gd name="connsiteY17" fmla="*/ 2757 h 10000"/>
              <a:gd name="connsiteX18" fmla="*/ 6921 w 10000"/>
              <a:gd name="connsiteY18" fmla="*/ 2645 h 10000"/>
              <a:gd name="connsiteX19" fmla="*/ 7213 w 10000"/>
              <a:gd name="connsiteY19" fmla="*/ 2542 h 10000"/>
              <a:gd name="connsiteX20" fmla="*/ 7528 w 10000"/>
              <a:gd name="connsiteY20" fmla="*/ 2456 h 10000"/>
              <a:gd name="connsiteX21" fmla="*/ 7865 w 10000"/>
              <a:gd name="connsiteY21" fmla="*/ 2370 h 10000"/>
              <a:gd name="connsiteX22" fmla="*/ 8225 w 10000"/>
              <a:gd name="connsiteY22" fmla="*/ 2310 h 10000"/>
              <a:gd name="connsiteX23" fmla="*/ 8607 w 10000"/>
              <a:gd name="connsiteY23" fmla="*/ 2258 h 10000"/>
              <a:gd name="connsiteX24" fmla="*/ 8989 w 10000"/>
              <a:gd name="connsiteY24" fmla="*/ 2216 h 10000"/>
              <a:gd name="connsiteX25" fmla="*/ 9393 w 10000"/>
              <a:gd name="connsiteY25" fmla="*/ 2190 h 10000"/>
              <a:gd name="connsiteX26" fmla="*/ 9820 w 10000"/>
              <a:gd name="connsiteY26" fmla="*/ 2190 h 10000"/>
              <a:gd name="connsiteX27" fmla="*/ 9820 w 10000"/>
              <a:gd name="connsiteY27" fmla="*/ 2190 h 10000"/>
              <a:gd name="connsiteX28" fmla="*/ 10000 w 10000"/>
              <a:gd name="connsiteY28" fmla="*/ 2190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0" fmla="*/ 9843 w 10000"/>
              <a:gd name="connsiteY0" fmla="*/ 10000 h 10000"/>
              <a:gd name="connsiteX1" fmla="*/ 6652 w 10000"/>
              <a:gd name="connsiteY1" fmla="*/ 4740 h 10000"/>
              <a:gd name="connsiteX2" fmla="*/ 6427 w 10000"/>
              <a:gd name="connsiteY2" fmla="*/ 4620 h 10000"/>
              <a:gd name="connsiteX3" fmla="*/ 6225 w 10000"/>
              <a:gd name="connsiteY3" fmla="*/ 4491 h 10000"/>
              <a:gd name="connsiteX4" fmla="*/ 6045 w 10000"/>
              <a:gd name="connsiteY4" fmla="*/ 4354 h 10000"/>
              <a:gd name="connsiteX5" fmla="*/ 5910 w 10000"/>
              <a:gd name="connsiteY5" fmla="*/ 4208 h 10000"/>
              <a:gd name="connsiteX6" fmla="*/ 5820 w 10000"/>
              <a:gd name="connsiteY6" fmla="*/ 4062 h 10000"/>
              <a:gd name="connsiteX7" fmla="*/ 5753 w 10000"/>
              <a:gd name="connsiteY7" fmla="*/ 3907 h 10000"/>
              <a:gd name="connsiteX8" fmla="*/ 5730 w 10000"/>
              <a:gd name="connsiteY8" fmla="*/ 3744 h 10000"/>
              <a:gd name="connsiteX9" fmla="*/ 5730 w 10000"/>
              <a:gd name="connsiteY9" fmla="*/ 3744 h 10000"/>
              <a:gd name="connsiteX10" fmla="*/ 5753 w 10000"/>
              <a:gd name="connsiteY10" fmla="*/ 3590 h 10000"/>
              <a:gd name="connsiteX11" fmla="*/ 5820 w 10000"/>
              <a:gd name="connsiteY11" fmla="*/ 3435 h 10000"/>
              <a:gd name="connsiteX12" fmla="*/ 5910 w 10000"/>
              <a:gd name="connsiteY12" fmla="*/ 3280 h 10000"/>
              <a:gd name="connsiteX13" fmla="*/ 6045 w 10000"/>
              <a:gd name="connsiteY13" fmla="*/ 3143 h 10000"/>
              <a:gd name="connsiteX14" fmla="*/ 6225 w 10000"/>
              <a:gd name="connsiteY14" fmla="*/ 3006 h 10000"/>
              <a:gd name="connsiteX15" fmla="*/ 6427 w 10000"/>
              <a:gd name="connsiteY15" fmla="*/ 2877 h 10000"/>
              <a:gd name="connsiteX16" fmla="*/ 6652 w 10000"/>
              <a:gd name="connsiteY16" fmla="*/ 2757 h 10000"/>
              <a:gd name="connsiteX17" fmla="*/ 6921 w 10000"/>
              <a:gd name="connsiteY17" fmla="*/ 2645 h 10000"/>
              <a:gd name="connsiteX18" fmla="*/ 7213 w 10000"/>
              <a:gd name="connsiteY18" fmla="*/ 2542 h 10000"/>
              <a:gd name="connsiteX19" fmla="*/ 7528 w 10000"/>
              <a:gd name="connsiteY19" fmla="*/ 2456 h 10000"/>
              <a:gd name="connsiteX20" fmla="*/ 7865 w 10000"/>
              <a:gd name="connsiteY20" fmla="*/ 2370 h 10000"/>
              <a:gd name="connsiteX21" fmla="*/ 8225 w 10000"/>
              <a:gd name="connsiteY21" fmla="*/ 2310 h 10000"/>
              <a:gd name="connsiteX22" fmla="*/ 8607 w 10000"/>
              <a:gd name="connsiteY22" fmla="*/ 2258 h 10000"/>
              <a:gd name="connsiteX23" fmla="*/ 8989 w 10000"/>
              <a:gd name="connsiteY23" fmla="*/ 2216 h 10000"/>
              <a:gd name="connsiteX24" fmla="*/ 9393 w 10000"/>
              <a:gd name="connsiteY24" fmla="*/ 2190 h 10000"/>
              <a:gd name="connsiteX25" fmla="*/ 9820 w 10000"/>
              <a:gd name="connsiteY25" fmla="*/ 2190 h 10000"/>
              <a:gd name="connsiteX26" fmla="*/ 9820 w 10000"/>
              <a:gd name="connsiteY26" fmla="*/ 2190 h 10000"/>
              <a:gd name="connsiteX27" fmla="*/ 10000 w 10000"/>
              <a:gd name="connsiteY27" fmla="*/ 2190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225 w 10000"/>
              <a:gd name="connsiteY2" fmla="*/ 4491 h 10000"/>
              <a:gd name="connsiteX3" fmla="*/ 6045 w 10000"/>
              <a:gd name="connsiteY3" fmla="*/ 4354 h 10000"/>
              <a:gd name="connsiteX4" fmla="*/ 5910 w 10000"/>
              <a:gd name="connsiteY4" fmla="*/ 4208 h 10000"/>
              <a:gd name="connsiteX5" fmla="*/ 5820 w 10000"/>
              <a:gd name="connsiteY5" fmla="*/ 4062 h 10000"/>
              <a:gd name="connsiteX6" fmla="*/ 5753 w 10000"/>
              <a:gd name="connsiteY6" fmla="*/ 3907 h 10000"/>
              <a:gd name="connsiteX7" fmla="*/ 5730 w 10000"/>
              <a:gd name="connsiteY7" fmla="*/ 3744 h 10000"/>
              <a:gd name="connsiteX8" fmla="*/ 5730 w 10000"/>
              <a:gd name="connsiteY8" fmla="*/ 3744 h 10000"/>
              <a:gd name="connsiteX9" fmla="*/ 5753 w 10000"/>
              <a:gd name="connsiteY9" fmla="*/ 3590 h 10000"/>
              <a:gd name="connsiteX10" fmla="*/ 5820 w 10000"/>
              <a:gd name="connsiteY10" fmla="*/ 3435 h 10000"/>
              <a:gd name="connsiteX11" fmla="*/ 5910 w 10000"/>
              <a:gd name="connsiteY11" fmla="*/ 3280 h 10000"/>
              <a:gd name="connsiteX12" fmla="*/ 6045 w 10000"/>
              <a:gd name="connsiteY12" fmla="*/ 3143 h 10000"/>
              <a:gd name="connsiteX13" fmla="*/ 6225 w 10000"/>
              <a:gd name="connsiteY13" fmla="*/ 3006 h 10000"/>
              <a:gd name="connsiteX14" fmla="*/ 6427 w 10000"/>
              <a:gd name="connsiteY14" fmla="*/ 2877 h 10000"/>
              <a:gd name="connsiteX15" fmla="*/ 6652 w 10000"/>
              <a:gd name="connsiteY15" fmla="*/ 2757 h 10000"/>
              <a:gd name="connsiteX16" fmla="*/ 6921 w 10000"/>
              <a:gd name="connsiteY16" fmla="*/ 2645 h 10000"/>
              <a:gd name="connsiteX17" fmla="*/ 7213 w 10000"/>
              <a:gd name="connsiteY17" fmla="*/ 2542 h 10000"/>
              <a:gd name="connsiteX18" fmla="*/ 7528 w 10000"/>
              <a:gd name="connsiteY18" fmla="*/ 2456 h 10000"/>
              <a:gd name="connsiteX19" fmla="*/ 7865 w 10000"/>
              <a:gd name="connsiteY19" fmla="*/ 2370 h 10000"/>
              <a:gd name="connsiteX20" fmla="*/ 8225 w 10000"/>
              <a:gd name="connsiteY20" fmla="*/ 2310 h 10000"/>
              <a:gd name="connsiteX21" fmla="*/ 8607 w 10000"/>
              <a:gd name="connsiteY21" fmla="*/ 2258 h 10000"/>
              <a:gd name="connsiteX22" fmla="*/ 8989 w 10000"/>
              <a:gd name="connsiteY22" fmla="*/ 2216 h 10000"/>
              <a:gd name="connsiteX23" fmla="*/ 9393 w 10000"/>
              <a:gd name="connsiteY23" fmla="*/ 2190 h 10000"/>
              <a:gd name="connsiteX24" fmla="*/ 9820 w 10000"/>
              <a:gd name="connsiteY24" fmla="*/ 2190 h 10000"/>
              <a:gd name="connsiteX25" fmla="*/ 9820 w 10000"/>
              <a:gd name="connsiteY25" fmla="*/ 2190 h 10000"/>
              <a:gd name="connsiteX26" fmla="*/ 10000 w 10000"/>
              <a:gd name="connsiteY26" fmla="*/ 2190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045 w 10000"/>
              <a:gd name="connsiteY2" fmla="*/ 4354 h 10000"/>
              <a:gd name="connsiteX3" fmla="*/ 5910 w 10000"/>
              <a:gd name="connsiteY3" fmla="*/ 4208 h 10000"/>
              <a:gd name="connsiteX4" fmla="*/ 5820 w 10000"/>
              <a:gd name="connsiteY4" fmla="*/ 4062 h 10000"/>
              <a:gd name="connsiteX5" fmla="*/ 5753 w 10000"/>
              <a:gd name="connsiteY5" fmla="*/ 3907 h 10000"/>
              <a:gd name="connsiteX6" fmla="*/ 5730 w 10000"/>
              <a:gd name="connsiteY6" fmla="*/ 3744 h 10000"/>
              <a:gd name="connsiteX7" fmla="*/ 5730 w 10000"/>
              <a:gd name="connsiteY7" fmla="*/ 3744 h 10000"/>
              <a:gd name="connsiteX8" fmla="*/ 5753 w 10000"/>
              <a:gd name="connsiteY8" fmla="*/ 3590 h 10000"/>
              <a:gd name="connsiteX9" fmla="*/ 5820 w 10000"/>
              <a:gd name="connsiteY9" fmla="*/ 3435 h 10000"/>
              <a:gd name="connsiteX10" fmla="*/ 5910 w 10000"/>
              <a:gd name="connsiteY10" fmla="*/ 3280 h 10000"/>
              <a:gd name="connsiteX11" fmla="*/ 6045 w 10000"/>
              <a:gd name="connsiteY11" fmla="*/ 3143 h 10000"/>
              <a:gd name="connsiteX12" fmla="*/ 6225 w 10000"/>
              <a:gd name="connsiteY12" fmla="*/ 3006 h 10000"/>
              <a:gd name="connsiteX13" fmla="*/ 6427 w 10000"/>
              <a:gd name="connsiteY13" fmla="*/ 2877 h 10000"/>
              <a:gd name="connsiteX14" fmla="*/ 6652 w 10000"/>
              <a:gd name="connsiteY14" fmla="*/ 2757 h 10000"/>
              <a:gd name="connsiteX15" fmla="*/ 6921 w 10000"/>
              <a:gd name="connsiteY15" fmla="*/ 2645 h 10000"/>
              <a:gd name="connsiteX16" fmla="*/ 7213 w 10000"/>
              <a:gd name="connsiteY16" fmla="*/ 2542 h 10000"/>
              <a:gd name="connsiteX17" fmla="*/ 7528 w 10000"/>
              <a:gd name="connsiteY17" fmla="*/ 2456 h 10000"/>
              <a:gd name="connsiteX18" fmla="*/ 7865 w 10000"/>
              <a:gd name="connsiteY18" fmla="*/ 2370 h 10000"/>
              <a:gd name="connsiteX19" fmla="*/ 8225 w 10000"/>
              <a:gd name="connsiteY19" fmla="*/ 2310 h 10000"/>
              <a:gd name="connsiteX20" fmla="*/ 8607 w 10000"/>
              <a:gd name="connsiteY20" fmla="*/ 2258 h 10000"/>
              <a:gd name="connsiteX21" fmla="*/ 8989 w 10000"/>
              <a:gd name="connsiteY21" fmla="*/ 2216 h 10000"/>
              <a:gd name="connsiteX22" fmla="*/ 9393 w 10000"/>
              <a:gd name="connsiteY22" fmla="*/ 2190 h 10000"/>
              <a:gd name="connsiteX23" fmla="*/ 9820 w 10000"/>
              <a:gd name="connsiteY23" fmla="*/ 2190 h 10000"/>
              <a:gd name="connsiteX24" fmla="*/ 9820 w 10000"/>
              <a:gd name="connsiteY24" fmla="*/ 2190 h 10000"/>
              <a:gd name="connsiteX25" fmla="*/ 10000 w 10000"/>
              <a:gd name="connsiteY25" fmla="*/ 2190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0" fmla="*/ 9843 w 10000"/>
              <a:gd name="connsiteY0" fmla="*/ 10000 h 10000"/>
              <a:gd name="connsiteX1" fmla="*/ 6045 w 10000"/>
              <a:gd name="connsiteY1" fmla="*/ 4354 h 10000"/>
              <a:gd name="connsiteX2" fmla="*/ 5910 w 10000"/>
              <a:gd name="connsiteY2" fmla="*/ 4208 h 10000"/>
              <a:gd name="connsiteX3" fmla="*/ 5820 w 10000"/>
              <a:gd name="connsiteY3" fmla="*/ 4062 h 10000"/>
              <a:gd name="connsiteX4" fmla="*/ 5753 w 10000"/>
              <a:gd name="connsiteY4" fmla="*/ 3907 h 10000"/>
              <a:gd name="connsiteX5" fmla="*/ 5730 w 10000"/>
              <a:gd name="connsiteY5" fmla="*/ 3744 h 10000"/>
              <a:gd name="connsiteX6" fmla="*/ 5730 w 10000"/>
              <a:gd name="connsiteY6" fmla="*/ 3744 h 10000"/>
              <a:gd name="connsiteX7" fmla="*/ 5753 w 10000"/>
              <a:gd name="connsiteY7" fmla="*/ 3590 h 10000"/>
              <a:gd name="connsiteX8" fmla="*/ 5820 w 10000"/>
              <a:gd name="connsiteY8" fmla="*/ 3435 h 10000"/>
              <a:gd name="connsiteX9" fmla="*/ 5910 w 10000"/>
              <a:gd name="connsiteY9" fmla="*/ 3280 h 10000"/>
              <a:gd name="connsiteX10" fmla="*/ 6045 w 10000"/>
              <a:gd name="connsiteY10" fmla="*/ 3143 h 10000"/>
              <a:gd name="connsiteX11" fmla="*/ 6225 w 10000"/>
              <a:gd name="connsiteY11" fmla="*/ 3006 h 10000"/>
              <a:gd name="connsiteX12" fmla="*/ 6427 w 10000"/>
              <a:gd name="connsiteY12" fmla="*/ 2877 h 10000"/>
              <a:gd name="connsiteX13" fmla="*/ 6652 w 10000"/>
              <a:gd name="connsiteY13" fmla="*/ 2757 h 10000"/>
              <a:gd name="connsiteX14" fmla="*/ 6921 w 10000"/>
              <a:gd name="connsiteY14" fmla="*/ 2645 h 10000"/>
              <a:gd name="connsiteX15" fmla="*/ 7213 w 10000"/>
              <a:gd name="connsiteY15" fmla="*/ 2542 h 10000"/>
              <a:gd name="connsiteX16" fmla="*/ 7528 w 10000"/>
              <a:gd name="connsiteY16" fmla="*/ 2456 h 10000"/>
              <a:gd name="connsiteX17" fmla="*/ 7865 w 10000"/>
              <a:gd name="connsiteY17" fmla="*/ 2370 h 10000"/>
              <a:gd name="connsiteX18" fmla="*/ 8225 w 10000"/>
              <a:gd name="connsiteY18" fmla="*/ 2310 h 10000"/>
              <a:gd name="connsiteX19" fmla="*/ 8607 w 10000"/>
              <a:gd name="connsiteY19" fmla="*/ 2258 h 10000"/>
              <a:gd name="connsiteX20" fmla="*/ 8989 w 10000"/>
              <a:gd name="connsiteY20" fmla="*/ 2216 h 10000"/>
              <a:gd name="connsiteX21" fmla="*/ 9393 w 10000"/>
              <a:gd name="connsiteY21" fmla="*/ 2190 h 10000"/>
              <a:gd name="connsiteX22" fmla="*/ 9820 w 10000"/>
              <a:gd name="connsiteY22" fmla="*/ 2190 h 10000"/>
              <a:gd name="connsiteX23" fmla="*/ 9820 w 10000"/>
              <a:gd name="connsiteY23" fmla="*/ 2190 h 10000"/>
              <a:gd name="connsiteX24" fmla="*/ 10000 w 10000"/>
              <a:gd name="connsiteY24" fmla="*/ 2190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219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6707 w 10000"/>
              <a:gd name="connsiteY14" fmla="*/ 2605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820 w 10000"/>
              <a:gd name="connsiteY4" fmla="*/ 0 h 10000"/>
              <a:gd name="connsiteX5" fmla="*/ 9303 w 10000"/>
              <a:gd name="connsiteY5" fmla="*/ 9 h 10000"/>
              <a:gd name="connsiteX6" fmla="*/ 8809 w 10000"/>
              <a:gd name="connsiteY6" fmla="*/ 17 h 10000"/>
              <a:gd name="connsiteX7" fmla="*/ 8315 w 10000"/>
              <a:gd name="connsiteY7" fmla="*/ 43 h 10000"/>
              <a:gd name="connsiteX8" fmla="*/ 7843 w 10000"/>
              <a:gd name="connsiteY8" fmla="*/ 77 h 10000"/>
              <a:gd name="connsiteX9" fmla="*/ 7371 w 10000"/>
              <a:gd name="connsiteY9" fmla="*/ 120 h 10000"/>
              <a:gd name="connsiteX10" fmla="*/ 6899 w 10000"/>
              <a:gd name="connsiteY10" fmla="*/ 172 h 10000"/>
              <a:gd name="connsiteX11" fmla="*/ 6449 w 10000"/>
              <a:gd name="connsiteY11" fmla="*/ 223 h 10000"/>
              <a:gd name="connsiteX12" fmla="*/ 6000 w 10000"/>
              <a:gd name="connsiteY12" fmla="*/ 292 h 10000"/>
              <a:gd name="connsiteX13" fmla="*/ 5551 w 10000"/>
              <a:gd name="connsiteY13" fmla="*/ 369 h 10000"/>
              <a:gd name="connsiteX14" fmla="*/ 5146 w 10000"/>
              <a:gd name="connsiteY14" fmla="*/ 455 h 10000"/>
              <a:gd name="connsiteX15" fmla="*/ 4719 w 10000"/>
              <a:gd name="connsiteY15" fmla="*/ 541 h 10000"/>
              <a:gd name="connsiteX16" fmla="*/ 4337 w 10000"/>
              <a:gd name="connsiteY16" fmla="*/ 644 h 10000"/>
              <a:gd name="connsiteX17" fmla="*/ 3955 w 10000"/>
              <a:gd name="connsiteY17" fmla="*/ 747 h 10000"/>
              <a:gd name="connsiteX18" fmla="*/ 3573 w 10000"/>
              <a:gd name="connsiteY18" fmla="*/ 859 h 10000"/>
              <a:gd name="connsiteX19" fmla="*/ 3213 w 10000"/>
              <a:gd name="connsiteY19" fmla="*/ 970 h 10000"/>
              <a:gd name="connsiteX20" fmla="*/ 2876 w 10000"/>
              <a:gd name="connsiteY20" fmla="*/ 1099 h 10000"/>
              <a:gd name="connsiteX21" fmla="*/ 2562 w 10000"/>
              <a:gd name="connsiteY21" fmla="*/ 1228 h 10000"/>
              <a:gd name="connsiteX22" fmla="*/ 2247 w 10000"/>
              <a:gd name="connsiteY22" fmla="*/ 1365 h 10000"/>
              <a:gd name="connsiteX23" fmla="*/ 1955 w 10000"/>
              <a:gd name="connsiteY23" fmla="*/ 1503 h 10000"/>
              <a:gd name="connsiteX24" fmla="*/ 1685 w 10000"/>
              <a:gd name="connsiteY24" fmla="*/ 1649 h 10000"/>
              <a:gd name="connsiteX25" fmla="*/ 1416 w 10000"/>
              <a:gd name="connsiteY25" fmla="*/ 1803 h 10000"/>
              <a:gd name="connsiteX26" fmla="*/ 1191 w 10000"/>
              <a:gd name="connsiteY26" fmla="*/ 1958 h 10000"/>
              <a:gd name="connsiteX27" fmla="*/ 966 w 10000"/>
              <a:gd name="connsiteY27" fmla="*/ 2121 h 10000"/>
              <a:gd name="connsiteX28" fmla="*/ 787 w 10000"/>
              <a:gd name="connsiteY28" fmla="*/ 2293 h 10000"/>
              <a:gd name="connsiteX29" fmla="*/ 607 w 10000"/>
              <a:gd name="connsiteY29" fmla="*/ 2456 h 10000"/>
              <a:gd name="connsiteX30" fmla="*/ 449 w 10000"/>
              <a:gd name="connsiteY30" fmla="*/ 2636 h 10000"/>
              <a:gd name="connsiteX31" fmla="*/ 315 w 10000"/>
              <a:gd name="connsiteY31" fmla="*/ 2808 h 10000"/>
              <a:gd name="connsiteX32" fmla="*/ 202 w 10000"/>
              <a:gd name="connsiteY32" fmla="*/ 2988 h 10000"/>
              <a:gd name="connsiteX33" fmla="*/ 112 w 10000"/>
              <a:gd name="connsiteY33" fmla="*/ 3177 h 10000"/>
              <a:gd name="connsiteX34" fmla="*/ 67 w 10000"/>
              <a:gd name="connsiteY34" fmla="*/ 3366 h 10000"/>
              <a:gd name="connsiteX35" fmla="*/ 22 w 10000"/>
              <a:gd name="connsiteY35" fmla="*/ 3555 h 10000"/>
              <a:gd name="connsiteX36" fmla="*/ 0 w 10000"/>
              <a:gd name="connsiteY36" fmla="*/ 3744 h 10000"/>
              <a:gd name="connsiteX37" fmla="*/ 0 w 10000"/>
              <a:gd name="connsiteY37" fmla="*/ 3744 h 10000"/>
              <a:gd name="connsiteX38" fmla="*/ 22 w 10000"/>
              <a:gd name="connsiteY38" fmla="*/ 4019 h 10000"/>
              <a:gd name="connsiteX39" fmla="*/ 90 w 10000"/>
              <a:gd name="connsiteY39" fmla="*/ 4268 h 10000"/>
              <a:gd name="connsiteX40" fmla="*/ 180 w 10000"/>
              <a:gd name="connsiteY40" fmla="*/ 4517 h 10000"/>
              <a:gd name="connsiteX41" fmla="*/ 247 w 10000"/>
              <a:gd name="connsiteY41" fmla="*/ 4629 h 10000"/>
              <a:gd name="connsiteX42" fmla="*/ 337 w 10000"/>
              <a:gd name="connsiteY42" fmla="*/ 4749 h 10000"/>
              <a:gd name="connsiteX43" fmla="*/ 427 w 10000"/>
              <a:gd name="connsiteY43" fmla="*/ 4869 h 10000"/>
              <a:gd name="connsiteX44" fmla="*/ 562 w 10000"/>
              <a:gd name="connsiteY44" fmla="*/ 4989 h 10000"/>
              <a:gd name="connsiteX45" fmla="*/ 831 w 10000"/>
              <a:gd name="connsiteY45" fmla="*/ 5243 h 10000"/>
              <a:gd name="connsiteX46" fmla="*/ 1191 w 10000"/>
              <a:gd name="connsiteY46" fmla="*/ 5509 h 10000"/>
              <a:gd name="connsiteX47" fmla="*/ 1618 w 10000"/>
              <a:gd name="connsiteY47" fmla="*/ 5801 h 10000"/>
              <a:gd name="connsiteX48" fmla="*/ 2135 w 10000"/>
              <a:gd name="connsiteY48" fmla="*/ 6119 h 10000"/>
              <a:gd name="connsiteX49" fmla="*/ 2764 w 10000"/>
              <a:gd name="connsiteY49" fmla="*/ 6471 h 10000"/>
              <a:gd name="connsiteX50" fmla="*/ 3483 w 10000"/>
              <a:gd name="connsiteY50" fmla="*/ 6874 h 10000"/>
              <a:gd name="connsiteX51" fmla="*/ 4292 w 10000"/>
              <a:gd name="connsiteY51" fmla="*/ 7329 h 10000"/>
              <a:gd name="connsiteX52" fmla="*/ 6292 w 10000"/>
              <a:gd name="connsiteY52" fmla="*/ 8420 h 10000"/>
              <a:gd name="connsiteX53" fmla="*/ 8809 w 10000"/>
              <a:gd name="connsiteY53" fmla="*/ 9794 h 10000"/>
              <a:gd name="connsiteX54" fmla="*/ 8809 w 10000"/>
              <a:gd name="connsiteY54" fmla="*/ 9794 h 10000"/>
              <a:gd name="connsiteX55" fmla="*/ 8921 w 10000"/>
              <a:gd name="connsiteY55" fmla="*/ 9845 h 10000"/>
              <a:gd name="connsiteX56" fmla="*/ 9056 w 10000"/>
              <a:gd name="connsiteY56" fmla="*/ 9897 h 10000"/>
              <a:gd name="connsiteX57" fmla="*/ 9191 w 10000"/>
              <a:gd name="connsiteY57" fmla="*/ 9931 h 10000"/>
              <a:gd name="connsiteX58" fmla="*/ 9348 w 10000"/>
              <a:gd name="connsiteY58" fmla="*/ 9957 h 10000"/>
              <a:gd name="connsiteX59" fmla="*/ 9506 w 10000"/>
              <a:gd name="connsiteY59" fmla="*/ 9983 h 10000"/>
              <a:gd name="connsiteX60" fmla="*/ 9663 w 10000"/>
              <a:gd name="connsiteY60" fmla="*/ 9991 h 10000"/>
              <a:gd name="connsiteX61" fmla="*/ 9843 w 10000"/>
              <a:gd name="connsiteY61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303 w 10000"/>
              <a:gd name="connsiteY4" fmla="*/ 9 h 10000"/>
              <a:gd name="connsiteX5" fmla="*/ 8809 w 10000"/>
              <a:gd name="connsiteY5" fmla="*/ 17 h 10000"/>
              <a:gd name="connsiteX6" fmla="*/ 8315 w 10000"/>
              <a:gd name="connsiteY6" fmla="*/ 43 h 10000"/>
              <a:gd name="connsiteX7" fmla="*/ 7843 w 10000"/>
              <a:gd name="connsiteY7" fmla="*/ 77 h 10000"/>
              <a:gd name="connsiteX8" fmla="*/ 7371 w 10000"/>
              <a:gd name="connsiteY8" fmla="*/ 120 h 10000"/>
              <a:gd name="connsiteX9" fmla="*/ 6899 w 10000"/>
              <a:gd name="connsiteY9" fmla="*/ 172 h 10000"/>
              <a:gd name="connsiteX10" fmla="*/ 6449 w 10000"/>
              <a:gd name="connsiteY10" fmla="*/ 223 h 10000"/>
              <a:gd name="connsiteX11" fmla="*/ 6000 w 10000"/>
              <a:gd name="connsiteY11" fmla="*/ 292 h 10000"/>
              <a:gd name="connsiteX12" fmla="*/ 5551 w 10000"/>
              <a:gd name="connsiteY12" fmla="*/ 369 h 10000"/>
              <a:gd name="connsiteX13" fmla="*/ 5146 w 10000"/>
              <a:gd name="connsiteY13" fmla="*/ 455 h 10000"/>
              <a:gd name="connsiteX14" fmla="*/ 4719 w 10000"/>
              <a:gd name="connsiteY14" fmla="*/ 541 h 10000"/>
              <a:gd name="connsiteX15" fmla="*/ 4337 w 10000"/>
              <a:gd name="connsiteY15" fmla="*/ 644 h 10000"/>
              <a:gd name="connsiteX16" fmla="*/ 3955 w 10000"/>
              <a:gd name="connsiteY16" fmla="*/ 747 h 10000"/>
              <a:gd name="connsiteX17" fmla="*/ 3573 w 10000"/>
              <a:gd name="connsiteY17" fmla="*/ 859 h 10000"/>
              <a:gd name="connsiteX18" fmla="*/ 3213 w 10000"/>
              <a:gd name="connsiteY18" fmla="*/ 970 h 10000"/>
              <a:gd name="connsiteX19" fmla="*/ 2876 w 10000"/>
              <a:gd name="connsiteY19" fmla="*/ 1099 h 10000"/>
              <a:gd name="connsiteX20" fmla="*/ 2562 w 10000"/>
              <a:gd name="connsiteY20" fmla="*/ 1228 h 10000"/>
              <a:gd name="connsiteX21" fmla="*/ 2247 w 10000"/>
              <a:gd name="connsiteY21" fmla="*/ 1365 h 10000"/>
              <a:gd name="connsiteX22" fmla="*/ 1955 w 10000"/>
              <a:gd name="connsiteY22" fmla="*/ 1503 h 10000"/>
              <a:gd name="connsiteX23" fmla="*/ 1685 w 10000"/>
              <a:gd name="connsiteY23" fmla="*/ 1649 h 10000"/>
              <a:gd name="connsiteX24" fmla="*/ 1416 w 10000"/>
              <a:gd name="connsiteY24" fmla="*/ 1803 h 10000"/>
              <a:gd name="connsiteX25" fmla="*/ 1191 w 10000"/>
              <a:gd name="connsiteY25" fmla="*/ 1958 h 10000"/>
              <a:gd name="connsiteX26" fmla="*/ 966 w 10000"/>
              <a:gd name="connsiteY26" fmla="*/ 2121 h 10000"/>
              <a:gd name="connsiteX27" fmla="*/ 787 w 10000"/>
              <a:gd name="connsiteY27" fmla="*/ 2293 h 10000"/>
              <a:gd name="connsiteX28" fmla="*/ 607 w 10000"/>
              <a:gd name="connsiteY28" fmla="*/ 2456 h 10000"/>
              <a:gd name="connsiteX29" fmla="*/ 449 w 10000"/>
              <a:gd name="connsiteY29" fmla="*/ 2636 h 10000"/>
              <a:gd name="connsiteX30" fmla="*/ 315 w 10000"/>
              <a:gd name="connsiteY30" fmla="*/ 2808 h 10000"/>
              <a:gd name="connsiteX31" fmla="*/ 202 w 10000"/>
              <a:gd name="connsiteY31" fmla="*/ 2988 h 10000"/>
              <a:gd name="connsiteX32" fmla="*/ 112 w 10000"/>
              <a:gd name="connsiteY32" fmla="*/ 3177 h 10000"/>
              <a:gd name="connsiteX33" fmla="*/ 67 w 10000"/>
              <a:gd name="connsiteY33" fmla="*/ 3366 h 10000"/>
              <a:gd name="connsiteX34" fmla="*/ 22 w 10000"/>
              <a:gd name="connsiteY34" fmla="*/ 3555 h 10000"/>
              <a:gd name="connsiteX35" fmla="*/ 0 w 10000"/>
              <a:gd name="connsiteY35" fmla="*/ 3744 h 10000"/>
              <a:gd name="connsiteX36" fmla="*/ 0 w 10000"/>
              <a:gd name="connsiteY36" fmla="*/ 3744 h 10000"/>
              <a:gd name="connsiteX37" fmla="*/ 22 w 10000"/>
              <a:gd name="connsiteY37" fmla="*/ 4019 h 10000"/>
              <a:gd name="connsiteX38" fmla="*/ 90 w 10000"/>
              <a:gd name="connsiteY38" fmla="*/ 4268 h 10000"/>
              <a:gd name="connsiteX39" fmla="*/ 180 w 10000"/>
              <a:gd name="connsiteY39" fmla="*/ 4517 h 10000"/>
              <a:gd name="connsiteX40" fmla="*/ 247 w 10000"/>
              <a:gd name="connsiteY40" fmla="*/ 4629 h 10000"/>
              <a:gd name="connsiteX41" fmla="*/ 337 w 10000"/>
              <a:gd name="connsiteY41" fmla="*/ 4749 h 10000"/>
              <a:gd name="connsiteX42" fmla="*/ 427 w 10000"/>
              <a:gd name="connsiteY42" fmla="*/ 4869 h 10000"/>
              <a:gd name="connsiteX43" fmla="*/ 562 w 10000"/>
              <a:gd name="connsiteY43" fmla="*/ 4989 h 10000"/>
              <a:gd name="connsiteX44" fmla="*/ 831 w 10000"/>
              <a:gd name="connsiteY44" fmla="*/ 5243 h 10000"/>
              <a:gd name="connsiteX45" fmla="*/ 1191 w 10000"/>
              <a:gd name="connsiteY45" fmla="*/ 5509 h 10000"/>
              <a:gd name="connsiteX46" fmla="*/ 1618 w 10000"/>
              <a:gd name="connsiteY46" fmla="*/ 5801 h 10000"/>
              <a:gd name="connsiteX47" fmla="*/ 2135 w 10000"/>
              <a:gd name="connsiteY47" fmla="*/ 6119 h 10000"/>
              <a:gd name="connsiteX48" fmla="*/ 2764 w 10000"/>
              <a:gd name="connsiteY48" fmla="*/ 6471 h 10000"/>
              <a:gd name="connsiteX49" fmla="*/ 3483 w 10000"/>
              <a:gd name="connsiteY49" fmla="*/ 6874 h 10000"/>
              <a:gd name="connsiteX50" fmla="*/ 4292 w 10000"/>
              <a:gd name="connsiteY50" fmla="*/ 7329 h 10000"/>
              <a:gd name="connsiteX51" fmla="*/ 6292 w 10000"/>
              <a:gd name="connsiteY51" fmla="*/ 8420 h 10000"/>
              <a:gd name="connsiteX52" fmla="*/ 8809 w 10000"/>
              <a:gd name="connsiteY52" fmla="*/ 9794 h 10000"/>
              <a:gd name="connsiteX53" fmla="*/ 8809 w 10000"/>
              <a:gd name="connsiteY53" fmla="*/ 9794 h 10000"/>
              <a:gd name="connsiteX54" fmla="*/ 8921 w 10000"/>
              <a:gd name="connsiteY54" fmla="*/ 9845 h 10000"/>
              <a:gd name="connsiteX55" fmla="*/ 9056 w 10000"/>
              <a:gd name="connsiteY55" fmla="*/ 9897 h 10000"/>
              <a:gd name="connsiteX56" fmla="*/ 9191 w 10000"/>
              <a:gd name="connsiteY56" fmla="*/ 9931 h 10000"/>
              <a:gd name="connsiteX57" fmla="*/ 9348 w 10000"/>
              <a:gd name="connsiteY57" fmla="*/ 9957 h 10000"/>
              <a:gd name="connsiteX58" fmla="*/ 9506 w 10000"/>
              <a:gd name="connsiteY58" fmla="*/ 9983 h 10000"/>
              <a:gd name="connsiteX59" fmla="*/ 9663 w 10000"/>
              <a:gd name="connsiteY59" fmla="*/ 9991 h 10000"/>
              <a:gd name="connsiteX60" fmla="*/ 9843 w 10000"/>
              <a:gd name="connsiteY60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303 w 10000"/>
              <a:gd name="connsiteY3" fmla="*/ 9 h 10000"/>
              <a:gd name="connsiteX4" fmla="*/ 8809 w 10000"/>
              <a:gd name="connsiteY4" fmla="*/ 17 h 10000"/>
              <a:gd name="connsiteX5" fmla="*/ 8315 w 10000"/>
              <a:gd name="connsiteY5" fmla="*/ 43 h 10000"/>
              <a:gd name="connsiteX6" fmla="*/ 7843 w 10000"/>
              <a:gd name="connsiteY6" fmla="*/ 77 h 10000"/>
              <a:gd name="connsiteX7" fmla="*/ 7371 w 10000"/>
              <a:gd name="connsiteY7" fmla="*/ 120 h 10000"/>
              <a:gd name="connsiteX8" fmla="*/ 6899 w 10000"/>
              <a:gd name="connsiteY8" fmla="*/ 172 h 10000"/>
              <a:gd name="connsiteX9" fmla="*/ 6449 w 10000"/>
              <a:gd name="connsiteY9" fmla="*/ 223 h 10000"/>
              <a:gd name="connsiteX10" fmla="*/ 6000 w 10000"/>
              <a:gd name="connsiteY10" fmla="*/ 292 h 10000"/>
              <a:gd name="connsiteX11" fmla="*/ 5551 w 10000"/>
              <a:gd name="connsiteY11" fmla="*/ 369 h 10000"/>
              <a:gd name="connsiteX12" fmla="*/ 5146 w 10000"/>
              <a:gd name="connsiteY12" fmla="*/ 455 h 10000"/>
              <a:gd name="connsiteX13" fmla="*/ 4719 w 10000"/>
              <a:gd name="connsiteY13" fmla="*/ 541 h 10000"/>
              <a:gd name="connsiteX14" fmla="*/ 4337 w 10000"/>
              <a:gd name="connsiteY14" fmla="*/ 644 h 10000"/>
              <a:gd name="connsiteX15" fmla="*/ 3955 w 10000"/>
              <a:gd name="connsiteY15" fmla="*/ 747 h 10000"/>
              <a:gd name="connsiteX16" fmla="*/ 3573 w 10000"/>
              <a:gd name="connsiteY16" fmla="*/ 859 h 10000"/>
              <a:gd name="connsiteX17" fmla="*/ 3213 w 10000"/>
              <a:gd name="connsiteY17" fmla="*/ 970 h 10000"/>
              <a:gd name="connsiteX18" fmla="*/ 2876 w 10000"/>
              <a:gd name="connsiteY18" fmla="*/ 1099 h 10000"/>
              <a:gd name="connsiteX19" fmla="*/ 2562 w 10000"/>
              <a:gd name="connsiteY19" fmla="*/ 1228 h 10000"/>
              <a:gd name="connsiteX20" fmla="*/ 2247 w 10000"/>
              <a:gd name="connsiteY20" fmla="*/ 1365 h 10000"/>
              <a:gd name="connsiteX21" fmla="*/ 1955 w 10000"/>
              <a:gd name="connsiteY21" fmla="*/ 1503 h 10000"/>
              <a:gd name="connsiteX22" fmla="*/ 1685 w 10000"/>
              <a:gd name="connsiteY22" fmla="*/ 1649 h 10000"/>
              <a:gd name="connsiteX23" fmla="*/ 1416 w 10000"/>
              <a:gd name="connsiteY23" fmla="*/ 1803 h 10000"/>
              <a:gd name="connsiteX24" fmla="*/ 1191 w 10000"/>
              <a:gd name="connsiteY24" fmla="*/ 1958 h 10000"/>
              <a:gd name="connsiteX25" fmla="*/ 966 w 10000"/>
              <a:gd name="connsiteY25" fmla="*/ 2121 h 10000"/>
              <a:gd name="connsiteX26" fmla="*/ 787 w 10000"/>
              <a:gd name="connsiteY26" fmla="*/ 2293 h 10000"/>
              <a:gd name="connsiteX27" fmla="*/ 607 w 10000"/>
              <a:gd name="connsiteY27" fmla="*/ 2456 h 10000"/>
              <a:gd name="connsiteX28" fmla="*/ 449 w 10000"/>
              <a:gd name="connsiteY28" fmla="*/ 2636 h 10000"/>
              <a:gd name="connsiteX29" fmla="*/ 315 w 10000"/>
              <a:gd name="connsiteY29" fmla="*/ 2808 h 10000"/>
              <a:gd name="connsiteX30" fmla="*/ 202 w 10000"/>
              <a:gd name="connsiteY30" fmla="*/ 2988 h 10000"/>
              <a:gd name="connsiteX31" fmla="*/ 112 w 10000"/>
              <a:gd name="connsiteY31" fmla="*/ 3177 h 10000"/>
              <a:gd name="connsiteX32" fmla="*/ 67 w 10000"/>
              <a:gd name="connsiteY32" fmla="*/ 3366 h 10000"/>
              <a:gd name="connsiteX33" fmla="*/ 22 w 10000"/>
              <a:gd name="connsiteY33" fmla="*/ 3555 h 10000"/>
              <a:gd name="connsiteX34" fmla="*/ 0 w 10000"/>
              <a:gd name="connsiteY34" fmla="*/ 3744 h 10000"/>
              <a:gd name="connsiteX35" fmla="*/ 0 w 10000"/>
              <a:gd name="connsiteY35" fmla="*/ 3744 h 10000"/>
              <a:gd name="connsiteX36" fmla="*/ 22 w 10000"/>
              <a:gd name="connsiteY36" fmla="*/ 4019 h 10000"/>
              <a:gd name="connsiteX37" fmla="*/ 90 w 10000"/>
              <a:gd name="connsiteY37" fmla="*/ 4268 h 10000"/>
              <a:gd name="connsiteX38" fmla="*/ 180 w 10000"/>
              <a:gd name="connsiteY38" fmla="*/ 4517 h 10000"/>
              <a:gd name="connsiteX39" fmla="*/ 247 w 10000"/>
              <a:gd name="connsiteY39" fmla="*/ 4629 h 10000"/>
              <a:gd name="connsiteX40" fmla="*/ 337 w 10000"/>
              <a:gd name="connsiteY40" fmla="*/ 4749 h 10000"/>
              <a:gd name="connsiteX41" fmla="*/ 427 w 10000"/>
              <a:gd name="connsiteY41" fmla="*/ 4869 h 10000"/>
              <a:gd name="connsiteX42" fmla="*/ 562 w 10000"/>
              <a:gd name="connsiteY42" fmla="*/ 4989 h 10000"/>
              <a:gd name="connsiteX43" fmla="*/ 831 w 10000"/>
              <a:gd name="connsiteY43" fmla="*/ 5243 h 10000"/>
              <a:gd name="connsiteX44" fmla="*/ 1191 w 10000"/>
              <a:gd name="connsiteY44" fmla="*/ 5509 h 10000"/>
              <a:gd name="connsiteX45" fmla="*/ 1618 w 10000"/>
              <a:gd name="connsiteY45" fmla="*/ 5801 h 10000"/>
              <a:gd name="connsiteX46" fmla="*/ 2135 w 10000"/>
              <a:gd name="connsiteY46" fmla="*/ 6119 h 10000"/>
              <a:gd name="connsiteX47" fmla="*/ 2764 w 10000"/>
              <a:gd name="connsiteY47" fmla="*/ 6471 h 10000"/>
              <a:gd name="connsiteX48" fmla="*/ 3483 w 10000"/>
              <a:gd name="connsiteY48" fmla="*/ 6874 h 10000"/>
              <a:gd name="connsiteX49" fmla="*/ 4292 w 10000"/>
              <a:gd name="connsiteY49" fmla="*/ 7329 h 10000"/>
              <a:gd name="connsiteX50" fmla="*/ 6292 w 10000"/>
              <a:gd name="connsiteY50" fmla="*/ 8420 h 10000"/>
              <a:gd name="connsiteX51" fmla="*/ 8809 w 10000"/>
              <a:gd name="connsiteY51" fmla="*/ 9794 h 10000"/>
              <a:gd name="connsiteX52" fmla="*/ 8809 w 10000"/>
              <a:gd name="connsiteY52" fmla="*/ 9794 h 10000"/>
              <a:gd name="connsiteX53" fmla="*/ 8921 w 10000"/>
              <a:gd name="connsiteY53" fmla="*/ 9845 h 10000"/>
              <a:gd name="connsiteX54" fmla="*/ 9056 w 10000"/>
              <a:gd name="connsiteY54" fmla="*/ 9897 h 10000"/>
              <a:gd name="connsiteX55" fmla="*/ 9191 w 10000"/>
              <a:gd name="connsiteY55" fmla="*/ 9931 h 10000"/>
              <a:gd name="connsiteX56" fmla="*/ 9348 w 10000"/>
              <a:gd name="connsiteY56" fmla="*/ 9957 h 10000"/>
              <a:gd name="connsiteX57" fmla="*/ 9506 w 10000"/>
              <a:gd name="connsiteY57" fmla="*/ 9983 h 10000"/>
              <a:gd name="connsiteX58" fmla="*/ 9663 w 10000"/>
              <a:gd name="connsiteY58" fmla="*/ 9991 h 10000"/>
              <a:gd name="connsiteX59" fmla="*/ 9843 w 10000"/>
              <a:gd name="connsiteY59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9303 w 10000"/>
              <a:gd name="connsiteY2" fmla="*/ 9 h 10000"/>
              <a:gd name="connsiteX3" fmla="*/ 8809 w 10000"/>
              <a:gd name="connsiteY3" fmla="*/ 17 h 10000"/>
              <a:gd name="connsiteX4" fmla="*/ 8315 w 10000"/>
              <a:gd name="connsiteY4" fmla="*/ 43 h 10000"/>
              <a:gd name="connsiteX5" fmla="*/ 7843 w 10000"/>
              <a:gd name="connsiteY5" fmla="*/ 77 h 10000"/>
              <a:gd name="connsiteX6" fmla="*/ 7371 w 10000"/>
              <a:gd name="connsiteY6" fmla="*/ 120 h 10000"/>
              <a:gd name="connsiteX7" fmla="*/ 6899 w 10000"/>
              <a:gd name="connsiteY7" fmla="*/ 172 h 10000"/>
              <a:gd name="connsiteX8" fmla="*/ 6449 w 10000"/>
              <a:gd name="connsiteY8" fmla="*/ 223 h 10000"/>
              <a:gd name="connsiteX9" fmla="*/ 6000 w 10000"/>
              <a:gd name="connsiteY9" fmla="*/ 292 h 10000"/>
              <a:gd name="connsiteX10" fmla="*/ 5551 w 10000"/>
              <a:gd name="connsiteY10" fmla="*/ 369 h 10000"/>
              <a:gd name="connsiteX11" fmla="*/ 5146 w 10000"/>
              <a:gd name="connsiteY11" fmla="*/ 455 h 10000"/>
              <a:gd name="connsiteX12" fmla="*/ 4719 w 10000"/>
              <a:gd name="connsiteY12" fmla="*/ 541 h 10000"/>
              <a:gd name="connsiteX13" fmla="*/ 4337 w 10000"/>
              <a:gd name="connsiteY13" fmla="*/ 644 h 10000"/>
              <a:gd name="connsiteX14" fmla="*/ 3955 w 10000"/>
              <a:gd name="connsiteY14" fmla="*/ 747 h 10000"/>
              <a:gd name="connsiteX15" fmla="*/ 3573 w 10000"/>
              <a:gd name="connsiteY15" fmla="*/ 859 h 10000"/>
              <a:gd name="connsiteX16" fmla="*/ 3213 w 10000"/>
              <a:gd name="connsiteY16" fmla="*/ 970 h 10000"/>
              <a:gd name="connsiteX17" fmla="*/ 2876 w 10000"/>
              <a:gd name="connsiteY17" fmla="*/ 1099 h 10000"/>
              <a:gd name="connsiteX18" fmla="*/ 2562 w 10000"/>
              <a:gd name="connsiteY18" fmla="*/ 1228 h 10000"/>
              <a:gd name="connsiteX19" fmla="*/ 2247 w 10000"/>
              <a:gd name="connsiteY19" fmla="*/ 1365 h 10000"/>
              <a:gd name="connsiteX20" fmla="*/ 1955 w 10000"/>
              <a:gd name="connsiteY20" fmla="*/ 1503 h 10000"/>
              <a:gd name="connsiteX21" fmla="*/ 1685 w 10000"/>
              <a:gd name="connsiteY21" fmla="*/ 1649 h 10000"/>
              <a:gd name="connsiteX22" fmla="*/ 1416 w 10000"/>
              <a:gd name="connsiteY22" fmla="*/ 1803 h 10000"/>
              <a:gd name="connsiteX23" fmla="*/ 1191 w 10000"/>
              <a:gd name="connsiteY23" fmla="*/ 1958 h 10000"/>
              <a:gd name="connsiteX24" fmla="*/ 966 w 10000"/>
              <a:gd name="connsiteY24" fmla="*/ 2121 h 10000"/>
              <a:gd name="connsiteX25" fmla="*/ 787 w 10000"/>
              <a:gd name="connsiteY25" fmla="*/ 2293 h 10000"/>
              <a:gd name="connsiteX26" fmla="*/ 607 w 10000"/>
              <a:gd name="connsiteY26" fmla="*/ 2456 h 10000"/>
              <a:gd name="connsiteX27" fmla="*/ 449 w 10000"/>
              <a:gd name="connsiteY27" fmla="*/ 2636 h 10000"/>
              <a:gd name="connsiteX28" fmla="*/ 315 w 10000"/>
              <a:gd name="connsiteY28" fmla="*/ 2808 h 10000"/>
              <a:gd name="connsiteX29" fmla="*/ 202 w 10000"/>
              <a:gd name="connsiteY29" fmla="*/ 2988 h 10000"/>
              <a:gd name="connsiteX30" fmla="*/ 112 w 10000"/>
              <a:gd name="connsiteY30" fmla="*/ 3177 h 10000"/>
              <a:gd name="connsiteX31" fmla="*/ 67 w 10000"/>
              <a:gd name="connsiteY31" fmla="*/ 3366 h 10000"/>
              <a:gd name="connsiteX32" fmla="*/ 22 w 10000"/>
              <a:gd name="connsiteY32" fmla="*/ 3555 h 10000"/>
              <a:gd name="connsiteX33" fmla="*/ 0 w 10000"/>
              <a:gd name="connsiteY33" fmla="*/ 3744 h 10000"/>
              <a:gd name="connsiteX34" fmla="*/ 0 w 10000"/>
              <a:gd name="connsiteY34" fmla="*/ 3744 h 10000"/>
              <a:gd name="connsiteX35" fmla="*/ 22 w 10000"/>
              <a:gd name="connsiteY35" fmla="*/ 4019 h 10000"/>
              <a:gd name="connsiteX36" fmla="*/ 90 w 10000"/>
              <a:gd name="connsiteY36" fmla="*/ 4268 h 10000"/>
              <a:gd name="connsiteX37" fmla="*/ 180 w 10000"/>
              <a:gd name="connsiteY37" fmla="*/ 4517 h 10000"/>
              <a:gd name="connsiteX38" fmla="*/ 247 w 10000"/>
              <a:gd name="connsiteY38" fmla="*/ 4629 h 10000"/>
              <a:gd name="connsiteX39" fmla="*/ 337 w 10000"/>
              <a:gd name="connsiteY39" fmla="*/ 4749 h 10000"/>
              <a:gd name="connsiteX40" fmla="*/ 427 w 10000"/>
              <a:gd name="connsiteY40" fmla="*/ 4869 h 10000"/>
              <a:gd name="connsiteX41" fmla="*/ 562 w 10000"/>
              <a:gd name="connsiteY41" fmla="*/ 4989 h 10000"/>
              <a:gd name="connsiteX42" fmla="*/ 831 w 10000"/>
              <a:gd name="connsiteY42" fmla="*/ 5243 h 10000"/>
              <a:gd name="connsiteX43" fmla="*/ 1191 w 10000"/>
              <a:gd name="connsiteY43" fmla="*/ 5509 h 10000"/>
              <a:gd name="connsiteX44" fmla="*/ 1618 w 10000"/>
              <a:gd name="connsiteY44" fmla="*/ 5801 h 10000"/>
              <a:gd name="connsiteX45" fmla="*/ 2135 w 10000"/>
              <a:gd name="connsiteY45" fmla="*/ 6119 h 10000"/>
              <a:gd name="connsiteX46" fmla="*/ 2764 w 10000"/>
              <a:gd name="connsiteY46" fmla="*/ 6471 h 10000"/>
              <a:gd name="connsiteX47" fmla="*/ 3483 w 10000"/>
              <a:gd name="connsiteY47" fmla="*/ 6874 h 10000"/>
              <a:gd name="connsiteX48" fmla="*/ 4292 w 10000"/>
              <a:gd name="connsiteY48" fmla="*/ 7329 h 10000"/>
              <a:gd name="connsiteX49" fmla="*/ 6292 w 10000"/>
              <a:gd name="connsiteY49" fmla="*/ 8420 h 10000"/>
              <a:gd name="connsiteX50" fmla="*/ 8809 w 10000"/>
              <a:gd name="connsiteY50" fmla="*/ 9794 h 10000"/>
              <a:gd name="connsiteX51" fmla="*/ 8809 w 10000"/>
              <a:gd name="connsiteY51" fmla="*/ 9794 h 10000"/>
              <a:gd name="connsiteX52" fmla="*/ 8921 w 10000"/>
              <a:gd name="connsiteY52" fmla="*/ 9845 h 10000"/>
              <a:gd name="connsiteX53" fmla="*/ 9056 w 10000"/>
              <a:gd name="connsiteY53" fmla="*/ 9897 h 10000"/>
              <a:gd name="connsiteX54" fmla="*/ 9191 w 10000"/>
              <a:gd name="connsiteY54" fmla="*/ 9931 h 10000"/>
              <a:gd name="connsiteX55" fmla="*/ 9348 w 10000"/>
              <a:gd name="connsiteY55" fmla="*/ 9957 h 10000"/>
              <a:gd name="connsiteX56" fmla="*/ 9506 w 10000"/>
              <a:gd name="connsiteY56" fmla="*/ 9983 h 10000"/>
              <a:gd name="connsiteX57" fmla="*/ 9663 w 10000"/>
              <a:gd name="connsiteY57" fmla="*/ 9991 h 10000"/>
              <a:gd name="connsiteX58" fmla="*/ 9843 w 10000"/>
              <a:gd name="connsiteY58" fmla="*/ 10000 h 10000"/>
              <a:gd name="connsiteX0" fmla="*/ 9843 w 9843"/>
              <a:gd name="connsiteY0" fmla="*/ 9991 h 9991"/>
              <a:gd name="connsiteX1" fmla="*/ 9303 w 9843"/>
              <a:gd name="connsiteY1" fmla="*/ 0 h 9991"/>
              <a:gd name="connsiteX2" fmla="*/ 8809 w 9843"/>
              <a:gd name="connsiteY2" fmla="*/ 8 h 9991"/>
              <a:gd name="connsiteX3" fmla="*/ 8315 w 9843"/>
              <a:gd name="connsiteY3" fmla="*/ 34 h 9991"/>
              <a:gd name="connsiteX4" fmla="*/ 7843 w 9843"/>
              <a:gd name="connsiteY4" fmla="*/ 68 h 9991"/>
              <a:gd name="connsiteX5" fmla="*/ 7371 w 9843"/>
              <a:gd name="connsiteY5" fmla="*/ 111 h 9991"/>
              <a:gd name="connsiteX6" fmla="*/ 6899 w 9843"/>
              <a:gd name="connsiteY6" fmla="*/ 163 h 9991"/>
              <a:gd name="connsiteX7" fmla="*/ 6449 w 9843"/>
              <a:gd name="connsiteY7" fmla="*/ 214 h 9991"/>
              <a:gd name="connsiteX8" fmla="*/ 6000 w 9843"/>
              <a:gd name="connsiteY8" fmla="*/ 283 h 9991"/>
              <a:gd name="connsiteX9" fmla="*/ 5551 w 9843"/>
              <a:gd name="connsiteY9" fmla="*/ 360 h 9991"/>
              <a:gd name="connsiteX10" fmla="*/ 5146 w 9843"/>
              <a:gd name="connsiteY10" fmla="*/ 446 h 9991"/>
              <a:gd name="connsiteX11" fmla="*/ 4719 w 9843"/>
              <a:gd name="connsiteY11" fmla="*/ 532 h 9991"/>
              <a:gd name="connsiteX12" fmla="*/ 4337 w 9843"/>
              <a:gd name="connsiteY12" fmla="*/ 635 h 9991"/>
              <a:gd name="connsiteX13" fmla="*/ 3955 w 9843"/>
              <a:gd name="connsiteY13" fmla="*/ 738 h 9991"/>
              <a:gd name="connsiteX14" fmla="*/ 3573 w 9843"/>
              <a:gd name="connsiteY14" fmla="*/ 850 h 9991"/>
              <a:gd name="connsiteX15" fmla="*/ 3213 w 9843"/>
              <a:gd name="connsiteY15" fmla="*/ 961 h 9991"/>
              <a:gd name="connsiteX16" fmla="*/ 2876 w 9843"/>
              <a:gd name="connsiteY16" fmla="*/ 1090 h 9991"/>
              <a:gd name="connsiteX17" fmla="*/ 2562 w 9843"/>
              <a:gd name="connsiteY17" fmla="*/ 1219 h 9991"/>
              <a:gd name="connsiteX18" fmla="*/ 2247 w 9843"/>
              <a:gd name="connsiteY18" fmla="*/ 1356 h 9991"/>
              <a:gd name="connsiteX19" fmla="*/ 1955 w 9843"/>
              <a:gd name="connsiteY19" fmla="*/ 1494 h 9991"/>
              <a:gd name="connsiteX20" fmla="*/ 1685 w 9843"/>
              <a:gd name="connsiteY20" fmla="*/ 1640 h 9991"/>
              <a:gd name="connsiteX21" fmla="*/ 1416 w 9843"/>
              <a:gd name="connsiteY21" fmla="*/ 1794 h 9991"/>
              <a:gd name="connsiteX22" fmla="*/ 1191 w 9843"/>
              <a:gd name="connsiteY22" fmla="*/ 1949 h 9991"/>
              <a:gd name="connsiteX23" fmla="*/ 966 w 9843"/>
              <a:gd name="connsiteY23" fmla="*/ 2112 h 9991"/>
              <a:gd name="connsiteX24" fmla="*/ 787 w 9843"/>
              <a:gd name="connsiteY24" fmla="*/ 2284 h 9991"/>
              <a:gd name="connsiteX25" fmla="*/ 607 w 9843"/>
              <a:gd name="connsiteY25" fmla="*/ 2447 h 9991"/>
              <a:gd name="connsiteX26" fmla="*/ 449 w 9843"/>
              <a:gd name="connsiteY26" fmla="*/ 2627 h 9991"/>
              <a:gd name="connsiteX27" fmla="*/ 315 w 9843"/>
              <a:gd name="connsiteY27" fmla="*/ 2799 h 9991"/>
              <a:gd name="connsiteX28" fmla="*/ 202 w 9843"/>
              <a:gd name="connsiteY28" fmla="*/ 2979 h 9991"/>
              <a:gd name="connsiteX29" fmla="*/ 112 w 9843"/>
              <a:gd name="connsiteY29" fmla="*/ 3168 h 9991"/>
              <a:gd name="connsiteX30" fmla="*/ 67 w 9843"/>
              <a:gd name="connsiteY30" fmla="*/ 3357 h 9991"/>
              <a:gd name="connsiteX31" fmla="*/ 22 w 9843"/>
              <a:gd name="connsiteY31" fmla="*/ 3546 h 9991"/>
              <a:gd name="connsiteX32" fmla="*/ 0 w 9843"/>
              <a:gd name="connsiteY32" fmla="*/ 3735 h 9991"/>
              <a:gd name="connsiteX33" fmla="*/ 0 w 9843"/>
              <a:gd name="connsiteY33" fmla="*/ 3735 h 9991"/>
              <a:gd name="connsiteX34" fmla="*/ 22 w 9843"/>
              <a:gd name="connsiteY34" fmla="*/ 4010 h 9991"/>
              <a:gd name="connsiteX35" fmla="*/ 90 w 9843"/>
              <a:gd name="connsiteY35" fmla="*/ 4259 h 9991"/>
              <a:gd name="connsiteX36" fmla="*/ 180 w 9843"/>
              <a:gd name="connsiteY36" fmla="*/ 4508 h 9991"/>
              <a:gd name="connsiteX37" fmla="*/ 247 w 9843"/>
              <a:gd name="connsiteY37" fmla="*/ 4620 h 9991"/>
              <a:gd name="connsiteX38" fmla="*/ 337 w 9843"/>
              <a:gd name="connsiteY38" fmla="*/ 4740 h 9991"/>
              <a:gd name="connsiteX39" fmla="*/ 427 w 9843"/>
              <a:gd name="connsiteY39" fmla="*/ 4860 h 9991"/>
              <a:gd name="connsiteX40" fmla="*/ 562 w 9843"/>
              <a:gd name="connsiteY40" fmla="*/ 4980 h 9991"/>
              <a:gd name="connsiteX41" fmla="*/ 831 w 9843"/>
              <a:gd name="connsiteY41" fmla="*/ 5234 h 9991"/>
              <a:gd name="connsiteX42" fmla="*/ 1191 w 9843"/>
              <a:gd name="connsiteY42" fmla="*/ 5500 h 9991"/>
              <a:gd name="connsiteX43" fmla="*/ 1618 w 9843"/>
              <a:gd name="connsiteY43" fmla="*/ 5792 h 9991"/>
              <a:gd name="connsiteX44" fmla="*/ 2135 w 9843"/>
              <a:gd name="connsiteY44" fmla="*/ 6110 h 9991"/>
              <a:gd name="connsiteX45" fmla="*/ 2764 w 9843"/>
              <a:gd name="connsiteY45" fmla="*/ 6462 h 9991"/>
              <a:gd name="connsiteX46" fmla="*/ 3483 w 9843"/>
              <a:gd name="connsiteY46" fmla="*/ 6865 h 9991"/>
              <a:gd name="connsiteX47" fmla="*/ 4292 w 9843"/>
              <a:gd name="connsiteY47" fmla="*/ 7320 h 9991"/>
              <a:gd name="connsiteX48" fmla="*/ 6292 w 9843"/>
              <a:gd name="connsiteY48" fmla="*/ 8411 h 9991"/>
              <a:gd name="connsiteX49" fmla="*/ 8809 w 9843"/>
              <a:gd name="connsiteY49" fmla="*/ 9785 h 9991"/>
              <a:gd name="connsiteX50" fmla="*/ 8809 w 9843"/>
              <a:gd name="connsiteY50" fmla="*/ 9785 h 9991"/>
              <a:gd name="connsiteX51" fmla="*/ 8921 w 9843"/>
              <a:gd name="connsiteY51" fmla="*/ 9836 h 9991"/>
              <a:gd name="connsiteX52" fmla="*/ 9056 w 9843"/>
              <a:gd name="connsiteY52" fmla="*/ 9888 h 9991"/>
              <a:gd name="connsiteX53" fmla="*/ 9191 w 9843"/>
              <a:gd name="connsiteY53" fmla="*/ 9922 h 9991"/>
              <a:gd name="connsiteX54" fmla="*/ 9348 w 9843"/>
              <a:gd name="connsiteY54" fmla="*/ 9948 h 9991"/>
              <a:gd name="connsiteX55" fmla="*/ 9506 w 9843"/>
              <a:gd name="connsiteY55" fmla="*/ 9974 h 9991"/>
              <a:gd name="connsiteX56" fmla="*/ 9663 w 9843"/>
              <a:gd name="connsiteY56" fmla="*/ 9982 h 9991"/>
              <a:gd name="connsiteX57" fmla="*/ 9843 w 9843"/>
              <a:gd name="connsiteY57" fmla="*/ 9991 h 9991"/>
              <a:gd name="connsiteX0" fmla="*/ 10000 w 10000"/>
              <a:gd name="connsiteY0" fmla="*/ 9992 h 9992"/>
              <a:gd name="connsiteX1" fmla="*/ 8950 w 10000"/>
              <a:gd name="connsiteY1" fmla="*/ 0 h 9992"/>
              <a:gd name="connsiteX2" fmla="*/ 8448 w 10000"/>
              <a:gd name="connsiteY2" fmla="*/ 26 h 9992"/>
              <a:gd name="connsiteX3" fmla="*/ 7968 w 10000"/>
              <a:gd name="connsiteY3" fmla="*/ 60 h 9992"/>
              <a:gd name="connsiteX4" fmla="*/ 7489 w 10000"/>
              <a:gd name="connsiteY4" fmla="*/ 103 h 9992"/>
              <a:gd name="connsiteX5" fmla="*/ 7009 w 10000"/>
              <a:gd name="connsiteY5" fmla="*/ 155 h 9992"/>
              <a:gd name="connsiteX6" fmla="*/ 6552 w 10000"/>
              <a:gd name="connsiteY6" fmla="*/ 206 h 9992"/>
              <a:gd name="connsiteX7" fmla="*/ 6096 w 10000"/>
              <a:gd name="connsiteY7" fmla="*/ 275 h 9992"/>
              <a:gd name="connsiteX8" fmla="*/ 5640 w 10000"/>
              <a:gd name="connsiteY8" fmla="*/ 352 h 9992"/>
              <a:gd name="connsiteX9" fmla="*/ 5228 w 10000"/>
              <a:gd name="connsiteY9" fmla="*/ 438 h 9992"/>
              <a:gd name="connsiteX10" fmla="*/ 4794 w 10000"/>
              <a:gd name="connsiteY10" fmla="*/ 524 h 9992"/>
              <a:gd name="connsiteX11" fmla="*/ 4406 w 10000"/>
              <a:gd name="connsiteY11" fmla="*/ 628 h 9992"/>
              <a:gd name="connsiteX12" fmla="*/ 4018 w 10000"/>
              <a:gd name="connsiteY12" fmla="*/ 731 h 9992"/>
              <a:gd name="connsiteX13" fmla="*/ 3630 w 10000"/>
              <a:gd name="connsiteY13" fmla="*/ 843 h 9992"/>
              <a:gd name="connsiteX14" fmla="*/ 3264 w 10000"/>
              <a:gd name="connsiteY14" fmla="*/ 954 h 9992"/>
              <a:gd name="connsiteX15" fmla="*/ 2922 w 10000"/>
              <a:gd name="connsiteY15" fmla="*/ 1083 h 9992"/>
              <a:gd name="connsiteX16" fmla="*/ 2603 w 10000"/>
              <a:gd name="connsiteY16" fmla="*/ 1212 h 9992"/>
              <a:gd name="connsiteX17" fmla="*/ 2283 w 10000"/>
              <a:gd name="connsiteY17" fmla="*/ 1349 h 9992"/>
              <a:gd name="connsiteX18" fmla="*/ 1986 w 10000"/>
              <a:gd name="connsiteY18" fmla="*/ 1487 h 9992"/>
              <a:gd name="connsiteX19" fmla="*/ 1712 w 10000"/>
              <a:gd name="connsiteY19" fmla="*/ 1633 h 9992"/>
              <a:gd name="connsiteX20" fmla="*/ 1439 w 10000"/>
              <a:gd name="connsiteY20" fmla="*/ 1788 h 9992"/>
              <a:gd name="connsiteX21" fmla="*/ 1210 w 10000"/>
              <a:gd name="connsiteY21" fmla="*/ 1943 h 9992"/>
              <a:gd name="connsiteX22" fmla="*/ 981 w 10000"/>
              <a:gd name="connsiteY22" fmla="*/ 2106 h 9992"/>
              <a:gd name="connsiteX23" fmla="*/ 800 w 10000"/>
              <a:gd name="connsiteY23" fmla="*/ 2278 h 9992"/>
              <a:gd name="connsiteX24" fmla="*/ 617 w 10000"/>
              <a:gd name="connsiteY24" fmla="*/ 2441 h 9992"/>
              <a:gd name="connsiteX25" fmla="*/ 456 w 10000"/>
              <a:gd name="connsiteY25" fmla="*/ 2621 h 9992"/>
              <a:gd name="connsiteX26" fmla="*/ 320 w 10000"/>
              <a:gd name="connsiteY26" fmla="*/ 2794 h 9992"/>
              <a:gd name="connsiteX27" fmla="*/ 205 w 10000"/>
              <a:gd name="connsiteY27" fmla="*/ 2974 h 9992"/>
              <a:gd name="connsiteX28" fmla="*/ 114 w 10000"/>
              <a:gd name="connsiteY28" fmla="*/ 3163 h 9992"/>
              <a:gd name="connsiteX29" fmla="*/ 68 w 10000"/>
              <a:gd name="connsiteY29" fmla="*/ 3352 h 9992"/>
              <a:gd name="connsiteX30" fmla="*/ 22 w 10000"/>
              <a:gd name="connsiteY30" fmla="*/ 3541 h 9992"/>
              <a:gd name="connsiteX31" fmla="*/ 0 w 10000"/>
              <a:gd name="connsiteY31" fmla="*/ 3730 h 9992"/>
              <a:gd name="connsiteX32" fmla="*/ 0 w 10000"/>
              <a:gd name="connsiteY32" fmla="*/ 3730 h 9992"/>
              <a:gd name="connsiteX33" fmla="*/ 22 w 10000"/>
              <a:gd name="connsiteY33" fmla="*/ 4006 h 9992"/>
              <a:gd name="connsiteX34" fmla="*/ 91 w 10000"/>
              <a:gd name="connsiteY34" fmla="*/ 4255 h 9992"/>
              <a:gd name="connsiteX35" fmla="*/ 183 w 10000"/>
              <a:gd name="connsiteY35" fmla="*/ 4504 h 9992"/>
              <a:gd name="connsiteX36" fmla="*/ 251 w 10000"/>
              <a:gd name="connsiteY36" fmla="*/ 4616 h 9992"/>
              <a:gd name="connsiteX37" fmla="*/ 342 w 10000"/>
              <a:gd name="connsiteY37" fmla="*/ 4736 h 9992"/>
              <a:gd name="connsiteX38" fmla="*/ 434 w 10000"/>
              <a:gd name="connsiteY38" fmla="*/ 4856 h 9992"/>
              <a:gd name="connsiteX39" fmla="*/ 571 w 10000"/>
              <a:gd name="connsiteY39" fmla="*/ 4976 h 9992"/>
              <a:gd name="connsiteX40" fmla="*/ 844 w 10000"/>
              <a:gd name="connsiteY40" fmla="*/ 5231 h 9992"/>
              <a:gd name="connsiteX41" fmla="*/ 1210 w 10000"/>
              <a:gd name="connsiteY41" fmla="*/ 5497 h 9992"/>
              <a:gd name="connsiteX42" fmla="*/ 1644 w 10000"/>
              <a:gd name="connsiteY42" fmla="*/ 5789 h 9992"/>
              <a:gd name="connsiteX43" fmla="*/ 2169 w 10000"/>
              <a:gd name="connsiteY43" fmla="*/ 6108 h 9992"/>
              <a:gd name="connsiteX44" fmla="*/ 2808 w 10000"/>
              <a:gd name="connsiteY44" fmla="*/ 6460 h 9992"/>
              <a:gd name="connsiteX45" fmla="*/ 3539 w 10000"/>
              <a:gd name="connsiteY45" fmla="*/ 6863 h 9992"/>
              <a:gd name="connsiteX46" fmla="*/ 4360 w 10000"/>
              <a:gd name="connsiteY46" fmla="*/ 7319 h 9992"/>
              <a:gd name="connsiteX47" fmla="*/ 6392 w 10000"/>
              <a:gd name="connsiteY47" fmla="*/ 8411 h 9992"/>
              <a:gd name="connsiteX48" fmla="*/ 8950 w 10000"/>
              <a:gd name="connsiteY48" fmla="*/ 9786 h 9992"/>
              <a:gd name="connsiteX49" fmla="*/ 8950 w 10000"/>
              <a:gd name="connsiteY49" fmla="*/ 9786 h 9992"/>
              <a:gd name="connsiteX50" fmla="*/ 9063 w 10000"/>
              <a:gd name="connsiteY50" fmla="*/ 9837 h 9992"/>
              <a:gd name="connsiteX51" fmla="*/ 9200 w 10000"/>
              <a:gd name="connsiteY51" fmla="*/ 9889 h 9992"/>
              <a:gd name="connsiteX52" fmla="*/ 9338 w 10000"/>
              <a:gd name="connsiteY52" fmla="*/ 9923 h 9992"/>
              <a:gd name="connsiteX53" fmla="*/ 9497 w 10000"/>
              <a:gd name="connsiteY53" fmla="*/ 9949 h 9992"/>
              <a:gd name="connsiteX54" fmla="*/ 9658 w 10000"/>
              <a:gd name="connsiteY54" fmla="*/ 9975 h 9992"/>
              <a:gd name="connsiteX55" fmla="*/ 9817 w 10000"/>
              <a:gd name="connsiteY55" fmla="*/ 9983 h 9992"/>
              <a:gd name="connsiteX56" fmla="*/ 10000 w 10000"/>
              <a:gd name="connsiteY56" fmla="*/ 9992 h 9992"/>
              <a:gd name="connsiteX0" fmla="*/ 10000 w 10000"/>
              <a:gd name="connsiteY0" fmla="*/ 10000 h 10000"/>
              <a:gd name="connsiteX1" fmla="*/ 8950 w 10000"/>
              <a:gd name="connsiteY1" fmla="*/ 0 h 10000"/>
              <a:gd name="connsiteX2" fmla="*/ 7968 w 10000"/>
              <a:gd name="connsiteY2" fmla="*/ 60 h 10000"/>
              <a:gd name="connsiteX3" fmla="*/ 7489 w 10000"/>
              <a:gd name="connsiteY3" fmla="*/ 103 h 10000"/>
              <a:gd name="connsiteX4" fmla="*/ 7009 w 10000"/>
              <a:gd name="connsiteY4" fmla="*/ 155 h 10000"/>
              <a:gd name="connsiteX5" fmla="*/ 6552 w 10000"/>
              <a:gd name="connsiteY5" fmla="*/ 206 h 10000"/>
              <a:gd name="connsiteX6" fmla="*/ 6096 w 10000"/>
              <a:gd name="connsiteY6" fmla="*/ 275 h 10000"/>
              <a:gd name="connsiteX7" fmla="*/ 5640 w 10000"/>
              <a:gd name="connsiteY7" fmla="*/ 352 h 10000"/>
              <a:gd name="connsiteX8" fmla="*/ 5228 w 10000"/>
              <a:gd name="connsiteY8" fmla="*/ 438 h 10000"/>
              <a:gd name="connsiteX9" fmla="*/ 4794 w 10000"/>
              <a:gd name="connsiteY9" fmla="*/ 524 h 10000"/>
              <a:gd name="connsiteX10" fmla="*/ 4406 w 10000"/>
              <a:gd name="connsiteY10" fmla="*/ 629 h 10000"/>
              <a:gd name="connsiteX11" fmla="*/ 4018 w 10000"/>
              <a:gd name="connsiteY11" fmla="*/ 732 h 10000"/>
              <a:gd name="connsiteX12" fmla="*/ 3630 w 10000"/>
              <a:gd name="connsiteY12" fmla="*/ 844 h 10000"/>
              <a:gd name="connsiteX13" fmla="*/ 3264 w 10000"/>
              <a:gd name="connsiteY13" fmla="*/ 955 h 10000"/>
              <a:gd name="connsiteX14" fmla="*/ 2922 w 10000"/>
              <a:gd name="connsiteY14" fmla="*/ 1084 h 10000"/>
              <a:gd name="connsiteX15" fmla="*/ 2603 w 10000"/>
              <a:gd name="connsiteY15" fmla="*/ 1213 h 10000"/>
              <a:gd name="connsiteX16" fmla="*/ 2283 w 10000"/>
              <a:gd name="connsiteY16" fmla="*/ 1350 h 10000"/>
              <a:gd name="connsiteX17" fmla="*/ 1986 w 10000"/>
              <a:gd name="connsiteY17" fmla="*/ 1488 h 10000"/>
              <a:gd name="connsiteX18" fmla="*/ 1712 w 10000"/>
              <a:gd name="connsiteY18" fmla="*/ 1634 h 10000"/>
              <a:gd name="connsiteX19" fmla="*/ 1439 w 10000"/>
              <a:gd name="connsiteY19" fmla="*/ 1789 h 10000"/>
              <a:gd name="connsiteX20" fmla="*/ 1210 w 10000"/>
              <a:gd name="connsiteY20" fmla="*/ 1945 h 10000"/>
              <a:gd name="connsiteX21" fmla="*/ 981 w 10000"/>
              <a:gd name="connsiteY21" fmla="*/ 2108 h 10000"/>
              <a:gd name="connsiteX22" fmla="*/ 800 w 10000"/>
              <a:gd name="connsiteY22" fmla="*/ 2280 h 10000"/>
              <a:gd name="connsiteX23" fmla="*/ 617 w 10000"/>
              <a:gd name="connsiteY23" fmla="*/ 2443 h 10000"/>
              <a:gd name="connsiteX24" fmla="*/ 456 w 10000"/>
              <a:gd name="connsiteY24" fmla="*/ 2623 h 10000"/>
              <a:gd name="connsiteX25" fmla="*/ 320 w 10000"/>
              <a:gd name="connsiteY25" fmla="*/ 2796 h 10000"/>
              <a:gd name="connsiteX26" fmla="*/ 205 w 10000"/>
              <a:gd name="connsiteY26" fmla="*/ 2976 h 10000"/>
              <a:gd name="connsiteX27" fmla="*/ 114 w 10000"/>
              <a:gd name="connsiteY27" fmla="*/ 3166 h 10000"/>
              <a:gd name="connsiteX28" fmla="*/ 68 w 10000"/>
              <a:gd name="connsiteY28" fmla="*/ 3355 h 10000"/>
              <a:gd name="connsiteX29" fmla="*/ 22 w 10000"/>
              <a:gd name="connsiteY29" fmla="*/ 3544 h 10000"/>
              <a:gd name="connsiteX30" fmla="*/ 0 w 10000"/>
              <a:gd name="connsiteY30" fmla="*/ 3733 h 10000"/>
              <a:gd name="connsiteX31" fmla="*/ 0 w 10000"/>
              <a:gd name="connsiteY31" fmla="*/ 3733 h 10000"/>
              <a:gd name="connsiteX32" fmla="*/ 22 w 10000"/>
              <a:gd name="connsiteY32" fmla="*/ 4009 h 10000"/>
              <a:gd name="connsiteX33" fmla="*/ 91 w 10000"/>
              <a:gd name="connsiteY33" fmla="*/ 4258 h 10000"/>
              <a:gd name="connsiteX34" fmla="*/ 183 w 10000"/>
              <a:gd name="connsiteY34" fmla="*/ 4508 h 10000"/>
              <a:gd name="connsiteX35" fmla="*/ 251 w 10000"/>
              <a:gd name="connsiteY35" fmla="*/ 4620 h 10000"/>
              <a:gd name="connsiteX36" fmla="*/ 342 w 10000"/>
              <a:gd name="connsiteY36" fmla="*/ 4740 h 10000"/>
              <a:gd name="connsiteX37" fmla="*/ 434 w 10000"/>
              <a:gd name="connsiteY37" fmla="*/ 4860 h 10000"/>
              <a:gd name="connsiteX38" fmla="*/ 571 w 10000"/>
              <a:gd name="connsiteY38" fmla="*/ 4980 h 10000"/>
              <a:gd name="connsiteX39" fmla="*/ 844 w 10000"/>
              <a:gd name="connsiteY39" fmla="*/ 5235 h 10000"/>
              <a:gd name="connsiteX40" fmla="*/ 1210 w 10000"/>
              <a:gd name="connsiteY40" fmla="*/ 5501 h 10000"/>
              <a:gd name="connsiteX41" fmla="*/ 1644 w 10000"/>
              <a:gd name="connsiteY41" fmla="*/ 5794 h 10000"/>
              <a:gd name="connsiteX42" fmla="*/ 2169 w 10000"/>
              <a:gd name="connsiteY42" fmla="*/ 6113 h 10000"/>
              <a:gd name="connsiteX43" fmla="*/ 2808 w 10000"/>
              <a:gd name="connsiteY43" fmla="*/ 6465 h 10000"/>
              <a:gd name="connsiteX44" fmla="*/ 3539 w 10000"/>
              <a:gd name="connsiteY44" fmla="*/ 6868 h 10000"/>
              <a:gd name="connsiteX45" fmla="*/ 4360 w 10000"/>
              <a:gd name="connsiteY45" fmla="*/ 7325 h 10000"/>
              <a:gd name="connsiteX46" fmla="*/ 6392 w 10000"/>
              <a:gd name="connsiteY46" fmla="*/ 8418 h 10000"/>
              <a:gd name="connsiteX47" fmla="*/ 8950 w 10000"/>
              <a:gd name="connsiteY47" fmla="*/ 9794 h 10000"/>
              <a:gd name="connsiteX48" fmla="*/ 8950 w 10000"/>
              <a:gd name="connsiteY48" fmla="*/ 9794 h 10000"/>
              <a:gd name="connsiteX49" fmla="*/ 9063 w 10000"/>
              <a:gd name="connsiteY49" fmla="*/ 9845 h 10000"/>
              <a:gd name="connsiteX50" fmla="*/ 9200 w 10000"/>
              <a:gd name="connsiteY50" fmla="*/ 9897 h 10000"/>
              <a:gd name="connsiteX51" fmla="*/ 9338 w 10000"/>
              <a:gd name="connsiteY51" fmla="*/ 9931 h 10000"/>
              <a:gd name="connsiteX52" fmla="*/ 9497 w 10000"/>
              <a:gd name="connsiteY52" fmla="*/ 9957 h 10000"/>
              <a:gd name="connsiteX53" fmla="*/ 9658 w 10000"/>
              <a:gd name="connsiteY53" fmla="*/ 9983 h 10000"/>
              <a:gd name="connsiteX54" fmla="*/ 9817 w 10000"/>
              <a:gd name="connsiteY54" fmla="*/ 9991 h 10000"/>
              <a:gd name="connsiteX55" fmla="*/ 10000 w 10000"/>
              <a:gd name="connsiteY55" fmla="*/ 10000 h 10000"/>
              <a:gd name="connsiteX0" fmla="*/ 10000 w 10000"/>
              <a:gd name="connsiteY0" fmla="*/ 10665 h 10665"/>
              <a:gd name="connsiteX1" fmla="*/ 7968 w 10000"/>
              <a:gd name="connsiteY1" fmla="*/ 725 h 10665"/>
              <a:gd name="connsiteX2" fmla="*/ 7489 w 10000"/>
              <a:gd name="connsiteY2" fmla="*/ 768 h 10665"/>
              <a:gd name="connsiteX3" fmla="*/ 7009 w 10000"/>
              <a:gd name="connsiteY3" fmla="*/ 820 h 10665"/>
              <a:gd name="connsiteX4" fmla="*/ 6552 w 10000"/>
              <a:gd name="connsiteY4" fmla="*/ 871 h 10665"/>
              <a:gd name="connsiteX5" fmla="*/ 6096 w 10000"/>
              <a:gd name="connsiteY5" fmla="*/ 940 h 10665"/>
              <a:gd name="connsiteX6" fmla="*/ 5640 w 10000"/>
              <a:gd name="connsiteY6" fmla="*/ 1017 h 10665"/>
              <a:gd name="connsiteX7" fmla="*/ 5228 w 10000"/>
              <a:gd name="connsiteY7" fmla="*/ 1103 h 10665"/>
              <a:gd name="connsiteX8" fmla="*/ 4794 w 10000"/>
              <a:gd name="connsiteY8" fmla="*/ 1189 h 10665"/>
              <a:gd name="connsiteX9" fmla="*/ 4406 w 10000"/>
              <a:gd name="connsiteY9" fmla="*/ 1294 h 10665"/>
              <a:gd name="connsiteX10" fmla="*/ 4018 w 10000"/>
              <a:gd name="connsiteY10" fmla="*/ 1397 h 10665"/>
              <a:gd name="connsiteX11" fmla="*/ 3630 w 10000"/>
              <a:gd name="connsiteY11" fmla="*/ 1509 h 10665"/>
              <a:gd name="connsiteX12" fmla="*/ 3264 w 10000"/>
              <a:gd name="connsiteY12" fmla="*/ 1620 h 10665"/>
              <a:gd name="connsiteX13" fmla="*/ 2922 w 10000"/>
              <a:gd name="connsiteY13" fmla="*/ 1749 h 10665"/>
              <a:gd name="connsiteX14" fmla="*/ 2603 w 10000"/>
              <a:gd name="connsiteY14" fmla="*/ 1878 h 10665"/>
              <a:gd name="connsiteX15" fmla="*/ 2283 w 10000"/>
              <a:gd name="connsiteY15" fmla="*/ 2015 h 10665"/>
              <a:gd name="connsiteX16" fmla="*/ 1986 w 10000"/>
              <a:gd name="connsiteY16" fmla="*/ 2153 h 10665"/>
              <a:gd name="connsiteX17" fmla="*/ 1712 w 10000"/>
              <a:gd name="connsiteY17" fmla="*/ 2299 h 10665"/>
              <a:gd name="connsiteX18" fmla="*/ 1439 w 10000"/>
              <a:gd name="connsiteY18" fmla="*/ 2454 h 10665"/>
              <a:gd name="connsiteX19" fmla="*/ 1210 w 10000"/>
              <a:gd name="connsiteY19" fmla="*/ 2610 h 10665"/>
              <a:gd name="connsiteX20" fmla="*/ 981 w 10000"/>
              <a:gd name="connsiteY20" fmla="*/ 2773 h 10665"/>
              <a:gd name="connsiteX21" fmla="*/ 800 w 10000"/>
              <a:gd name="connsiteY21" fmla="*/ 2945 h 10665"/>
              <a:gd name="connsiteX22" fmla="*/ 617 w 10000"/>
              <a:gd name="connsiteY22" fmla="*/ 3108 h 10665"/>
              <a:gd name="connsiteX23" fmla="*/ 456 w 10000"/>
              <a:gd name="connsiteY23" fmla="*/ 3288 h 10665"/>
              <a:gd name="connsiteX24" fmla="*/ 320 w 10000"/>
              <a:gd name="connsiteY24" fmla="*/ 3461 h 10665"/>
              <a:gd name="connsiteX25" fmla="*/ 205 w 10000"/>
              <a:gd name="connsiteY25" fmla="*/ 3641 h 10665"/>
              <a:gd name="connsiteX26" fmla="*/ 114 w 10000"/>
              <a:gd name="connsiteY26" fmla="*/ 3831 h 10665"/>
              <a:gd name="connsiteX27" fmla="*/ 68 w 10000"/>
              <a:gd name="connsiteY27" fmla="*/ 4020 h 10665"/>
              <a:gd name="connsiteX28" fmla="*/ 22 w 10000"/>
              <a:gd name="connsiteY28" fmla="*/ 4209 h 10665"/>
              <a:gd name="connsiteX29" fmla="*/ 0 w 10000"/>
              <a:gd name="connsiteY29" fmla="*/ 4398 h 10665"/>
              <a:gd name="connsiteX30" fmla="*/ 0 w 10000"/>
              <a:gd name="connsiteY30" fmla="*/ 4398 h 10665"/>
              <a:gd name="connsiteX31" fmla="*/ 22 w 10000"/>
              <a:gd name="connsiteY31" fmla="*/ 4674 h 10665"/>
              <a:gd name="connsiteX32" fmla="*/ 91 w 10000"/>
              <a:gd name="connsiteY32" fmla="*/ 4923 h 10665"/>
              <a:gd name="connsiteX33" fmla="*/ 183 w 10000"/>
              <a:gd name="connsiteY33" fmla="*/ 5173 h 10665"/>
              <a:gd name="connsiteX34" fmla="*/ 251 w 10000"/>
              <a:gd name="connsiteY34" fmla="*/ 5285 h 10665"/>
              <a:gd name="connsiteX35" fmla="*/ 342 w 10000"/>
              <a:gd name="connsiteY35" fmla="*/ 5405 h 10665"/>
              <a:gd name="connsiteX36" fmla="*/ 434 w 10000"/>
              <a:gd name="connsiteY36" fmla="*/ 5525 h 10665"/>
              <a:gd name="connsiteX37" fmla="*/ 571 w 10000"/>
              <a:gd name="connsiteY37" fmla="*/ 5645 h 10665"/>
              <a:gd name="connsiteX38" fmla="*/ 844 w 10000"/>
              <a:gd name="connsiteY38" fmla="*/ 5900 h 10665"/>
              <a:gd name="connsiteX39" fmla="*/ 1210 w 10000"/>
              <a:gd name="connsiteY39" fmla="*/ 6166 h 10665"/>
              <a:gd name="connsiteX40" fmla="*/ 1644 w 10000"/>
              <a:gd name="connsiteY40" fmla="*/ 6459 h 10665"/>
              <a:gd name="connsiteX41" fmla="*/ 2169 w 10000"/>
              <a:gd name="connsiteY41" fmla="*/ 6778 h 10665"/>
              <a:gd name="connsiteX42" fmla="*/ 2808 w 10000"/>
              <a:gd name="connsiteY42" fmla="*/ 7130 h 10665"/>
              <a:gd name="connsiteX43" fmla="*/ 3539 w 10000"/>
              <a:gd name="connsiteY43" fmla="*/ 7533 h 10665"/>
              <a:gd name="connsiteX44" fmla="*/ 4360 w 10000"/>
              <a:gd name="connsiteY44" fmla="*/ 7990 h 10665"/>
              <a:gd name="connsiteX45" fmla="*/ 6392 w 10000"/>
              <a:gd name="connsiteY45" fmla="*/ 9083 h 10665"/>
              <a:gd name="connsiteX46" fmla="*/ 8950 w 10000"/>
              <a:gd name="connsiteY46" fmla="*/ 10459 h 10665"/>
              <a:gd name="connsiteX47" fmla="*/ 8950 w 10000"/>
              <a:gd name="connsiteY47" fmla="*/ 10459 h 10665"/>
              <a:gd name="connsiteX48" fmla="*/ 9063 w 10000"/>
              <a:gd name="connsiteY48" fmla="*/ 10510 h 10665"/>
              <a:gd name="connsiteX49" fmla="*/ 9200 w 10000"/>
              <a:gd name="connsiteY49" fmla="*/ 10562 h 10665"/>
              <a:gd name="connsiteX50" fmla="*/ 9338 w 10000"/>
              <a:gd name="connsiteY50" fmla="*/ 10596 h 10665"/>
              <a:gd name="connsiteX51" fmla="*/ 9497 w 10000"/>
              <a:gd name="connsiteY51" fmla="*/ 10622 h 10665"/>
              <a:gd name="connsiteX52" fmla="*/ 9658 w 10000"/>
              <a:gd name="connsiteY52" fmla="*/ 10648 h 10665"/>
              <a:gd name="connsiteX53" fmla="*/ 9817 w 10000"/>
              <a:gd name="connsiteY53" fmla="*/ 10656 h 10665"/>
              <a:gd name="connsiteX54" fmla="*/ 10000 w 10000"/>
              <a:gd name="connsiteY54" fmla="*/ 10665 h 10665"/>
              <a:gd name="connsiteX0" fmla="*/ 10000 w 10000"/>
              <a:gd name="connsiteY0" fmla="*/ 10651 h 10651"/>
              <a:gd name="connsiteX1" fmla="*/ 7968 w 10000"/>
              <a:gd name="connsiteY1" fmla="*/ 711 h 10651"/>
              <a:gd name="connsiteX2" fmla="*/ 7009 w 10000"/>
              <a:gd name="connsiteY2" fmla="*/ 806 h 10651"/>
              <a:gd name="connsiteX3" fmla="*/ 6552 w 10000"/>
              <a:gd name="connsiteY3" fmla="*/ 857 h 10651"/>
              <a:gd name="connsiteX4" fmla="*/ 6096 w 10000"/>
              <a:gd name="connsiteY4" fmla="*/ 926 h 10651"/>
              <a:gd name="connsiteX5" fmla="*/ 5640 w 10000"/>
              <a:gd name="connsiteY5" fmla="*/ 1003 h 10651"/>
              <a:gd name="connsiteX6" fmla="*/ 5228 w 10000"/>
              <a:gd name="connsiteY6" fmla="*/ 1089 h 10651"/>
              <a:gd name="connsiteX7" fmla="*/ 4794 w 10000"/>
              <a:gd name="connsiteY7" fmla="*/ 1175 h 10651"/>
              <a:gd name="connsiteX8" fmla="*/ 4406 w 10000"/>
              <a:gd name="connsiteY8" fmla="*/ 1280 h 10651"/>
              <a:gd name="connsiteX9" fmla="*/ 4018 w 10000"/>
              <a:gd name="connsiteY9" fmla="*/ 1383 h 10651"/>
              <a:gd name="connsiteX10" fmla="*/ 3630 w 10000"/>
              <a:gd name="connsiteY10" fmla="*/ 1495 h 10651"/>
              <a:gd name="connsiteX11" fmla="*/ 3264 w 10000"/>
              <a:gd name="connsiteY11" fmla="*/ 1606 h 10651"/>
              <a:gd name="connsiteX12" fmla="*/ 2922 w 10000"/>
              <a:gd name="connsiteY12" fmla="*/ 1735 h 10651"/>
              <a:gd name="connsiteX13" fmla="*/ 2603 w 10000"/>
              <a:gd name="connsiteY13" fmla="*/ 1864 h 10651"/>
              <a:gd name="connsiteX14" fmla="*/ 2283 w 10000"/>
              <a:gd name="connsiteY14" fmla="*/ 2001 h 10651"/>
              <a:gd name="connsiteX15" fmla="*/ 1986 w 10000"/>
              <a:gd name="connsiteY15" fmla="*/ 2139 h 10651"/>
              <a:gd name="connsiteX16" fmla="*/ 1712 w 10000"/>
              <a:gd name="connsiteY16" fmla="*/ 2285 h 10651"/>
              <a:gd name="connsiteX17" fmla="*/ 1439 w 10000"/>
              <a:gd name="connsiteY17" fmla="*/ 2440 h 10651"/>
              <a:gd name="connsiteX18" fmla="*/ 1210 w 10000"/>
              <a:gd name="connsiteY18" fmla="*/ 2596 h 10651"/>
              <a:gd name="connsiteX19" fmla="*/ 981 w 10000"/>
              <a:gd name="connsiteY19" fmla="*/ 2759 h 10651"/>
              <a:gd name="connsiteX20" fmla="*/ 800 w 10000"/>
              <a:gd name="connsiteY20" fmla="*/ 2931 h 10651"/>
              <a:gd name="connsiteX21" fmla="*/ 617 w 10000"/>
              <a:gd name="connsiteY21" fmla="*/ 3094 h 10651"/>
              <a:gd name="connsiteX22" fmla="*/ 456 w 10000"/>
              <a:gd name="connsiteY22" fmla="*/ 3274 h 10651"/>
              <a:gd name="connsiteX23" fmla="*/ 320 w 10000"/>
              <a:gd name="connsiteY23" fmla="*/ 3447 h 10651"/>
              <a:gd name="connsiteX24" fmla="*/ 205 w 10000"/>
              <a:gd name="connsiteY24" fmla="*/ 3627 h 10651"/>
              <a:gd name="connsiteX25" fmla="*/ 114 w 10000"/>
              <a:gd name="connsiteY25" fmla="*/ 3817 h 10651"/>
              <a:gd name="connsiteX26" fmla="*/ 68 w 10000"/>
              <a:gd name="connsiteY26" fmla="*/ 4006 h 10651"/>
              <a:gd name="connsiteX27" fmla="*/ 22 w 10000"/>
              <a:gd name="connsiteY27" fmla="*/ 4195 h 10651"/>
              <a:gd name="connsiteX28" fmla="*/ 0 w 10000"/>
              <a:gd name="connsiteY28" fmla="*/ 4384 h 10651"/>
              <a:gd name="connsiteX29" fmla="*/ 0 w 10000"/>
              <a:gd name="connsiteY29" fmla="*/ 4384 h 10651"/>
              <a:gd name="connsiteX30" fmla="*/ 22 w 10000"/>
              <a:gd name="connsiteY30" fmla="*/ 4660 h 10651"/>
              <a:gd name="connsiteX31" fmla="*/ 91 w 10000"/>
              <a:gd name="connsiteY31" fmla="*/ 4909 h 10651"/>
              <a:gd name="connsiteX32" fmla="*/ 183 w 10000"/>
              <a:gd name="connsiteY32" fmla="*/ 5159 h 10651"/>
              <a:gd name="connsiteX33" fmla="*/ 251 w 10000"/>
              <a:gd name="connsiteY33" fmla="*/ 5271 h 10651"/>
              <a:gd name="connsiteX34" fmla="*/ 342 w 10000"/>
              <a:gd name="connsiteY34" fmla="*/ 5391 h 10651"/>
              <a:gd name="connsiteX35" fmla="*/ 434 w 10000"/>
              <a:gd name="connsiteY35" fmla="*/ 5511 h 10651"/>
              <a:gd name="connsiteX36" fmla="*/ 571 w 10000"/>
              <a:gd name="connsiteY36" fmla="*/ 5631 h 10651"/>
              <a:gd name="connsiteX37" fmla="*/ 844 w 10000"/>
              <a:gd name="connsiteY37" fmla="*/ 5886 h 10651"/>
              <a:gd name="connsiteX38" fmla="*/ 1210 w 10000"/>
              <a:gd name="connsiteY38" fmla="*/ 6152 h 10651"/>
              <a:gd name="connsiteX39" fmla="*/ 1644 w 10000"/>
              <a:gd name="connsiteY39" fmla="*/ 6445 h 10651"/>
              <a:gd name="connsiteX40" fmla="*/ 2169 w 10000"/>
              <a:gd name="connsiteY40" fmla="*/ 6764 h 10651"/>
              <a:gd name="connsiteX41" fmla="*/ 2808 w 10000"/>
              <a:gd name="connsiteY41" fmla="*/ 7116 h 10651"/>
              <a:gd name="connsiteX42" fmla="*/ 3539 w 10000"/>
              <a:gd name="connsiteY42" fmla="*/ 7519 h 10651"/>
              <a:gd name="connsiteX43" fmla="*/ 4360 w 10000"/>
              <a:gd name="connsiteY43" fmla="*/ 7976 h 10651"/>
              <a:gd name="connsiteX44" fmla="*/ 6392 w 10000"/>
              <a:gd name="connsiteY44" fmla="*/ 9069 h 10651"/>
              <a:gd name="connsiteX45" fmla="*/ 8950 w 10000"/>
              <a:gd name="connsiteY45" fmla="*/ 10445 h 10651"/>
              <a:gd name="connsiteX46" fmla="*/ 8950 w 10000"/>
              <a:gd name="connsiteY46" fmla="*/ 10445 h 10651"/>
              <a:gd name="connsiteX47" fmla="*/ 9063 w 10000"/>
              <a:gd name="connsiteY47" fmla="*/ 10496 h 10651"/>
              <a:gd name="connsiteX48" fmla="*/ 9200 w 10000"/>
              <a:gd name="connsiteY48" fmla="*/ 10548 h 10651"/>
              <a:gd name="connsiteX49" fmla="*/ 9338 w 10000"/>
              <a:gd name="connsiteY49" fmla="*/ 10582 h 10651"/>
              <a:gd name="connsiteX50" fmla="*/ 9497 w 10000"/>
              <a:gd name="connsiteY50" fmla="*/ 10608 h 10651"/>
              <a:gd name="connsiteX51" fmla="*/ 9658 w 10000"/>
              <a:gd name="connsiteY51" fmla="*/ 10634 h 10651"/>
              <a:gd name="connsiteX52" fmla="*/ 9817 w 10000"/>
              <a:gd name="connsiteY52" fmla="*/ 10642 h 10651"/>
              <a:gd name="connsiteX53" fmla="*/ 10000 w 10000"/>
              <a:gd name="connsiteY53" fmla="*/ 10651 h 10651"/>
              <a:gd name="connsiteX0" fmla="*/ 10000 w 10000"/>
              <a:gd name="connsiteY0" fmla="*/ 9845 h 9845"/>
              <a:gd name="connsiteX1" fmla="*/ 7009 w 10000"/>
              <a:gd name="connsiteY1" fmla="*/ 0 h 9845"/>
              <a:gd name="connsiteX2" fmla="*/ 6552 w 10000"/>
              <a:gd name="connsiteY2" fmla="*/ 51 h 9845"/>
              <a:gd name="connsiteX3" fmla="*/ 6096 w 10000"/>
              <a:gd name="connsiteY3" fmla="*/ 120 h 9845"/>
              <a:gd name="connsiteX4" fmla="*/ 5640 w 10000"/>
              <a:gd name="connsiteY4" fmla="*/ 197 h 9845"/>
              <a:gd name="connsiteX5" fmla="*/ 5228 w 10000"/>
              <a:gd name="connsiteY5" fmla="*/ 283 h 9845"/>
              <a:gd name="connsiteX6" fmla="*/ 4794 w 10000"/>
              <a:gd name="connsiteY6" fmla="*/ 369 h 9845"/>
              <a:gd name="connsiteX7" fmla="*/ 4406 w 10000"/>
              <a:gd name="connsiteY7" fmla="*/ 474 h 9845"/>
              <a:gd name="connsiteX8" fmla="*/ 4018 w 10000"/>
              <a:gd name="connsiteY8" fmla="*/ 577 h 9845"/>
              <a:gd name="connsiteX9" fmla="*/ 3630 w 10000"/>
              <a:gd name="connsiteY9" fmla="*/ 689 h 9845"/>
              <a:gd name="connsiteX10" fmla="*/ 3264 w 10000"/>
              <a:gd name="connsiteY10" fmla="*/ 800 h 9845"/>
              <a:gd name="connsiteX11" fmla="*/ 2922 w 10000"/>
              <a:gd name="connsiteY11" fmla="*/ 929 h 9845"/>
              <a:gd name="connsiteX12" fmla="*/ 2603 w 10000"/>
              <a:gd name="connsiteY12" fmla="*/ 1058 h 9845"/>
              <a:gd name="connsiteX13" fmla="*/ 2283 w 10000"/>
              <a:gd name="connsiteY13" fmla="*/ 1195 h 9845"/>
              <a:gd name="connsiteX14" fmla="*/ 1986 w 10000"/>
              <a:gd name="connsiteY14" fmla="*/ 1333 h 9845"/>
              <a:gd name="connsiteX15" fmla="*/ 1712 w 10000"/>
              <a:gd name="connsiteY15" fmla="*/ 1479 h 9845"/>
              <a:gd name="connsiteX16" fmla="*/ 1439 w 10000"/>
              <a:gd name="connsiteY16" fmla="*/ 1634 h 9845"/>
              <a:gd name="connsiteX17" fmla="*/ 1210 w 10000"/>
              <a:gd name="connsiteY17" fmla="*/ 1790 h 9845"/>
              <a:gd name="connsiteX18" fmla="*/ 981 w 10000"/>
              <a:gd name="connsiteY18" fmla="*/ 1953 h 9845"/>
              <a:gd name="connsiteX19" fmla="*/ 800 w 10000"/>
              <a:gd name="connsiteY19" fmla="*/ 2125 h 9845"/>
              <a:gd name="connsiteX20" fmla="*/ 617 w 10000"/>
              <a:gd name="connsiteY20" fmla="*/ 2288 h 9845"/>
              <a:gd name="connsiteX21" fmla="*/ 456 w 10000"/>
              <a:gd name="connsiteY21" fmla="*/ 2468 h 9845"/>
              <a:gd name="connsiteX22" fmla="*/ 320 w 10000"/>
              <a:gd name="connsiteY22" fmla="*/ 2641 h 9845"/>
              <a:gd name="connsiteX23" fmla="*/ 205 w 10000"/>
              <a:gd name="connsiteY23" fmla="*/ 2821 h 9845"/>
              <a:gd name="connsiteX24" fmla="*/ 114 w 10000"/>
              <a:gd name="connsiteY24" fmla="*/ 3011 h 9845"/>
              <a:gd name="connsiteX25" fmla="*/ 68 w 10000"/>
              <a:gd name="connsiteY25" fmla="*/ 3200 h 9845"/>
              <a:gd name="connsiteX26" fmla="*/ 22 w 10000"/>
              <a:gd name="connsiteY26" fmla="*/ 3389 h 9845"/>
              <a:gd name="connsiteX27" fmla="*/ 0 w 10000"/>
              <a:gd name="connsiteY27" fmla="*/ 3578 h 9845"/>
              <a:gd name="connsiteX28" fmla="*/ 0 w 10000"/>
              <a:gd name="connsiteY28" fmla="*/ 3578 h 9845"/>
              <a:gd name="connsiteX29" fmla="*/ 22 w 10000"/>
              <a:gd name="connsiteY29" fmla="*/ 3854 h 9845"/>
              <a:gd name="connsiteX30" fmla="*/ 91 w 10000"/>
              <a:gd name="connsiteY30" fmla="*/ 4103 h 9845"/>
              <a:gd name="connsiteX31" fmla="*/ 183 w 10000"/>
              <a:gd name="connsiteY31" fmla="*/ 4353 h 9845"/>
              <a:gd name="connsiteX32" fmla="*/ 251 w 10000"/>
              <a:gd name="connsiteY32" fmla="*/ 4465 h 9845"/>
              <a:gd name="connsiteX33" fmla="*/ 342 w 10000"/>
              <a:gd name="connsiteY33" fmla="*/ 4585 h 9845"/>
              <a:gd name="connsiteX34" fmla="*/ 434 w 10000"/>
              <a:gd name="connsiteY34" fmla="*/ 4705 h 9845"/>
              <a:gd name="connsiteX35" fmla="*/ 571 w 10000"/>
              <a:gd name="connsiteY35" fmla="*/ 4825 h 9845"/>
              <a:gd name="connsiteX36" fmla="*/ 844 w 10000"/>
              <a:gd name="connsiteY36" fmla="*/ 5080 h 9845"/>
              <a:gd name="connsiteX37" fmla="*/ 1210 w 10000"/>
              <a:gd name="connsiteY37" fmla="*/ 5346 h 9845"/>
              <a:gd name="connsiteX38" fmla="*/ 1644 w 10000"/>
              <a:gd name="connsiteY38" fmla="*/ 5639 h 9845"/>
              <a:gd name="connsiteX39" fmla="*/ 2169 w 10000"/>
              <a:gd name="connsiteY39" fmla="*/ 5958 h 9845"/>
              <a:gd name="connsiteX40" fmla="*/ 2808 w 10000"/>
              <a:gd name="connsiteY40" fmla="*/ 6310 h 9845"/>
              <a:gd name="connsiteX41" fmla="*/ 3539 w 10000"/>
              <a:gd name="connsiteY41" fmla="*/ 6713 h 9845"/>
              <a:gd name="connsiteX42" fmla="*/ 4360 w 10000"/>
              <a:gd name="connsiteY42" fmla="*/ 7170 h 9845"/>
              <a:gd name="connsiteX43" fmla="*/ 6392 w 10000"/>
              <a:gd name="connsiteY43" fmla="*/ 8263 h 9845"/>
              <a:gd name="connsiteX44" fmla="*/ 8950 w 10000"/>
              <a:gd name="connsiteY44" fmla="*/ 9639 h 9845"/>
              <a:gd name="connsiteX45" fmla="*/ 8950 w 10000"/>
              <a:gd name="connsiteY45" fmla="*/ 9639 h 9845"/>
              <a:gd name="connsiteX46" fmla="*/ 9063 w 10000"/>
              <a:gd name="connsiteY46" fmla="*/ 9690 h 9845"/>
              <a:gd name="connsiteX47" fmla="*/ 9200 w 10000"/>
              <a:gd name="connsiteY47" fmla="*/ 9742 h 9845"/>
              <a:gd name="connsiteX48" fmla="*/ 9338 w 10000"/>
              <a:gd name="connsiteY48" fmla="*/ 9776 h 9845"/>
              <a:gd name="connsiteX49" fmla="*/ 9497 w 10000"/>
              <a:gd name="connsiteY49" fmla="*/ 9802 h 9845"/>
              <a:gd name="connsiteX50" fmla="*/ 9658 w 10000"/>
              <a:gd name="connsiteY50" fmla="*/ 9828 h 9845"/>
              <a:gd name="connsiteX51" fmla="*/ 9817 w 10000"/>
              <a:gd name="connsiteY51" fmla="*/ 9836 h 9845"/>
              <a:gd name="connsiteX52" fmla="*/ 10000 w 10000"/>
              <a:gd name="connsiteY52" fmla="*/ 9845 h 9845"/>
              <a:gd name="connsiteX0" fmla="*/ 10000 w 10000"/>
              <a:gd name="connsiteY0" fmla="*/ 10000 h 10000"/>
              <a:gd name="connsiteX1" fmla="*/ 7009 w 10000"/>
              <a:gd name="connsiteY1" fmla="*/ 0 h 10000"/>
              <a:gd name="connsiteX2" fmla="*/ 6096 w 10000"/>
              <a:gd name="connsiteY2" fmla="*/ 122 h 10000"/>
              <a:gd name="connsiteX3" fmla="*/ 5640 w 10000"/>
              <a:gd name="connsiteY3" fmla="*/ 200 h 10000"/>
              <a:gd name="connsiteX4" fmla="*/ 5228 w 10000"/>
              <a:gd name="connsiteY4" fmla="*/ 287 h 10000"/>
              <a:gd name="connsiteX5" fmla="*/ 4794 w 10000"/>
              <a:gd name="connsiteY5" fmla="*/ 375 h 10000"/>
              <a:gd name="connsiteX6" fmla="*/ 4406 w 10000"/>
              <a:gd name="connsiteY6" fmla="*/ 481 h 10000"/>
              <a:gd name="connsiteX7" fmla="*/ 4018 w 10000"/>
              <a:gd name="connsiteY7" fmla="*/ 586 h 10000"/>
              <a:gd name="connsiteX8" fmla="*/ 3630 w 10000"/>
              <a:gd name="connsiteY8" fmla="*/ 700 h 10000"/>
              <a:gd name="connsiteX9" fmla="*/ 3264 w 10000"/>
              <a:gd name="connsiteY9" fmla="*/ 813 h 10000"/>
              <a:gd name="connsiteX10" fmla="*/ 2922 w 10000"/>
              <a:gd name="connsiteY10" fmla="*/ 944 h 10000"/>
              <a:gd name="connsiteX11" fmla="*/ 2603 w 10000"/>
              <a:gd name="connsiteY11" fmla="*/ 1075 h 10000"/>
              <a:gd name="connsiteX12" fmla="*/ 2283 w 10000"/>
              <a:gd name="connsiteY12" fmla="*/ 1214 h 10000"/>
              <a:gd name="connsiteX13" fmla="*/ 1986 w 10000"/>
              <a:gd name="connsiteY13" fmla="*/ 1354 h 10000"/>
              <a:gd name="connsiteX14" fmla="*/ 1712 w 10000"/>
              <a:gd name="connsiteY14" fmla="*/ 1502 h 10000"/>
              <a:gd name="connsiteX15" fmla="*/ 1439 w 10000"/>
              <a:gd name="connsiteY15" fmla="*/ 1660 h 10000"/>
              <a:gd name="connsiteX16" fmla="*/ 1210 w 10000"/>
              <a:gd name="connsiteY16" fmla="*/ 1818 h 10000"/>
              <a:gd name="connsiteX17" fmla="*/ 981 w 10000"/>
              <a:gd name="connsiteY17" fmla="*/ 1984 h 10000"/>
              <a:gd name="connsiteX18" fmla="*/ 800 w 10000"/>
              <a:gd name="connsiteY18" fmla="*/ 2158 h 10000"/>
              <a:gd name="connsiteX19" fmla="*/ 617 w 10000"/>
              <a:gd name="connsiteY19" fmla="*/ 2324 h 10000"/>
              <a:gd name="connsiteX20" fmla="*/ 456 w 10000"/>
              <a:gd name="connsiteY20" fmla="*/ 2507 h 10000"/>
              <a:gd name="connsiteX21" fmla="*/ 320 w 10000"/>
              <a:gd name="connsiteY21" fmla="*/ 2683 h 10000"/>
              <a:gd name="connsiteX22" fmla="*/ 205 w 10000"/>
              <a:gd name="connsiteY22" fmla="*/ 2865 h 10000"/>
              <a:gd name="connsiteX23" fmla="*/ 114 w 10000"/>
              <a:gd name="connsiteY23" fmla="*/ 3058 h 10000"/>
              <a:gd name="connsiteX24" fmla="*/ 68 w 10000"/>
              <a:gd name="connsiteY24" fmla="*/ 3250 h 10000"/>
              <a:gd name="connsiteX25" fmla="*/ 22 w 10000"/>
              <a:gd name="connsiteY25" fmla="*/ 3442 h 10000"/>
              <a:gd name="connsiteX26" fmla="*/ 0 w 10000"/>
              <a:gd name="connsiteY26" fmla="*/ 3634 h 10000"/>
              <a:gd name="connsiteX27" fmla="*/ 0 w 10000"/>
              <a:gd name="connsiteY27" fmla="*/ 3634 h 10000"/>
              <a:gd name="connsiteX28" fmla="*/ 22 w 10000"/>
              <a:gd name="connsiteY28" fmla="*/ 3915 h 10000"/>
              <a:gd name="connsiteX29" fmla="*/ 91 w 10000"/>
              <a:gd name="connsiteY29" fmla="*/ 4168 h 10000"/>
              <a:gd name="connsiteX30" fmla="*/ 183 w 10000"/>
              <a:gd name="connsiteY30" fmla="*/ 4422 h 10000"/>
              <a:gd name="connsiteX31" fmla="*/ 251 w 10000"/>
              <a:gd name="connsiteY31" fmla="*/ 4535 h 10000"/>
              <a:gd name="connsiteX32" fmla="*/ 342 w 10000"/>
              <a:gd name="connsiteY32" fmla="*/ 4657 h 10000"/>
              <a:gd name="connsiteX33" fmla="*/ 434 w 10000"/>
              <a:gd name="connsiteY33" fmla="*/ 4779 h 10000"/>
              <a:gd name="connsiteX34" fmla="*/ 571 w 10000"/>
              <a:gd name="connsiteY34" fmla="*/ 4901 h 10000"/>
              <a:gd name="connsiteX35" fmla="*/ 844 w 10000"/>
              <a:gd name="connsiteY35" fmla="*/ 5160 h 10000"/>
              <a:gd name="connsiteX36" fmla="*/ 1210 w 10000"/>
              <a:gd name="connsiteY36" fmla="*/ 5430 h 10000"/>
              <a:gd name="connsiteX37" fmla="*/ 1644 w 10000"/>
              <a:gd name="connsiteY37" fmla="*/ 5728 h 10000"/>
              <a:gd name="connsiteX38" fmla="*/ 2169 w 10000"/>
              <a:gd name="connsiteY38" fmla="*/ 6052 h 10000"/>
              <a:gd name="connsiteX39" fmla="*/ 2808 w 10000"/>
              <a:gd name="connsiteY39" fmla="*/ 6409 h 10000"/>
              <a:gd name="connsiteX40" fmla="*/ 3539 w 10000"/>
              <a:gd name="connsiteY40" fmla="*/ 6819 h 10000"/>
              <a:gd name="connsiteX41" fmla="*/ 4360 w 10000"/>
              <a:gd name="connsiteY41" fmla="*/ 7283 h 10000"/>
              <a:gd name="connsiteX42" fmla="*/ 6392 w 10000"/>
              <a:gd name="connsiteY42" fmla="*/ 8393 h 10000"/>
              <a:gd name="connsiteX43" fmla="*/ 8950 w 10000"/>
              <a:gd name="connsiteY43" fmla="*/ 9791 h 10000"/>
              <a:gd name="connsiteX44" fmla="*/ 8950 w 10000"/>
              <a:gd name="connsiteY44" fmla="*/ 9791 h 10000"/>
              <a:gd name="connsiteX45" fmla="*/ 9063 w 10000"/>
              <a:gd name="connsiteY45" fmla="*/ 9843 h 10000"/>
              <a:gd name="connsiteX46" fmla="*/ 9200 w 10000"/>
              <a:gd name="connsiteY46" fmla="*/ 9895 h 10000"/>
              <a:gd name="connsiteX47" fmla="*/ 9338 w 10000"/>
              <a:gd name="connsiteY47" fmla="*/ 9930 h 10000"/>
              <a:gd name="connsiteX48" fmla="*/ 9497 w 10000"/>
              <a:gd name="connsiteY48" fmla="*/ 9956 h 10000"/>
              <a:gd name="connsiteX49" fmla="*/ 9658 w 10000"/>
              <a:gd name="connsiteY49" fmla="*/ 9983 h 10000"/>
              <a:gd name="connsiteX50" fmla="*/ 9817 w 10000"/>
              <a:gd name="connsiteY50" fmla="*/ 9991 h 10000"/>
              <a:gd name="connsiteX51" fmla="*/ 10000 w 10000"/>
              <a:gd name="connsiteY51" fmla="*/ 10000 h 10000"/>
              <a:gd name="connsiteX0" fmla="*/ 10000 w 10000"/>
              <a:gd name="connsiteY0" fmla="*/ 9878 h 9878"/>
              <a:gd name="connsiteX1" fmla="*/ 6096 w 10000"/>
              <a:gd name="connsiteY1" fmla="*/ 0 h 9878"/>
              <a:gd name="connsiteX2" fmla="*/ 5640 w 10000"/>
              <a:gd name="connsiteY2" fmla="*/ 78 h 9878"/>
              <a:gd name="connsiteX3" fmla="*/ 5228 w 10000"/>
              <a:gd name="connsiteY3" fmla="*/ 165 h 9878"/>
              <a:gd name="connsiteX4" fmla="*/ 4794 w 10000"/>
              <a:gd name="connsiteY4" fmla="*/ 253 h 9878"/>
              <a:gd name="connsiteX5" fmla="*/ 4406 w 10000"/>
              <a:gd name="connsiteY5" fmla="*/ 359 h 9878"/>
              <a:gd name="connsiteX6" fmla="*/ 4018 w 10000"/>
              <a:gd name="connsiteY6" fmla="*/ 464 h 9878"/>
              <a:gd name="connsiteX7" fmla="*/ 3630 w 10000"/>
              <a:gd name="connsiteY7" fmla="*/ 578 h 9878"/>
              <a:gd name="connsiteX8" fmla="*/ 3264 w 10000"/>
              <a:gd name="connsiteY8" fmla="*/ 691 h 9878"/>
              <a:gd name="connsiteX9" fmla="*/ 2922 w 10000"/>
              <a:gd name="connsiteY9" fmla="*/ 822 h 9878"/>
              <a:gd name="connsiteX10" fmla="*/ 2603 w 10000"/>
              <a:gd name="connsiteY10" fmla="*/ 953 h 9878"/>
              <a:gd name="connsiteX11" fmla="*/ 2283 w 10000"/>
              <a:gd name="connsiteY11" fmla="*/ 1092 h 9878"/>
              <a:gd name="connsiteX12" fmla="*/ 1986 w 10000"/>
              <a:gd name="connsiteY12" fmla="*/ 1232 h 9878"/>
              <a:gd name="connsiteX13" fmla="*/ 1712 w 10000"/>
              <a:gd name="connsiteY13" fmla="*/ 1380 h 9878"/>
              <a:gd name="connsiteX14" fmla="*/ 1439 w 10000"/>
              <a:gd name="connsiteY14" fmla="*/ 1538 h 9878"/>
              <a:gd name="connsiteX15" fmla="*/ 1210 w 10000"/>
              <a:gd name="connsiteY15" fmla="*/ 1696 h 9878"/>
              <a:gd name="connsiteX16" fmla="*/ 981 w 10000"/>
              <a:gd name="connsiteY16" fmla="*/ 1862 h 9878"/>
              <a:gd name="connsiteX17" fmla="*/ 800 w 10000"/>
              <a:gd name="connsiteY17" fmla="*/ 2036 h 9878"/>
              <a:gd name="connsiteX18" fmla="*/ 617 w 10000"/>
              <a:gd name="connsiteY18" fmla="*/ 2202 h 9878"/>
              <a:gd name="connsiteX19" fmla="*/ 456 w 10000"/>
              <a:gd name="connsiteY19" fmla="*/ 2385 h 9878"/>
              <a:gd name="connsiteX20" fmla="*/ 320 w 10000"/>
              <a:gd name="connsiteY20" fmla="*/ 2561 h 9878"/>
              <a:gd name="connsiteX21" fmla="*/ 205 w 10000"/>
              <a:gd name="connsiteY21" fmla="*/ 2743 h 9878"/>
              <a:gd name="connsiteX22" fmla="*/ 114 w 10000"/>
              <a:gd name="connsiteY22" fmla="*/ 2936 h 9878"/>
              <a:gd name="connsiteX23" fmla="*/ 68 w 10000"/>
              <a:gd name="connsiteY23" fmla="*/ 3128 h 9878"/>
              <a:gd name="connsiteX24" fmla="*/ 22 w 10000"/>
              <a:gd name="connsiteY24" fmla="*/ 3320 h 9878"/>
              <a:gd name="connsiteX25" fmla="*/ 0 w 10000"/>
              <a:gd name="connsiteY25" fmla="*/ 3512 h 9878"/>
              <a:gd name="connsiteX26" fmla="*/ 0 w 10000"/>
              <a:gd name="connsiteY26" fmla="*/ 3512 h 9878"/>
              <a:gd name="connsiteX27" fmla="*/ 22 w 10000"/>
              <a:gd name="connsiteY27" fmla="*/ 3793 h 9878"/>
              <a:gd name="connsiteX28" fmla="*/ 91 w 10000"/>
              <a:gd name="connsiteY28" fmla="*/ 4046 h 9878"/>
              <a:gd name="connsiteX29" fmla="*/ 183 w 10000"/>
              <a:gd name="connsiteY29" fmla="*/ 4300 h 9878"/>
              <a:gd name="connsiteX30" fmla="*/ 251 w 10000"/>
              <a:gd name="connsiteY30" fmla="*/ 4413 h 9878"/>
              <a:gd name="connsiteX31" fmla="*/ 342 w 10000"/>
              <a:gd name="connsiteY31" fmla="*/ 4535 h 9878"/>
              <a:gd name="connsiteX32" fmla="*/ 434 w 10000"/>
              <a:gd name="connsiteY32" fmla="*/ 4657 h 9878"/>
              <a:gd name="connsiteX33" fmla="*/ 571 w 10000"/>
              <a:gd name="connsiteY33" fmla="*/ 4779 h 9878"/>
              <a:gd name="connsiteX34" fmla="*/ 844 w 10000"/>
              <a:gd name="connsiteY34" fmla="*/ 5038 h 9878"/>
              <a:gd name="connsiteX35" fmla="*/ 1210 w 10000"/>
              <a:gd name="connsiteY35" fmla="*/ 5308 h 9878"/>
              <a:gd name="connsiteX36" fmla="*/ 1644 w 10000"/>
              <a:gd name="connsiteY36" fmla="*/ 5606 h 9878"/>
              <a:gd name="connsiteX37" fmla="*/ 2169 w 10000"/>
              <a:gd name="connsiteY37" fmla="*/ 5930 h 9878"/>
              <a:gd name="connsiteX38" fmla="*/ 2808 w 10000"/>
              <a:gd name="connsiteY38" fmla="*/ 6287 h 9878"/>
              <a:gd name="connsiteX39" fmla="*/ 3539 w 10000"/>
              <a:gd name="connsiteY39" fmla="*/ 6697 h 9878"/>
              <a:gd name="connsiteX40" fmla="*/ 4360 w 10000"/>
              <a:gd name="connsiteY40" fmla="*/ 7161 h 9878"/>
              <a:gd name="connsiteX41" fmla="*/ 6392 w 10000"/>
              <a:gd name="connsiteY41" fmla="*/ 8271 h 9878"/>
              <a:gd name="connsiteX42" fmla="*/ 8950 w 10000"/>
              <a:gd name="connsiteY42" fmla="*/ 9669 h 9878"/>
              <a:gd name="connsiteX43" fmla="*/ 8950 w 10000"/>
              <a:gd name="connsiteY43" fmla="*/ 9669 h 9878"/>
              <a:gd name="connsiteX44" fmla="*/ 9063 w 10000"/>
              <a:gd name="connsiteY44" fmla="*/ 9721 h 9878"/>
              <a:gd name="connsiteX45" fmla="*/ 9200 w 10000"/>
              <a:gd name="connsiteY45" fmla="*/ 9773 h 9878"/>
              <a:gd name="connsiteX46" fmla="*/ 9338 w 10000"/>
              <a:gd name="connsiteY46" fmla="*/ 9808 h 9878"/>
              <a:gd name="connsiteX47" fmla="*/ 9497 w 10000"/>
              <a:gd name="connsiteY47" fmla="*/ 9834 h 9878"/>
              <a:gd name="connsiteX48" fmla="*/ 9658 w 10000"/>
              <a:gd name="connsiteY48" fmla="*/ 9861 h 9878"/>
              <a:gd name="connsiteX49" fmla="*/ 9817 w 10000"/>
              <a:gd name="connsiteY49" fmla="*/ 9869 h 9878"/>
              <a:gd name="connsiteX50" fmla="*/ 10000 w 10000"/>
              <a:gd name="connsiteY50" fmla="*/ 9878 h 9878"/>
              <a:gd name="connsiteX0" fmla="*/ 10000 w 10000"/>
              <a:gd name="connsiteY0" fmla="*/ 9921 h 9921"/>
              <a:gd name="connsiteX1" fmla="*/ 5640 w 10000"/>
              <a:gd name="connsiteY1" fmla="*/ 0 h 9921"/>
              <a:gd name="connsiteX2" fmla="*/ 5228 w 10000"/>
              <a:gd name="connsiteY2" fmla="*/ 88 h 9921"/>
              <a:gd name="connsiteX3" fmla="*/ 4794 w 10000"/>
              <a:gd name="connsiteY3" fmla="*/ 177 h 9921"/>
              <a:gd name="connsiteX4" fmla="*/ 4406 w 10000"/>
              <a:gd name="connsiteY4" fmla="*/ 284 h 9921"/>
              <a:gd name="connsiteX5" fmla="*/ 4018 w 10000"/>
              <a:gd name="connsiteY5" fmla="*/ 391 h 9921"/>
              <a:gd name="connsiteX6" fmla="*/ 3630 w 10000"/>
              <a:gd name="connsiteY6" fmla="*/ 506 h 9921"/>
              <a:gd name="connsiteX7" fmla="*/ 3264 w 10000"/>
              <a:gd name="connsiteY7" fmla="*/ 621 h 9921"/>
              <a:gd name="connsiteX8" fmla="*/ 2922 w 10000"/>
              <a:gd name="connsiteY8" fmla="*/ 753 h 9921"/>
              <a:gd name="connsiteX9" fmla="*/ 2603 w 10000"/>
              <a:gd name="connsiteY9" fmla="*/ 886 h 9921"/>
              <a:gd name="connsiteX10" fmla="*/ 2283 w 10000"/>
              <a:gd name="connsiteY10" fmla="*/ 1026 h 9921"/>
              <a:gd name="connsiteX11" fmla="*/ 1986 w 10000"/>
              <a:gd name="connsiteY11" fmla="*/ 1168 h 9921"/>
              <a:gd name="connsiteX12" fmla="*/ 1712 w 10000"/>
              <a:gd name="connsiteY12" fmla="*/ 1318 h 9921"/>
              <a:gd name="connsiteX13" fmla="*/ 1439 w 10000"/>
              <a:gd name="connsiteY13" fmla="*/ 1478 h 9921"/>
              <a:gd name="connsiteX14" fmla="*/ 1210 w 10000"/>
              <a:gd name="connsiteY14" fmla="*/ 1638 h 9921"/>
              <a:gd name="connsiteX15" fmla="*/ 981 w 10000"/>
              <a:gd name="connsiteY15" fmla="*/ 1806 h 9921"/>
              <a:gd name="connsiteX16" fmla="*/ 800 w 10000"/>
              <a:gd name="connsiteY16" fmla="*/ 1982 h 9921"/>
              <a:gd name="connsiteX17" fmla="*/ 617 w 10000"/>
              <a:gd name="connsiteY17" fmla="*/ 2150 h 9921"/>
              <a:gd name="connsiteX18" fmla="*/ 456 w 10000"/>
              <a:gd name="connsiteY18" fmla="*/ 2335 h 9921"/>
              <a:gd name="connsiteX19" fmla="*/ 320 w 10000"/>
              <a:gd name="connsiteY19" fmla="*/ 2514 h 9921"/>
              <a:gd name="connsiteX20" fmla="*/ 205 w 10000"/>
              <a:gd name="connsiteY20" fmla="*/ 2698 h 9921"/>
              <a:gd name="connsiteX21" fmla="*/ 114 w 10000"/>
              <a:gd name="connsiteY21" fmla="*/ 2893 h 9921"/>
              <a:gd name="connsiteX22" fmla="*/ 68 w 10000"/>
              <a:gd name="connsiteY22" fmla="*/ 3088 h 9921"/>
              <a:gd name="connsiteX23" fmla="*/ 22 w 10000"/>
              <a:gd name="connsiteY23" fmla="*/ 3282 h 9921"/>
              <a:gd name="connsiteX24" fmla="*/ 0 w 10000"/>
              <a:gd name="connsiteY24" fmla="*/ 3476 h 9921"/>
              <a:gd name="connsiteX25" fmla="*/ 0 w 10000"/>
              <a:gd name="connsiteY25" fmla="*/ 3476 h 9921"/>
              <a:gd name="connsiteX26" fmla="*/ 22 w 10000"/>
              <a:gd name="connsiteY26" fmla="*/ 3761 h 9921"/>
              <a:gd name="connsiteX27" fmla="*/ 91 w 10000"/>
              <a:gd name="connsiteY27" fmla="*/ 4017 h 9921"/>
              <a:gd name="connsiteX28" fmla="*/ 183 w 10000"/>
              <a:gd name="connsiteY28" fmla="*/ 4274 h 9921"/>
              <a:gd name="connsiteX29" fmla="*/ 251 w 10000"/>
              <a:gd name="connsiteY29" fmla="*/ 4389 h 9921"/>
              <a:gd name="connsiteX30" fmla="*/ 342 w 10000"/>
              <a:gd name="connsiteY30" fmla="*/ 4512 h 9921"/>
              <a:gd name="connsiteX31" fmla="*/ 434 w 10000"/>
              <a:gd name="connsiteY31" fmla="*/ 4636 h 9921"/>
              <a:gd name="connsiteX32" fmla="*/ 571 w 10000"/>
              <a:gd name="connsiteY32" fmla="*/ 4759 h 9921"/>
              <a:gd name="connsiteX33" fmla="*/ 844 w 10000"/>
              <a:gd name="connsiteY33" fmla="*/ 5021 h 9921"/>
              <a:gd name="connsiteX34" fmla="*/ 1210 w 10000"/>
              <a:gd name="connsiteY34" fmla="*/ 5295 h 9921"/>
              <a:gd name="connsiteX35" fmla="*/ 1644 w 10000"/>
              <a:gd name="connsiteY35" fmla="*/ 5596 h 9921"/>
              <a:gd name="connsiteX36" fmla="*/ 2169 w 10000"/>
              <a:gd name="connsiteY36" fmla="*/ 5924 h 9921"/>
              <a:gd name="connsiteX37" fmla="*/ 2808 w 10000"/>
              <a:gd name="connsiteY37" fmla="*/ 6286 h 9921"/>
              <a:gd name="connsiteX38" fmla="*/ 3539 w 10000"/>
              <a:gd name="connsiteY38" fmla="*/ 6701 h 9921"/>
              <a:gd name="connsiteX39" fmla="*/ 4360 w 10000"/>
              <a:gd name="connsiteY39" fmla="*/ 7170 h 9921"/>
              <a:gd name="connsiteX40" fmla="*/ 6392 w 10000"/>
              <a:gd name="connsiteY40" fmla="*/ 8294 h 9921"/>
              <a:gd name="connsiteX41" fmla="*/ 8950 w 10000"/>
              <a:gd name="connsiteY41" fmla="*/ 9709 h 9921"/>
              <a:gd name="connsiteX42" fmla="*/ 8950 w 10000"/>
              <a:gd name="connsiteY42" fmla="*/ 9709 h 9921"/>
              <a:gd name="connsiteX43" fmla="*/ 9063 w 10000"/>
              <a:gd name="connsiteY43" fmla="*/ 9762 h 9921"/>
              <a:gd name="connsiteX44" fmla="*/ 9200 w 10000"/>
              <a:gd name="connsiteY44" fmla="*/ 9815 h 9921"/>
              <a:gd name="connsiteX45" fmla="*/ 9338 w 10000"/>
              <a:gd name="connsiteY45" fmla="*/ 9850 h 9921"/>
              <a:gd name="connsiteX46" fmla="*/ 9497 w 10000"/>
              <a:gd name="connsiteY46" fmla="*/ 9876 h 9921"/>
              <a:gd name="connsiteX47" fmla="*/ 9658 w 10000"/>
              <a:gd name="connsiteY47" fmla="*/ 9904 h 9921"/>
              <a:gd name="connsiteX48" fmla="*/ 9817 w 10000"/>
              <a:gd name="connsiteY48" fmla="*/ 9912 h 9921"/>
              <a:gd name="connsiteX49" fmla="*/ 10000 w 10000"/>
              <a:gd name="connsiteY49" fmla="*/ 9921 h 9921"/>
              <a:gd name="connsiteX0" fmla="*/ 10000 w 10000"/>
              <a:gd name="connsiteY0" fmla="*/ 9911 h 9911"/>
              <a:gd name="connsiteX1" fmla="*/ 5228 w 10000"/>
              <a:gd name="connsiteY1" fmla="*/ 0 h 9911"/>
              <a:gd name="connsiteX2" fmla="*/ 4794 w 10000"/>
              <a:gd name="connsiteY2" fmla="*/ 89 h 9911"/>
              <a:gd name="connsiteX3" fmla="*/ 4406 w 10000"/>
              <a:gd name="connsiteY3" fmla="*/ 197 h 9911"/>
              <a:gd name="connsiteX4" fmla="*/ 4018 w 10000"/>
              <a:gd name="connsiteY4" fmla="*/ 305 h 9911"/>
              <a:gd name="connsiteX5" fmla="*/ 3630 w 10000"/>
              <a:gd name="connsiteY5" fmla="*/ 421 h 9911"/>
              <a:gd name="connsiteX6" fmla="*/ 3264 w 10000"/>
              <a:gd name="connsiteY6" fmla="*/ 537 h 9911"/>
              <a:gd name="connsiteX7" fmla="*/ 2922 w 10000"/>
              <a:gd name="connsiteY7" fmla="*/ 670 h 9911"/>
              <a:gd name="connsiteX8" fmla="*/ 2603 w 10000"/>
              <a:gd name="connsiteY8" fmla="*/ 804 h 9911"/>
              <a:gd name="connsiteX9" fmla="*/ 2283 w 10000"/>
              <a:gd name="connsiteY9" fmla="*/ 945 h 9911"/>
              <a:gd name="connsiteX10" fmla="*/ 1986 w 10000"/>
              <a:gd name="connsiteY10" fmla="*/ 1088 h 9911"/>
              <a:gd name="connsiteX11" fmla="*/ 1712 w 10000"/>
              <a:gd name="connsiteY11" fmla="*/ 1239 h 9911"/>
              <a:gd name="connsiteX12" fmla="*/ 1439 w 10000"/>
              <a:gd name="connsiteY12" fmla="*/ 1401 h 9911"/>
              <a:gd name="connsiteX13" fmla="*/ 1210 w 10000"/>
              <a:gd name="connsiteY13" fmla="*/ 1562 h 9911"/>
              <a:gd name="connsiteX14" fmla="*/ 981 w 10000"/>
              <a:gd name="connsiteY14" fmla="*/ 1731 h 9911"/>
              <a:gd name="connsiteX15" fmla="*/ 800 w 10000"/>
              <a:gd name="connsiteY15" fmla="*/ 1909 h 9911"/>
              <a:gd name="connsiteX16" fmla="*/ 617 w 10000"/>
              <a:gd name="connsiteY16" fmla="*/ 2078 h 9911"/>
              <a:gd name="connsiteX17" fmla="*/ 456 w 10000"/>
              <a:gd name="connsiteY17" fmla="*/ 2265 h 9911"/>
              <a:gd name="connsiteX18" fmla="*/ 320 w 10000"/>
              <a:gd name="connsiteY18" fmla="*/ 2445 h 9911"/>
              <a:gd name="connsiteX19" fmla="*/ 205 w 10000"/>
              <a:gd name="connsiteY19" fmla="*/ 2630 h 9911"/>
              <a:gd name="connsiteX20" fmla="*/ 114 w 10000"/>
              <a:gd name="connsiteY20" fmla="*/ 2827 h 9911"/>
              <a:gd name="connsiteX21" fmla="*/ 68 w 10000"/>
              <a:gd name="connsiteY21" fmla="*/ 3024 h 9911"/>
              <a:gd name="connsiteX22" fmla="*/ 22 w 10000"/>
              <a:gd name="connsiteY22" fmla="*/ 3219 h 9911"/>
              <a:gd name="connsiteX23" fmla="*/ 0 w 10000"/>
              <a:gd name="connsiteY23" fmla="*/ 3415 h 9911"/>
              <a:gd name="connsiteX24" fmla="*/ 0 w 10000"/>
              <a:gd name="connsiteY24" fmla="*/ 3415 h 9911"/>
              <a:gd name="connsiteX25" fmla="*/ 22 w 10000"/>
              <a:gd name="connsiteY25" fmla="*/ 3702 h 9911"/>
              <a:gd name="connsiteX26" fmla="*/ 91 w 10000"/>
              <a:gd name="connsiteY26" fmla="*/ 3960 h 9911"/>
              <a:gd name="connsiteX27" fmla="*/ 183 w 10000"/>
              <a:gd name="connsiteY27" fmla="*/ 4219 h 9911"/>
              <a:gd name="connsiteX28" fmla="*/ 251 w 10000"/>
              <a:gd name="connsiteY28" fmla="*/ 4335 h 9911"/>
              <a:gd name="connsiteX29" fmla="*/ 342 w 10000"/>
              <a:gd name="connsiteY29" fmla="*/ 4459 h 9911"/>
              <a:gd name="connsiteX30" fmla="*/ 434 w 10000"/>
              <a:gd name="connsiteY30" fmla="*/ 4584 h 9911"/>
              <a:gd name="connsiteX31" fmla="*/ 571 w 10000"/>
              <a:gd name="connsiteY31" fmla="*/ 4708 h 9911"/>
              <a:gd name="connsiteX32" fmla="*/ 844 w 10000"/>
              <a:gd name="connsiteY32" fmla="*/ 4972 h 9911"/>
              <a:gd name="connsiteX33" fmla="*/ 1210 w 10000"/>
              <a:gd name="connsiteY33" fmla="*/ 5248 h 9911"/>
              <a:gd name="connsiteX34" fmla="*/ 1644 w 10000"/>
              <a:gd name="connsiteY34" fmla="*/ 5552 h 9911"/>
              <a:gd name="connsiteX35" fmla="*/ 2169 w 10000"/>
              <a:gd name="connsiteY35" fmla="*/ 5882 h 9911"/>
              <a:gd name="connsiteX36" fmla="*/ 2808 w 10000"/>
              <a:gd name="connsiteY36" fmla="*/ 6247 h 9911"/>
              <a:gd name="connsiteX37" fmla="*/ 3539 w 10000"/>
              <a:gd name="connsiteY37" fmla="*/ 6665 h 9911"/>
              <a:gd name="connsiteX38" fmla="*/ 4360 w 10000"/>
              <a:gd name="connsiteY38" fmla="*/ 7138 h 9911"/>
              <a:gd name="connsiteX39" fmla="*/ 6392 w 10000"/>
              <a:gd name="connsiteY39" fmla="*/ 8271 h 9911"/>
              <a:gd name="connsiteX40" fmla="*/ 8950 w 10000"/>
              <a:gd name="connsiteY40" fmla="*/ 9697 h 9911"/>
              <a:gd name="connsiteX41" fmla="*/ 8950 w 10000"/>
              <a:gd name="connsiteY41" fmla="*/ 9697 h 9911"/>
              <a:gd name="connsiteX42" fmla="*/ 9063 w 10000"/>
              <a:gd name="connsiteY42" fmla="*/ 9751 h 9911"/>
              <a:gd name="connsiteX43" fmla="*/ 9200 w 10000"/>
              <a:gd name="connsiteY43" fmla="*/ 9804 h 9911"/>
              <a:gd name="connsiteX44" fmla="*/ 9338 w 10000"/>
              <a:gd name="connsiteY44" fmla="*/ 9839 h 9911"/>
              <a:gd name="connsiteX45" fmla="*/ 9497 w 10000"/>
              <a:gd name="connsiteY45" fmla="*/ 9866 h 9911"/>
              <a:gd name="connsiteX46" fmla="*/ 9658 w 10000"/>
              <a:gd name="connsiteY46" fmla="*/ 9894 h 9911"/>
              <a:gd name="connsiteX47" fmla="*/ 9817 w 10000"/>
              <a:gd name="connsiteY47" fmla="*/ 9902 h 9911"/>
              <a:gd name="connsiteX48" fmla="*/ 10000 w 10000"/>
              <a:gd name="connsiteY48" fmla="*/ 9911 h 9911"/>
              <a:gd name="connsiteX0" fmla="*/ 10000 w 10000"/>
              <a:gd name="connsiteY0" fmla="*/ 10616 h 10616"/>
              <a:gd name="connsiteX1" fmla="*/ 4794 w 10000"/>
              <a:gd name="connsiteY1" fmla="*/ 706 h 10616"/>
              <a:gd name="connsiteX2" fmla="*/ 4406 w 10000"/>
              <a:gd name="connsiteY2" fmla="*/ 815 h 10616"/>
              <a:gd name="connsiteX3" fmla="*/ 4018 w 10000"/>
              <a:gd name="connsiteY3" fmla="*/ 924 h 10616"/>
              <a:gd name="connsiteX4" fmla="*/ 3630 w 10000"/>
              <a:gd name="connsiteY4" fmla="*/ 1041 h 10616"/>
              <a:gd name="connsiteX5" fmla="*/ 3264 w 10000"/>
              <a:gd name="connsiteY5" fmla="*/ 1158 h 10616"/>
              <a:gd name="connsiteX6" fmla="*/ 2922 w 10000"/>
              <a:gd name="connsiteY6" fmla="*/ 1292 h 10616"/>
              <a:gd name="connsiteX7" fmla="*/ 2603 w 10000"/>
              <a:gd name="connsiteY7" fmla="*/ 1427 h 10616"/>
              <a:gd name="connsiteX8" fmla="*/ 2283 w 10000"/>
              <a:gd name="connsiteY8" fmla="*/ 1569 h 10616"/>
              <a:gd name="connsiteX9" fmla="*/ 1986 w 10000"/>
              <a:gd name="connsiteY9" fmla="*/ 1714 h 10616"/>
              <a:gd name="connsiteX10" fmla="*/ 1712 w 10000"/>
              <a:gd name="connsiteY10" fmla="*/ 1866 h 10616"/>
              <a:gd name="connsiteX11" fmla="*/ 1439 w 10000"/>
              <a:gd name="connsiteY11" fmla="*/ 2030 h 10616"/>
              <a:gd name="connsiteX12" fmla="*/ 1210 w 10000"/>
              <a:gd name="connsiteY12" fmla="*/ 2192 h 10616"/>
              <a:gd name="connsiteX13" fmla="*/ 981 w 10000"/>
              <a:gd name="connsiteY13" fmla="*/ 2363 h 10616"/>
              <a:gd name="connsiteX14" fmla="*/ 800 w 10000"/>
              <a:gd name="connsiteY14" fmla="*/ 2542 h 10616"/>
              <a:gd name="connsiteX15" fmla="*/ 617 w 10000"/>
              <a:gd name="connsiteY15" fmla="*/ 2713 h 10616"/>
              <a:gd name="connsiteX16" fmla="*/ 456 w 10000"/>
              <a:gd name="connsiteY16" fmla="*/ 2901 h 10616"/>
              <a:gd name="connsiteX17" fmla="*/ 320 w 10000"/>
              <a:gd name="connsiteY17" fmla="*/ 3083 h 10616"/>
              <a:gd name="connsiteX18" fmla="*/ 205 w 10000"/>
              <a:gd name="connsiteY18" fmla="*/ 3270 h 10616"/>
              <a:gd name="connsiteX19" fmla="*/ 114 w 10000"/>
              <a:gd name="connsiteY19" fmla="*/ 3468 h 10616"/>
              <a:gd name="connsiteX20" fmla="*/ 68 w 10000"/>
              <a:gd name="connsiteY20" fmla="*/ 3667 h 10616"/>
              <a:gd name="connsiteX21" fmla="*/ 22 w 10000"/>
              <a:gd name="connsiteY21" fmla="*/ 3864 h 10616"/>
              <a:gd name="connsiteX22" fmla="*/ 0 w 10000"/>
              <a:gd name="connsiteY22" fmla="*/ 4062 h 10616"/>
              <a:gd name="connsiteX23" fmla="*/ 0 w 10000"/>
              <a:gd name="connsiteY23" fmla="*/ 4062 h 10616"/>
              <a:gd name="connsiteX24" fmla="*/ 22 w 10000"/>
              <a:gd name="connsiteY24" fmla="*/ 4351 h 10616"/>
              <a:gd name="connsiteX25" fmla="*/ 91 w 10000"/>
              <a:gd name="connsiteY25" fmla="*/ 4612 h 10616"/>
              <a:gd name="connsiteX26" fmla="*/ 183 w 10000"/>
              <a:gd name="connsiteY26" fmla="*/ 4873 h 10616"/>
              <a:gd name="connsiteX27" fmla="*/ 251 w 10000"/>
              <a:gd name="connsiteY27" fmla="*/ 4990 h 10616"/>
              <a:gd name="connsiteX28" fmla="*/ 342 w 10000"/>
              <a:gd name="connsiteY28" fmla="*/ 5115 h 10616"/>
              <a:gd name="connsiteX29" fmla="*/ 434 w 10000"/>
              <a:gd name="connsiteY29" fmla="*/ 5241 h 10616"/>
              <a:gd name="connsiteX30" fmla="*/ 571 w 10000"/>
              <a:gd name="connsiteY30" fmla="*/ 5366 h 10616"/>
              <a:gd name="connsiteX31" fmla="*/ 844 w 10000"/>
              <a:gd name="connsiteY31" fmla="*/ 5633 h 10616"/>
              <a:gd name="connsiteX32" fmla="*/ 1210 w 10000"/>
              <a:gd name="connsiteY32" fmla="*/ 5911 h 10616"/>
              <a:gd name="connsiteX33" fmla="*/ 1644 w 10000"/>
              <a:gd name="connsiteY33" fmla="*/ 6218 h 10616"/>
              <a:gd name="connsiteX34" fmla="*/ 2169 w 10000"/>
              <a:gd name="connsiteY34" fmla="*/ 6551 h 10616"/>
              <a:gd name="connsiteX35" fmla="*/ 2808 w 10000"/>
              <a:gd name="connsiteY35" fmla="*/ 6919 h 10616"/>
              <a:gd name="connsiteX36" fmla="*/ 3539 w 10000"/>
              <a:gd name="connsiteY36" fmla="*/ 7341 h 10616"/>
              <a:gd name="connsiteX37" fmla="*/ 4360 w 10000"/>
              <a:gd name="connsiteY37" fmla="*/ 7818 h 10616"/>
              <a:gd name="connsiteX38" fmla="*/ 6392 w 10000"/>
              <a:gd name="connsiteY38" fmla="*/ 8961 h 10616"/>
              <a:gd name="connsiteX39" fmla="*/ 8950 w 10000"/>
              <a:gd name="connsiteY39" fmla="*/ 10400 h 10616"/>
              <a:gd name="connsiteX40" fmla="*/ 8950 w 10000"/>
              <a:gd name="connsiteY40" fmla="*/ 10400 h 10616"/>
              <a:gd name="connsiteX41" fmla="*/ 9063 w 10000"/>
              <a:gd name="connsiteY41" fmla="*/ 10455 h 10616"/>
              <a:gd name="connsiteX42" fmla="*/ 9200 w 10000"/>
              <a:gd name="connsiteY42" fmla="*/ 10508 h 10616"/>
              <a:gd name="connsiteX43" fmla="*/ 9338 w 10000"/>
              <a:gd name="connsiteY43" fmla="*/ 10543 h 10616"/>
              <a:gd name="connsiteX44" fmla="*/ 9497 w 10000"/>
              <a:gd name="connsiteY44" fmla="*/ 10571 h 10616"/>
              <a:gd name="connsiteX45" fmla="*/ 9658 w 10000"/>
              <a:gd name="connsiteY45" fmla="*/ 10599 h 10616"/>
              <a:gd name="connsiteX46" fmla="*/ 9817 w 10000"/>
              <a:gd name="connsiteY46" fmla="*/ 10607 h 10616"/>
              <a:gd name="connsiteX47" fmla="*/ 10000 w 10000"/>
              <a:gd name="connsiteY47" fmla="*/ 10616 h 10616"/>
              <a:gd name="connsiteX0" fmla="*/ 10000 w 10000"/>
              <a:gd name="connsiteY0" fmla="*/ 10587 h 10587"/>
              <a:gd name="connsiteX1" fmla="*/ 4794 w 10000"/>
              <a:gd name="connsiteY1" fmla="*/ 677 h 10587"/>
              <a:gd name="connsiteX2" fmla="*/ 4018 w 10000"/>
              <a:gd name="connsiteY2" fmla="*/ 895 h 10587"/>
              <a:gd name="connsiteX3" fmla="*/ 3630 w 10000"/>
              <a:gd name="connsiteY3" fmla="*/ 1012 h 10587"/>
              <a:gd name="connsiteX4" fmla="*/ 3264 w 10000"/>
              <a:gd name="connsiteY4" fmla="*/ 1129 h 10587"/>
              <a:gd name="connsiteX5" fmla="*/ 2922 w 10000"/>
              <a:gd name="connsiteY5" fmla="*/ 1263 h 10587"/>
              <a:gd name="connsiteX6" fmla="*/ 2603 w 10000"/>
              <a:gd name="connsiteY6" fmla="*/ 1398 h 10587"/>
              <a:gd name="connsiteX7" fmla="*/ 2283 w 10000"/>
              <a:gd name="connsiteY7" fmla="*/ 1540 h 10587"/>
              <a:gd name="connsiteX8" fmla="*/ 1986 w 10000"/>
              <a:gd name="connsiteY8" fmla="*/ 1685 h 10587"/>
              <a:gd name="connsiteX9" fmla="*/ 1712 w 10000"/>
              <a:gd name="connsiteY9" fmla="*/ 1837 h 10587"/>
              <a:gd name="connsiteX10" fmla="*/ 1439 w 10000"/>
              <a:gd name="connsiteY10" fmla="*/ 2001 h 10587"/>
              <a:gd name="connsiteX11" fmla="*/ 1210 w 10000"/>
              <a:gd name="connsiteY11" fmla="*/ 2163 h 10587"/>
              <a:gd name="connsiteX12" fmla="*/ 981 w 10000"/>
              <a:gd name="connsiteY12" fmla="*/ 2334 h 10587"/>
              <a:gd name="connsiteX13" fmla="*/ 800 w 10000"/>
              <a:gd name="connsiteY13" fmla="*/ 2513 h 10587"/>
              <a:gd name="connsiteX14" fmla="*/ 617 w 10000"/>
              <a:gd name="connsiteY14" fmla="*/ 2684 h 10587"/>
              <a:gd name="connsiteX15" fmla="*/ 456 w 10000"/>
              <a:gd name="connsiteY15" fmla="*/ 2872 h 10587"/>
              <a:gd name="connsiteX16" fmla="*/ 320 w 10000"/>
              <a:gd name="connsiteY16" fmla="*/ 3054 h 10587"/>
              <a:gd name="connsiteX17" fmla="*/ 205 w 10000"/>
              <a:gd name="connsiteY17" fmla="*/ 3241 h 10587"/>
              <a:gd name="connsiteX18" fmla="*/ 114 w 10000"/>
              <a:gd name="connsiteY18" fmla="*/ 3439 h 10587"/>
              <a:gd name="connsiteX19" fmla="*/ 68 w 10000"/>
              <a:gd name="connsiteY19" fmla="*/ 3638 h 10587"/>
              <a:gd name="connsiteX20" fmla="*/ 22 w 10000"/>
              <a:gd name="connsiteY20" fmla="*/ 3835 h 10587"/>
              <a:gd name="connsiteX21" fmla="*/ 0 w 10000"/>
              <a:gd name="connsiteY21" fmla="*/ 4033 h 10587"/>
              <a:gd name="connsiteX22" fmla="*/ 0 w 10000"/>
              <a:gd name="connsiteY22" fmla="*/ 4033 h 10587"/>
              <a:gd name="connsiteX23" fmla="*/ 22 w 10000"/>
              <a:gd name="connsiteY23" fmla="*/ 4322 h 10587"/>
              <a:gd name="connsiteX24" fmla="*/ 91 w 10000"/>
              <a:gd name="connsiteY24" fmla="*/ 4583 h 10587"/>
              <a:gd name="connsiteX25" fmla="*/ 183 w 10000"/>
              <a:gd name="connsiteY25" fmla="*/ 4844 h 10587"/>
              <a:gd name="connsiteX26" fmla="*/ 251 w 10000"/>
              <a:gd name="connsiteY26" fmla="*/ 4961 h 10587"/>
              <a:gd name="connsiteX27" fmla="*/ 342 w 10000"/>
              <a:gd name="connsiteY27" fmla="*/ 5086 h 10587"/>
              <a:gd name="connsiteX28" fmla="*/ 434 w 10000"/>
              <a:gd name="connsiteY28" fmla="*/ 5212 h 10587"/>
              <a:gd name="connsiteX29" fmla="*/ 571 w 10000"/>
              <a:gd name="connsiteY29" fmla="*/ 5337 h 10587"/>
              <a:gd name="connsiteX30" fmla="*/ 844 w 10000"/>
              <a:gd name="connsiteY30" fmla="*/ 5604 h 10587"/>
              <a:gd name="connsiteX31" fmla="*/ 1210 w 10000"/>
              <a:gd name="connsiteY31" fmla="*/ 5882 h 10587"/>
              <a:gd name="connsiteX32" fmla="*/ 1644 w 10000"/>
              <a:gd name="connsiteY32" fmla="*/ 6189 h 10587"/>
              <a:gd name="connsiteX33" fmla="*/ 2169 w 10000"/>
              <a:gd name="connsiteY33" fmla="*/ 6522 h 10587"/>
              <a:gd name="connsiteX34" fmla="*/ 2808 w 10000"/>
              <a:gd name="connsiteY34" fmla="*/ 6890 h 10587"/>
              <a:gd name="connsiteX35" fmla="*/ 3539 w 10000"/>
              <a:gd name="connsiteY35" fmla="*/ 7312 h 10587"/>
              <a:gd name="connsiteX36" fmla="*/ 4360 w 10000"/>
              <a:gd name="connsiteY36" fmla="*/ 7789 h 10587"/>
              <a:gd name="connsiteX37" fmla="*/ 6392 w 10000"/>
              <a:gd name="connsiteY37" fmla="*/ 8932 h 10587"/>
              <a:gd name="connsiteX38" fmla="*/ 8950 w 10000"/>
              <a:gd name="connsiteY38" fmla="*/ 10371 h 10587"/>
              <a:gd name="connsiteX39" fmla="*/ 8950 w 10000"/>
              <a:gd name="connsiteY39" fmla="*/ 10371 h 10587"/>
              <a:gd name="connsiteX40" fmla="*/ 9063 w 10000"/>
              <a:gd name="connsiteY40" fmla="*/ 10426 h 10587"/>
              <a:gd name="connsiteX41" fmla="*/ 9200 w 10000"/>
              <a:gd name="connsiteY41" fmla="*/ 10479 h 10587"/>
              <a:gd name="connsiteX42" fmla="*/ 9338 w 10000"/>
              <a:gd name="connsiteY42" fmla="*/ 10514 h 10587"/>
              <a:gd name="connsiteX43" fmla="*/ 9497 w 10000"/>
              <a:gd name="connsiteY43" fmla="*/ 10542 h 10587"/>
              <a:gd name="connsiteX44" fmla="*/ 9658 w 10000"/>
              <a:gd name="connsiteY44" fmla="*/ 10570 h 10587"/>
              <a:gd name="connsiteX45" fmla="*/ 9817 w 10000"/>
              <a:gd name="connsiteY45" fmla="*/ 10578 h 10587"/>
              <a:gd name="connsiteX46" fmla="*/ 10000 w 10000"/>
              <a:gd name="connsiteY46" fmla="*/ 10587 h 10587"/>
              <a:gd name="connsiteX0" fmla="*/ 10000 w 10000"/>
              <a:gd name="connsiteY0" fmla="*/ 9692 h 9692"/>
              <a:gd name="connsiteX1" fmla="*/ 4018 w 10000"/>
              <a:gd name="connsiteY1" fmla="*/ 0 h 9692"/>
              <a:gd name="connsiteX2" fmla="*/ 3630 w 10000"/>
              <a:gd name="connsiteY2" fmla="*/ 117 h 9692"/>
              <a:gd name="connsiteX3" fmla="*/ 3264 w 10000"/>
              <a:gd name="connsiteY3" fmla="*/ 234 h 9692"/>
              <a:gd name="connsiteX4" fmla="*/ 2922 w 10000"/>
              <a:gd name="connsiteY4" fmla="*/ 368 h 9692"/>
              <a:gd name="connsiteX5" fmla="*/ 2603 w 10000"/>
              <a:gd name="connsiteY5" fmla="*/ 503 h 9692"/>
              <a:gd name="connsiteX6" fmla="*/ 2283 w 10000"/>
              <a:gd name="connsiteY6" fmla="*/ 645 h 9692"/>
              <a:gd name="connsiteX7" fmla="*/ 1986 w 10000"/>
              <a:gd name="connsiteY7" fmla="*/ 790 h 9692"/>
              <a:gd name="connsiteX8" fmla="*/ 1712 w 10000"/>
              <a:gd name="connsiteY8" fmla="*/ 942 h 9692"/>
              <a:gd name="connsiteX9" fmla="*/ 1439 w 10000"/>
              <a:gd name="connsiteY9" fmla="*/ 1106 h 9692"/>
              <a:gd name="connsiteX10" fmla="*/ 1210 w 10000"/>
              <a:gd name="connsiteY10" fmla="*/ 1268 h 9692"/>
              <a:gd name="connsiteX11" fmla="*/ 981 w 10000"/>
              <a:gd name="connsiteY11" fmla="*/ 1439 h 9692"/>
              <a:gd name="connsiteX12" fmla="*/ 800 w 10000"/>
              <a:gd name="connsiteY12" fmla="*/ 1618 h 9692"/>
              <a:gd name="connsiteX13" fmla="*/ 617 w 10000"/>
              <a:gd name="connsiteY13" fmla="*/ 1789 h 9692"/>
              <a:gd name="connsiteX14" fmla="*/ 456 w 10000"/>
              <a:gd name="connsiteY14" fmla="*/ 1977 h 9692"/>
              <a:gd name="connsiteX15" fmla="*/ 320 w 10000"/>
              <a:gd name="connsiteY15" fmla="*/ 2159 h 9692"/>
              <a:gd name="connsiteX16" fmla="*/ 205 w 10000"/>
              <a:gd name="connsiteY16" fmla="*/ 2346 h 9692"/>
              <a:gd name="connsiteX17" fmla="*/ 114 w 10000"/>
              <a:gd name="connsiteY17" fmla="*/ 2544 h 9692"/>
              <a:gd name="connsiteX18" fmla="*/ 68 w 10000"/>
              <a:gd name="connsiteY18" fmla="*/ 2743 h 9692"/>
              <a:gd name="connsiteX19" fmla="*/ 22 w 10000"/>
              <a:gd name="connsiteY19" fmla="*/ 2940 h 9692"/>
              <a:gd name="connsiteX20" fmla="*/ 0 w 10000"/>
              <a:gd name="connsiteY20" fmla="*/ 3138 h 9692"/>
              <a:gd name="connsiteX21" fmla="*/ 0 w 10000"/>
              <a:gd name="connsiteY21" fmla="*/ 3138 h 9692"/>
              <a:gd name="connsiteX22" fmla="*/ 22 w 10000"/>
              <a:gd name="connsiteY22" fmla="*/ 3427 h 9692"/>
              <a:gd name="connsiteX23" fmla="*/ 91 w 10000"/>
              <a:gd name="connsiteY23" fmla="*/ 3688 h 9692"/>
              <a:gd name="connsiteX24" fmla="*/ 183 w 10000"/>
              <a:gd name="connsiteY24" fmla="*/ 3949 h 9692"/>
              <a:gd name="connsiteX25" fmla="*/ 251 w 10000"/>
              <a:gd name="connsiteY25" fmla="*/ 4066 h 9692"/>
              <a:gd name="connsiteX26" fmla="*/ 342 w 10000"/>
              <a:gd name="connsiteY26" fmla="*/ 4191 h 9692"/>
              <a:gd name="connsiteX27" fmla="*/ 434 w 10000"/>
              <a:gd name="connsiteY27" fmla="*/ 4317 h 9692"/>
              <a:gd name="connsiteX28" fmla="*/ 571 w 10000"/>
              <a:gd name="connsiteY28" fmla="*/ 4442 h 9692"/>
              <a:gd name="connsiteX29" fmla="*/ 844 w 10000"/>
              <a:gd name="connsiteY29" fmla="*/ 4709 h 9692"/>
              <a:gd name="connsiteX30" fmla="*/ 1210 w 10000"/>
              <a:gd name="connsiteY30" fmla="*/ 4987 h 9692"/>
              <a:gd name="connsiteX31" fmla="*/ 1644 w 10000"/>
              <a:gd name="connsiteY31" fmla="*/ 5294 h 9692"/>
              <a:gd name="connsiteX32" fmla="*/ 2169 w 10000"/>
              <a:gd name="connsiteY32" fmla="*/ 5627 h 9692"/>
              <a:gd name="connsiteX33" fmla="*/ 2808 w 10000"/>
              <a:gd name="connsiteY33" fmla="*/ 5995 h 9692"/>
              <a:gd name="connsiteX34" fmla="*/ 3539 w 10000"/>
              <a:gd name="connsiteY34" fmla="*/ 6417 h 9692"/>
              <a:gd name="connsiteX35" fmla="*/ 4360 w 10000"/>
              <a:gd name="connsiteY35" fmla="*/ 6894 h 9692"/>
              <a:gd name="connsiteX36" fmla="*/ 6392 w 10000"/>
              <a:gd name="connsiteY36" fmla="*/ 8037 h 9692"/>
              <a:gd name="connsiteX37" fmla="*/ 8950 w 10000"/>
              <a:gd name="connsiteY37" fmla="*/ 9476 h 9692"/>
              <a:gd name="connsiteX38" fmla="*/ 8950 w 10000"/>
              <a:gd name="connsiteY38" fmla="*/ 9476 h 9692"/>
              <a:gd name="connsiteX39" fmla="*/ 9063 w 10000"/>
              <a:gd name="connsiteY39" fmla="*/ 9531 h 9692"/>
              <a:gd name="connsiteX40" fmla="*/ 9200 w 10000"/>
              <a:gd name="connsiteY40" fmla="*/ 9584 h 9692"/>
              <a:gd name="connsiteX41" fmla="*/ 9338 w 10000"/>
              <a:gd name="connsiteY41" fmla="*/ 9619 h 9692"/>
              <a:gd name="connsiteX42" fmla="*/ 9497 w 10000"/>
              <a:gd name="connsiteY42" fmla="*/ 9647 h 9692"/>
              <a:gd name="connsiteX43" fmla="*/ 9658 w 10000"/>
              <a:gd name="connsiteY43" fmla="*/ 9675 h 9692"/>
              <a:gd name="connsiteX44" fmla="*/ 9817 w 10000"/>
              <a:gd name="connsiteY44" fmla="*/ 9683 h 9692"/>
              <a:gd name="connsiteX45" fmla="*/ 10000 w 10000"/>
              <a:gd name="connsiteY45" fmla="*/ 9692 h 9692"/>
              <a:gd name="connsiteX0" fmla="*/ 10000 w 10000"/>
              <a:gd name="connsiteY0" fmla="*/ 9879 h 9879"/>
              <a:gd name="connsiteX1" fmla="*/ 3630 w 10000"/>
              <a:gd name="connsiteY1" fmla="*/ 0 h 9879"/>
              <a:gd name="connsiteX2" fmla="*/ 3264 w 10000"/>
              <a:gd name="connsiteY2" fmla="*/ 120 h 9879"/>
              <a:gd name="connsiteX3" fmla="*/ 2922 w 10000"/>
              <a:gd name="connsiteY3" fmla="*/ 259 h 9879"/>
              <a:gd name="connsiteX4" fmla="*/ 2603 w 10000"/>
              <a:gd name="connsiteY4" fmla="*/ 398 h 9879"/>
              <a:gd name="connsiteX5" fmla="*/ 2283 w 10000"/>
              <a:gd name="connsiteY5" fmla="*/ 544 h 9879"/>
              <a:gd name="connsiteX6" fmla="*/ 1986 w 10000"/>
              <a:gd name="connsiteY6" fmla="*/ 694 h 9879"/>
              <a:gd name="connsiteX7" fmla="*/ 1712 w 10000"/>
              <a:gd name="connsiteY7" fmla="*/ 851 h 9879"/>
              <a:gd name="connsiteX8" fmla="*/ 1439 w 10000"/>
              <a:gd name="connsiteY8" fmla="*/ 1020 h 9879"/>
              <a:gd name="connsiteX9" fmla="*/ 1210 w 10000"/>
              <a:gd name="connsiteY9" fmla="*/ 1187 h 9879"/>
              <a:gd name="connsiteX10" fmla="*/ 981 w 10000"/>
              <a:gd name="connsiteY10" fmla="*/ 1364 h 9879"/>
              <a:gd name="connsiteX11" fmla="*/ 800 w 10000"/>
              <a:gd name="connsiteY11" fmla="*/ 1548 h 9879"/>
              <a:gd name="connsiteX12" fmla="*/ 617 w 10000"/>
              <a:gd name="connsiteY12" fmla="*/ 1725 h 9879"/>
              <a:gd name="connsiteX13" fmla="*/ 456 w 10000"/>
              <a:gd name="connsiteY13" fmla="*/ 1919 h 9879"/>
              <a:gd name="connsiteX14" fmla="*/ 320 w 10000"/>
              <a:gd name="connsiteY14" fmla="*/ 2107 h 9879"/>
              <a:gd name="connsiteX15" fmla="*/ 205 w 10000"/>
              <a:gd name="connsiteY15" fmla="*/ 2300 h 9879"/>
              <a:gd name="connsiteX16" fmla="*/ 114 w 10000"/>
              <a:gd name="connsiteY16" fmla="*/ 2504 h 9879"/>
              <a:gd name="connsiteX17" fmla="*/ 68 w 10000"/>
              <a:gd name="connsiteY17" fmla="*/ 2709 h 9879"/>
              <a:gd name="connsiteX18" fmla="*/ 22 w 10000"/>
              <a:gd name="connsiteY18" fmla="*/ 2912 h 9879"/>
              <a:gd name="connsiteX19" fmla="*/ 0 w 10000"/>
              <a:gd name="connsiteY19" fmla="*/ 3117 h 9879"/>
              <a:gd name="connsiteX20" fmla="*/ 0 w 10000"/>
              <a:gd name="connsiteY20" fmla="*/ 3117 h 9879"/>
              <a:gd name="connsiteX21" fmla="*/ 22 w 10000"/>
              <a:gd name="connsiteY21" fmla="*/ 3415 h 9879"/>
              <a:gd name="connsiteX22" fmla="*/ 91 w 10000"/>
              <a:gd name="connsiteY22" fmla="*/ 3684 h 9879"/>
              <a:gd name="connsiteX23" fmla="*/ 183 w 10000"/>
              <a:gd name="connsiteY23" fmla="*/ 3953 h 9879"/>
              <a:gd name="connsiteX24" fmla="*/ 251 w 10000"/>
              <a:gd name="connsiteY24" fmla="*/ 4074 h 9879"/>
              <a:gd name="connsiteX25" fmla="*/ 342 w 10000"/>
              <a:gd name="connsiteY25" fmla="*/ 4203 h 9879"/>
              <a:gd name="connsiteX26" fmla="*/ 434 w 10000"/>
              <a:gd name="connsiteY26" fmla="*/ 4333 h 9879"/>
              <a:gd name="connsiteX27" fmla="*/ 571 w 10000"/>
              <a:gd name="connsiteY27" fmla="*/ 4462 h 9879"/>
              <a:gd name="connsiteX28" fmla="*/ 844 w 10000"/>
              <a:gd name="connsiteY28" fmla="*/ 4738 h 9879"/>
              <a:gd name="connsiteX29" fmla="*/ 1210 w 10000"/>
              <a:gd name="connsiteY29" fmla="*/ 5024 h 9879"/>
              <a:gd name="connsiteX30" fmla="*/ 1644 w 10000"/>
              <a:gd name="connsiteY30" fmla="*/ 5341 h 9879"/>
              <a:gd name="connsiteX31" fmla="*/ 2169 w 10000"/>
              <a:gd name="connsiteY31" fmla="*/ 5685 h 9879"/>
              <a:gd name="connsiteX32" fmla="*/ 2808 w 10000"/>
              <a:gd name="connsiteY32" fmla="*/ 6065 h 9879"/>
              <a:gd name="connsiteX33" fmla="*/ 3539 w 10000"/>
              <a:gd name="connsiteY33" fmla="*/ 6500 h 9879"/>
              <a:gd name="connsiteX34" fmla="*/ 4360 w 10000"/>
              <a:gd name="connsiteY34" fmla="*/ 6992 h 9879"/>
              <a:gd name="connsiteX35" fmla="*/ 6392 w 10000"/>
              <a:gd name="connsiteY35" fmla="*/ 8171 h 9879"/>
              <a:gd name="connsiteX36" fmla="*/ 8950 w 10000"/>
              <a:gd name="connsiteY36" fmla="*/ 9656 h 9879"/>
              <a:gd name="connsiteX37" fmla="*/ 8950 w 10000"/>
              <a:gd name="connsiteY37" fmla="*/ 9656 h 9879"/>
              <a:gd name="connsiteX38" fmla="*/ 9063 w 10000"/>
              <a:gd name="connsiteY38" fmla="*/ 9713 h 9879"/>
              <a:gd name="connsiteX39" fmla="*/ 9200 w 10000"/>
              <a:gd name="connsiteY39" fmla="*/ 9768 h 9879"/>
              <a:gd name="connsiteX40" fmla="*/ 9338 w 10000"/>
              <a:gd name="connsiteY40" fmla="*/ 9804 h 9879"/>
              <a:gd name="connsiteX41" fmla="*/ 9497 w 10000"/>
              <a:gd name="connsiteY41" fmla="*/ 9833 h 9879"/>
              <a:gd name="connsiteX42" fmla="*/ 9658 w 10000"/>
              <a:gd name="connsiteY42" fmla="*/ 9861 h 9879"/>
              <a:gd name="connsiteX43" fmla="*/ 9817 w 10000"/>
              <a:gd name="connsiteY43" fmla="*/ 9870 h 9879"/>
              <a:gd name="connsiteX44" fmla="*/ 10000 w 10000"/>
              <a:gd name="connsiteY44" fmla="*/ 9879 h 9879"/>
              <a:gd name="connsiteX0" fmla="*/ 9817 w 9817"/>
              <a:gd name="connsiteY0" fmla="*/ 9991 h 9991"/>
              <a:gd name="connsiteX1" fmla="*/ 3630 w 9817"/>
              <a:gd name="connsiteY1" fmla="*/ 0 h 9991"/>
              <a:gd name="connsiteX2" fmla="*/ 3264 w 9817"/>
              <a:gd name="connsiteY2" fmla="*/ 121 h 9991"/>
              <a:gd name="connsiteX3" fmla="*/ 2922 w 9817"/>
              <a:gd name="connsiteY3" fmla="*/ 262 h 9991"/>
              <a:gd name="connsiteX4" fmla="*/ 2603 w 9817"/>
              <a:gd name="connsiteY4" fmla="*/ 403 h 9991"/>
              <a:gd name="connsiteX5" fmla="*/ 2283 w 9817"/>
              <a:gd name="connsiteY5" fmla="*/ 551 h 9991"/>
              <a:gd name="connsiteX6" fmla="*/ 1986 w 9817"/>
              <a:gd name="connsiteY6" fmla="*/ 703 h 9991"/>
              <a:gd name="connsiteX7" fmla="*/ 1712 w 9817"/>
              <a:gd name="connsiteY7" fmla="*/ 861 h 9991"/>
              <a:gd name="connsiteX8" fmla="*/ 1439 w 9817"/>
              <a:gd name="connsiteY8" fmla="*/ 1032 h 9991"/>
              <a:gd name="connsiteX9" fmla="*/ 1210 w 9817"/>
              <a:gd name="connsiteY9" fmla="*/ 1202 h 9991"/>
              <a:gd name="connsiteX10" fmla="*/ 981 w 9817"/>
              <a:gd name="connsiteY10" fmla="*/ 1381 h 9991"/>
              <a:gd name="connsiteX11" fmla="*/ 800 w 9817"/>
              <a:gd name="connsiteY11" fmla="*/ 1567 h 9991"/>
              <a:gd name="connsiteX12" fmla="*/ 617 w 9817"/>
              <a:gd name="connsiteY12" fmla="*/ 1746 h 9991"/>
              <a:gd name="connsiteX13" fmla="*/ 456 w 9817"/>
              <a:gd name="connsiteY13" fmla="*/ 1943 h 9991"/>
              <a:gd name="connsiteX14" fmla="*/ 320 w 9817"/>
              <a:gd name="connsiteY14" fmla="*/ 2133 h 9991"/>
              <a:gd name="connsiteX15" fmla="*/ 205 w 9817"/>
              <a:gd name="connsiteY15" fmla="*/ 2328 h 9991"/>
              <a:gd name="connsiteX16" fmla="*/ 114 w 9817"/>
              <a:gd name="connsiteY16" fmla="*/ 2535 h 9991"/>
              <a:gd name="connsiteX17" fmla="*/ 68 w 9817"/>
              <a:gd name="connsiteY17" fmla="*/ 2742 h 9991"/>
              <a:gd name="connsiteX18" fmla="*/ 22 w 9817"/>
              <a:gd name="connsiteY18" fmla="*/ 2948 h 9991"/>
              <a:gd name="connsiteX19" fmla="*/ 0 w 9817"/>
              <a:gd name="connsiteY19" fmla="*/ 3155 h 9991"/>
              <a:gd name="connsiteX20" fmla="*/ 0 w 9817"/>
              <a:gd name="connsiteY20" fmla="*/ 3155 h 9991"/>
              <a:gd name="connsiteX21" fmla="*/ 22 w 9817"/>
              <a:gd name="connsiteY21" fmla="*/ 3457 h 9991"/>
              <a:gd name="connsiteX22" fmla="*/ 91 w 9817"/>
              <a:gd name="connsiteY22" fmla="*/ 3729 h 9991"/>
              <a:gd name="connsiteX23" fmla="*/ 183 w 9817"/>
              <a:gd name="connsiteY23" fmla="*/ 4001 h 9991"/>
              <a:gd name="connsiteX24" fmla="*/ 251 w 9817"/>
              <a:gd name="connsiteY24" fmla="*/ 4124 h 9991"/>
              <a:gd name="connsiteX25" fmla="*/ 342 w 9817"/>
              <a:gd name="connsiteY25" fmla="*/ 4254 h 9991"/>
              <a:gd name="connsiteX26" fmla="*/ 434 w 9817"/>
              <a:gd name="connsiteY26" fmla="*/ 4386 h 9991"/>
              <a:gd name="connsiteX27" fmla="*/ 571 w 9817"/>
              <a:gd name="connsiteY27" fmla="*/ 4517 h 9991"/>
              <a:gd name="connsiteX28" fmla="*/ 844 w 9817"/>
              <a:gd name="connsiteY28" fmla="*/ 4796 h 9991"/>
              <a:gd name="connsiteX29" fmla="*/ 1210 w 9817"/>
              <a:gd name="connsiteY29" fmla="*/ 5086 h 9991"/>
              <a:gd name="connsiteX30" fmla="*/ 1644 w 9817"/>
              <a:gd name="connsiteY30" fmla="*/ 5406 h 9991"/>
              <a:gd name="connsiteX31" fmla="*/ 2169 w 9817"/>
              <a:gd name="connsiteY31" fmla="*/ 5755 h 9991"/>
              <a:gd name="connsiteX32" fmla="*/ 2808 w 9817"/>
              <a:gd name="connsiteY32" fmla="*/ 6139 h 9991"/>
              <a:gd name="connsiteX33" fmla="*/ 3539 w 9817"/>
              <a:gd name="connsiteY33" fmla="*/ 6580 h 9991"/>
              <a:gd name="connsiteX34" fmla="*/ 4360 w 9817"/>
              <a:gd name="connsiteY34" fmla="*/ 7078 h 9991"/>
              <a:gd name="connsiteX35" fmla="*/ 6392 w 9817"/>
              <a:gd name="connsiteY35" fmla="*/ 8271 h 9991"/>
              <a:gd name="connsiteX36" fmla="*/ 8950 w 9817"/>
              <a:gd name="connsiteY36" fmla="*/ 9774 h 9991"/>
              <a:gd name="connsiteX37" fmla="*/ 8950 w 9817"/>
              <a:gd name="connsiteY37" fmla="*/ 9774 h 9991"/>
              <a:gd name="connsiteX38" fmla="*/ 9063 w 9817"/>
              <a:gd name="connsiteY38" fmla="*/ 9832 h 9991"/>
              <a:gd name="connsiteX39" fmla="*/ 9200 w 9817"/>
              <a:gd name="connsiteY39" fmla="*/ 9888 h 9991"/>
              <a:gd name="connsiteX40" fmla="*/ 9338 w 9817"/>
              <a:gd name="connsiteY40" fmla="*/ 9924 h 9991"/>
              <a:gd name="connsiteX41" fmla="*/ 9497 w 9817"/>
              <a:gd name="connsiteY41" fmla="*/ 9953 h 9991"/>
              <a:gd name="connsiteX42" fmla="*/ 9658 w 9817"/>
              <a:gd name="connsiteY42" fmla="*/ 9982 h 9991"/>
              <a:gd name="connsiteX43" fmla="*/ 9817 w 9817"/>
              <a:gd name="connsiteY43" fmla="*/ 9991 h 9991"/>
              <a:gd name="connsiteX0" fmla="*/ 9838 w 9838"/>
              <a:gd name="connsiteY0" fmla="*/ 9991 h 9991"/>
              <a:gd name="connsiteX1" fmla="*/ 3698 w 9838"/>
              <a:gd name="connsiteY1" fmla="*/ 0 h 9991"/>
              <a:gd name="connsiteX2" fmla="*/ 3325 w 9838"/>
              <a:gd name="connsiteY2" fmla="*/ 121 h 9991"/>
              <a:gd name="connsiteX3" fmla="*/ 2976 w 9838"/>
              <a:gd name="connsiteY3" fmla="*/ 262 h 9991"/>
              <a:gd name="connsiteX4" fmla="*/ 2652 w 9838"/>
              <a:gd name="connsiteY4" fmla="*/ 403 h 9991"/>
              <a:gd name="connsiteX5" fmla="*/ 2326 w 9838"/>
              <a:gd name="connsiteY5" fmla="*/ 551 h 9991"/>
              <a:gd name="connsiteX6" fmla="*/ 2023 w 9838"/>
              <a:gd name="connsiteY6" fmla="*/ 704 h 9991"/>
              <a:gd name="connsiteX7" fmla="*/ 1744 w 9838"/>
              <a:gd name="connsiteY7" fmla="*/ 862 h 9991"/>
              <a:gd name="connsiteX8" fmla="*/ 1466 w 9838"/>
              <a:gd name="connsiteY8" fmla="*/ 1033 h 9991"/>
              <a:gd name="connsiteX9" fmla="*/ 1233 w 9838"/>
              <a:gd name="connsiteY9" fmla="*/ 1203 h 9991"/>
              <a:gd name="connsiteX10" fmla="*/ 999 w 9838"/>
              <a:gd name="connsiteY10" fmla="*/ 1382 h 9991"/>
              <a:gd name="connsiteX11" fmla="*/ 815 w 9838"/>
              <a:gd name="connsiteY11" fmla="*/ 1568 h 9991"/>
              <a:gd name="connsiteX12" fmla="*/ 629 w 9838"/>
              <a:gd name="connsiteY12" fmla="*/ 1748 h 9991"/>
              <a:gd name="connsiteX13" fmla="*/ 465 w 9838"/>
              <a:gd name="connsiteY13" fmla="*/ 1945 h 9991"/>
              <a:gd name="connsiteX14" fmla="*/ 326 w 9838"/>
              <a:gd name="connsiteY14" fmla="*/ 2135 h 9991"/>
              <a:gd name="connsiteX15" fmla="*/ 209 w 9838"/>
              <a:gd name="connsiteY15" fmla="*/ 2330 h 9991"/>
              <a:gd name="connsiteX16" fmla="*/ 116 w 9838"/>
              <a:gd name="connsiteY16" fmla="*/ 2537 h 9991"/>
              <a:gd name="connsiteX17" fmla="*/ 69 w 9838"/>
              <a:gd name="connsiteY17" fmla="*/ 2744 h 9991"/>
              <a:gd name="connsiteX18" fmla="*/ 22 w 9838"/>
              <a:gd name="connsiteY18" fmla="*/ 2951 h 9991"/>
              <a:gd name="connsiteX19" fmla="*/ 0 w 9838"/>
              <a:gd name="connsiteY19" fmla="*/ 3158 h 9991"/>
              <a:gd name="connsiteX20" fmla="*/ 0 w 9838"/>
              <a:gd name="connsiteY20" fmla="*/ 3158 h 9991"/>
              <a:gd name="connsiteX21" fmla="*/ 22 w 9838"/>
              <a:gd name="connsiteY21" fmla="*/ 3460 h 9991"/>
              <a:gd name="connsiteX22" fmla="*/ 93 w 9838"/>
              <a:gd name="connsiteY22" fmla="*/ 3732 h 9991"/>
              <a:gd name="connsiteX23" fmla="*/ 186 w 9838"/>
              <a:gd name="connsiteY23" fmla="*/ 4005 h 9991"/>
              <a:gd name="connsiteX24" fmla="*/ 256 w 9838"/>
              <a:gd name="connsiteY24" fmla="*/ 4128 h 9991"/>
              <a:gd name="connsiteX25" fmla="*/ 348 w 9838"/>
              <a:gd name="connsiteY25" fmla="*/ 4258 h 9991"/>
              <a:gd name="connsiteX26" fmla="*/ 442 w 9838"/>
              <a:gd name="connsiteY26" fmla="*/ 4390 h 9991"/>
              <a:gd name="connsiteX27" fmla="*/ 582 w 9838"/>
              <a:gd name="connsiteY27" fmla="*/ 4521 h 9991"/>
              <a:gd name="connsiteX28" fmla="*/ 860 w 9838"/>
              <a:gd name="connsiteY28" fmla="*/ 4800 h 9991"/>
              <a:gd name="connsiteX29" fmla="*/ 1233 w 9838"/>
              <a:gd name="connsiteY29" fmla="*/ 5091 h 9991"/>
              <a:gd name="connsiteX30" fmla="*/ 1675 w 9838"/>
              <a:gd name="connsiteY30" fmla="*/ 5411 h 9991"/>
              <a:gd name="connsiteX31" fmla="*/ 2209 w 9838"/>
              <a:gd name="connsiteY31" fmla="*/ 5760 h 9991"/>
              <a:gd name="connsiteX32" fmla="*/ 2860 w 9838"/>
              <a:gd name="connsiteY32" fmla="*/ 6145 h 9991"/>
              <a:gd name="connsiteX33" fmla="*/ 3605 w 9838"/>
              <a:gd name="connsiteY33" fmla="*/ 6586 h 9991"/>
              <a:gd name="connsiteX34" fmla="*/ 4441 w 9838"/>
              <a:gd name="connsiteY34" fmla="*/ 7084 h 9991"/>
              <a:gd name="connsiteX35" fmla="*/ 6511 w 9838"/>
              <a:gd name="connsiteY35" fmla="*/ 8278 h 9991"/>
              <a:gd name="connsiteX36" fmla="*/ 9117 w 9838"/>
              <a:gd name="connsiteY36" fmla="*/ 9783 h 9991"/>
              <a:gd name="connsiteX37" fmla="*/ 9117 w 9838"/>
              <a:gd name="connsiteY37" fmla="*/ 9783 h 9991"/>
              <a:gd name="connsiteX38" fmla="*/ 9232 w 9838"/>
              <a:gd name="connsiteY38" fmla="*/ 9841 h 9991"/>
              <a:gd name="connsiteX39" fmla="*/ 9371 w 9838"/>
              <a:gd name="connsiteY39" fmla="*/ 9897 h 9991"/>
              <a:gd name="connsiteX40" fmla="*/ 9512 w 9838"/>
              <a:gd name="connsiteY40" fmla="*/ 9933 h 9991"/>
              <a:gd name="connsiteX41" fmla="*/ 9674 w 9838"/>
              <a:gd name="connsiteY41" fmla="*/ 9962 h 9991"/>
              <a:gd name="connsiteX42" fmla="*/ 9838 w 9838"/>
              <a:gd name="connsiteY42" fmla="*/ 9991 h 9991"/>
              <a:gd name="connsiteX0" fmla="*/ 9833 w 9833"/>
              <a:gd name="connsiteY0" fmla="*/ 9971 h 9971"/>
              <a:gd name="connsiteX1" fmla="*/ 3759 w 9833"/>
              <a:gd name="connsiteY1" fmla="*/ 0 h 9971"/>
              <a:gd name="connsiteX2" fmla="*/ 3380 w 9833"/>
              <a:gd name="connsiteY2" fmla="*/ 121 h 9971"/>
              <a:gd name="connsiteX3" fmla="*/ 3025 w 9833"/>
              <a:gd name="connsiteY3" fmla="*/ 262 h 9971"/>
              <a:gd name="connsiteX4" fmla="*/ 2696 w 9833"/>
              <a:gd name="connsiteY4" fmla="*/ 403 h 9971"/>
              <a:gd name="connsiteX5" fmla="*/ 2364 w 9833"/>
              <a:gd name="connsiteY5" fmla="*/ 551 h 9971"/>
              <a:gd name="connsiteX6" fmla="*/ 2056 w 9833"/>
              <a:gd name="connsiteY6" fmla="*/ 705 h 9971"/>
              <a:gd name="connsiteX7" fmla="*/ 1773 w 9833"/>
              <a:gd name="connsiteY7" fmla="*/ 863 h 9971"/>
              <a:gd name="connsiteX8" fmla="*/ 1490 w 9833"/>
              <a:gd name="connsiteY8" fmla="*/ 1034 h 9971"/>
              <a:gd name="connsiteX9" fmla="*/ 1253 w 9833"/>
              <a:gd name="connsiteY9" fmla="*/ 1204 h 9971"/>
              <a:gd name="connsiteX10" fmla="*/ 1015 w 9833"/>
              <a:gd name="connsiteY10" fmla="*/ 1383 h 9971"/>
              <a:gd name="connsiteX11" fmla="*/ 828 w 9833"/>
              <a:gd name="connsiteY11" fmla="*/ 1569 h 9971"/>
              <a:gd name="connsiteX12" fmla="*/ 639 w 9833"/>
              <a:gd name="connsiteY12" fmla="*/ 1750 h 9971"/>
              <a:gd name="connsiteX13" fmla="*/ 473 w 9833"/>
              <a:gd name="connsiteY13" fmla="*/ 1947 h 9971"/>
              <a:gd name="connsiteX14" fmla="*/ 331 w 9833"/>
              <a:gd name="connsiteY14" fmla="*/ 2137 h 9971"/>
              <a:gd name="connsiteX15" fmla="*/ 212 w 9833"/>
              <a:gd name="connsiteY15" fmla="*/ 2332 h 9971"/>
              <a:gd name="connsiteX16" fmla="*/ 118 w 9833"/>
              <a:gd name="connsiteY16" fmla="*/ 2539 h 9971"/>
              <a:gd name="connsiteX17" fmla="*/ 70 w 9833"/>
              <a:gd name="connsiteY17" fmla="*/ 2746 h 9971"/>
              <a:gd name="connsiteX18" fmla="*/ 22 w 9833"/>
              <a:gd name="connsiteY18" fmla="*/ 2954 h 9971"/>
              <a:gd name="connsiteX19" fmla="*/ 0 w 9833"/>
              <a:gd name="connsiteY19" fmla="*/ 3161 h 9971"/>
              <a:gd name="connsiteX20" fmla="*/ 0 w 9833"/>
              <a:gd name="connsiteY20" fmla="*/ 3161 h 9971"/>
              <a:gd name="connsiteX21" fmla="*/ 22 w 9833"/>
              <a:gd name="connsiteY21" fmla="*/ 3463 h 9971"/>
              <a:gd name="connsiteX22" fmla="*/ 95 w 9833"/>
              <a:gd name="connsiteY22" fmla="*/ 3735 h 9971"/>
              <a:gd name="connsiteX23" fmla="*/ 189 w 9833"/>
              <a:gd name="connsiteY23" fmla="*/ 4009 h 9971"/>
              <a:gd name="connsiteX24" fmla="*/ 260 w 9833"/>
              <a:gd name="connsiteY24" fmla="*/ 4132 h 9971"/>
              <a:gd name="connsiteX25" fmla="*/ 354 w 9833"/>
              <a:gd name="connsiteY25" fmla="*/ 4262 h 9971"/>
              <a:gd name="connsiteX26" fmla="*/ 449 w 9833"/>
              <a:gd name="connsiteY26" fmla="*/ 4394 h 9971"/>
              <a:gd name="connsiteX27" fmla="*/ 592 w 9833"/>
              <a:gd name="connsiteY27" fmla="*/ 4525 h 9971"/>
              <a:gd name="connsiteX28" fmla="*/ 874 w 9833"/>
              <a:gd name="connsiteY28" fmla="*/ 4804 h 9971"/>
              <a:gd name="connsiteX29" fmla="*/ 1253 w 9833"/>
              <a:gd name="connsiteY29" fmla="*/ 5096 h 9971"/>
              <a:gd name="connsiteX30" fmla="*/ 1703 w 9833"/>
              <a:gd name="connsiteY30" fmla="*/ 5416 h 9971"/>
              <a:gd name="connsiteX31" fmla="*/ 2245 w 9833"/>
              <a:gd name="connsiteY31" fmla="*/ 5765 h 9971"/>
              <a:gd name="connsiteX32" fmla="*/ 2907 w 9833"/>
              <a:gd name="connsiteY32" fmla="*/ 6151 h 9971"/>
              <a:gd name="connsiteX33" fmla="*/ 3664 w 9833"/>
              <a:gd name="connsiteY33" fmla="*/ 6592 h 9971"/>
              <a:gd name="connsiteX34" fmla="*/ 4514 w 9833"/>
              <a:gd name="connsiteY34" fmla="*/ 7090 h 9971"/>
              <a:gd name="connsiteX35" fmla="*/ 6618 w 9833"/>
              <a:gd name="connsiteY35" fmla="*/ 8285 h 9971"/>
              <a:gd name="connsiteX36" fmla="*/ 9267 w 9833"/>
              <a:gd name="connsiteY36" fmla="*/ 9792 h 9971"/>
              <a:gd name="connsiteX37" fmla="*/ 9267 w 9833"/>
              <a:gd name="connsiteY37" fmla="*/ 9792 h 9971"/>
              <a:gd name="connsiteX38" fmla="*/ 9384 w 9833"/>
              <a:gd name="connsiteY38" fmla="*/ 9850 h 9971"/>
              <a:gd name="connsiteX39" fmla="*/ 9525 w 9833"/>
              <a:gd name="connsiteY39" fmla="*/ 9906 h 9971"/>
              <a:gd name="connsiteX40" fmla="*/ 9669 w 9833"/>
              <a:gd name="connsiteY40" fmla="*/ 9942 h 9971"/>
              <a:gd name="connsiteX41" fmla="*/ 9833 w 9833"/>
              <a:gd name="connsiteY41" fmla="*/ 9971 h 9971"/>
              <a:gd name="connsiteX0" fmla="*/ 9833 w 9833"/>
              <a:gd name="connsiteY0" fmla="*/ 9971 h 9971"/>
              <a:gd name="connsiteX1" fmla="*/ 3823 w 9833"/>
              <a:gd name="connsiteY1" fmla="*/ 0 h 9971"/>
              <a:gd name="connsiteX2" fmla="*/ 3437 w 9833"/>
              <a:gd name="connsiteY2" fmla="*/ 121 h 9971"/>
              <a:gd name="connsiteX3" fmla="*/ 3076 w 9833"/>
              <a:gd name="connsiteY3" fmla="*/ 263 h 9971"/>
              <a:gd name="connsiteX4" fmla="*/ 2742 w 9833"/>
              <a:gd name="connsiteY4" fmla="*/ 404 h 9971"/>
              <a:gd name="connsiteX5" fmla="*/ 2404 w 9833"/>
              <a:gd name="connsiteY5" fmla="*/ 553 h 9971"/>
              <a:gd name="connsiteX6" fmla="*/ 2091 w 9833"/>
              <a:gd name="connsiteY6" fmla="*/ 707 h 9971"/>
              <a:gd name="connsiteX7" fmla="*/ 1803 w 9833"/>
              <a:gd name="connsiteY7" fmla="*/ 866 h 9971"/>
              <a:gd name="connsiteX8" fmla="*/ 1515 w 9833"/>
              <a:gd name="connsiteY8" fmla="*/ 1037 h 9971"/>
              <a:gd name="connsiteX9" fmla="*/ 1274 w 9833"/>
              <a:gd name="connsiteY9" fmla="*/ 1208 h 9971"/>
              <a:gd name="connsiteX10" fmla="*/ 1032 w 9833"/>
              <a:gd name="connsiteY10" fmla="*/ 1387 h 9971"/>
              <a:gd name="connsiteX11" fmla="*/ 842 w 9833"/>
              <a:gd name="connsiteY11" fmla="*/ 1574 h 9971"/>
              <a:gd name="connsiteX12" fmla="*/ 650 w 9833"/>
              <a:gd name="connsiteY12" fmla="*/ 1755 h 9971"/>
              <a:gd name="connsiteX13" fmla="*/ 481 w 9833"/>
              <a:gd name="connsiteY13" fmla="*/ 1953 h 9971"/>
              <a:gd name="connsiteX14" fmla="*/ 337 w 9833"/>
              <a:gd name="connsiteY14" fmla="*/ 2143 h 9971"/>
              <a:gd name="connsiteX15" fmla="*/ 216 w 9833"/>
              <a:gd name="connsiteY15" fmla="*/ 2339 h 9971"/>
              <a:gd name="connsiteX16" fmla="*/ 120 w 9833"/>
              <a:gd name="connsiteY16" fmla="*/ 2546 h 9971"/>
              <a:gd name="connsiteX17" fmla="*/ 71 w 9833"/>
              <a:gd name="connsiteY17" fmla="*/ 2754 h 9971"/>
              <a:gd name="connsiteX18" fmla="*/ 22 w 9833"/>
              <a:gd name="connsiteY18" fmla="*/ 2963 h 9971"/>
              <a:gd name="connsiteX19" fmla="*/ 0 w 9833"/>
              <a:gd name="connsiteY19" fmla="*/ 3170 h 9971"/>
              <a:gd name="connsiteX20" fmla="*/ 0 w 9833"/>
              <a:gd name="connsiteY20" fmla="*/ 3170 h 9971"/>
              <a:gd name="connsiteX21" fmla="*/ 22 w 9833"/>
              <a:gd name="connsiteY21" fmla="*/ 3473 h 9971"/>
              <a:gd name="connsiteX22" fmla="*/ 97 w 9833"/>
              <a:gd name="connsiteY22" fmla="*/ 3746 h 9971"/>
              <a:gd name="connsiteX23" fmla="*/ 192 w 9833"/>
              <a:gd name="connsiteY23" fmla="*/ 4021 h 9971"/>
              <a:gd name="connsiteX24" fmla="*/ 264 w 9833"/>
              <a:gd name="connsiteY24" fmla="*/ 4144 h 9971"/>
              <a:gd name="connsiteX25" fmla="*/ 360 w 9833"/>
              <a:gd name="connsiteY25" fmla="*/ 4274 h 9971"/>
              <a:gd name="connsiteX26" fmla="*/ 457 w 9833"/>
              <a:gd name="connsiteY26" fmla="*/ 4407 h 9971"/>
              <a:gd name="connsiteX27" fmla="*/ 602 w 9833"/>
              <a:gd name="connsiteY27" fmla="*/ 4538 h 9971"/>
              <a:gd name="connsiteX28" fmla="*/ 889 w 9833"/>
              <a:gd name="connsiteY28" fmla="*/ 4818 h 9971"/>
              <a:gd name="connsiteX29" fmla="*/ 1274 w 9833"/>
              <a:gd name="connsiteY29" fmla="*/ 5111 h 9971"/>
              <a:gd name="connsiteX30" fmla="*/ 1732 w 9833"/>
              <a:gd name="connsiteY30" fmla="*/ 5432 h 9971"/>
              <a:gd name="connsiteX31" fmla="*/ 2283 w 9833"/>
              <a:gd name="connsiteY31" fmla="*/ 5782 h 9971"/>
              <a:gd name="connsiteX32" fmla="*/ 2956 w 9833"/>
              <a:gd name="connsiteY32" fmla="*/ 6169 h 9971"/>
              <a:gd name="connsiteX33" fmla="*/ 3726 w 9833"/>
              <a:gd name="connsiteY33" fmla="*/ 6611 h 9971"/>
              <a:gd name="connsiteX34" fmla="*/ 4591 w 9833"/>
              <a:gd name="connsiteY34" fmla="*/ 7111 h 9971"/>
              <a:gd name="connsiteX35" fmla="*/ 6730 w 9833"/>
              <a:gd name="connsiteY35" fmla="*/ 8309 h 9971"/>
              <a:gd name="connsiteX36" fmla="*/ 9424 w 9833"/>
              <a:gd name="connsiteY36" fmla="*/ 9820 h 9971"/>
              <a:gd name="connsiteX37" fmla="*/ 9424 w 9833"/>
              <a:gd name="connsiteY37" fmla="*/ 9820 h 9971"/>
              <a:gd name="connsiteX38" fmla="*/ 9543 w 9833"/>
              <a:gd name="connsiteY38" fmla="*/ 9879 h 9971"/>
              <a:gd name="connsiteX39" fmla="*/ 9687 w 9833"/>
              <a:gd name="connsiteY39" fmla="*/ 9935 h 9971"/>
              <a:gd name="connsiteX40" fmla="*/ 9833 w 9833"/>
              <a:gd name="connsiteY40" fmla="*/ 9971 h 9971"/>
              <a:gd name="connsiteX0" fmla="*/ 9852 w 9852"/>
              <a:gd name="connsiteY0" fmla="*/ 9964 h 9964"/>
              <a:gd name="connsiteX1" fmla="*/ 3888 w 9852"/>
              <a:gd name="connsiteY1" fmla="*/ 0 h 9964"/>
              <a:gd name="connsiteX2" fmla="*/ 3495 w 9852"/>
              <a:gd name="connsiteY2" fmla="*/ 121 h 9964"/>
              <a:gd name="connsiteX3" fmla="*/ 3128 w 9852"/>
              <a:gd name="connsiteY3" fmla="*/ 264 h 9964"/>
              <a:gd name="connsiteX4" fmla="*/ 2789 w 9852"/>
              <a:gd name="connsiteY4" fmla="*/ 405 h 9964"/>
              <a:gd name="connsiteX5" fmla="*/ 2445 w 9852"/>
              <a:gd name="connsiteY5" fmla="*/ 555 h 9964"/>
              <a:gd name="connsiteX6" fmla="*/ 2127 w 9852"/>
              <a:gd name="connsiteY6" fmla="*/ 709 h 9964"/>
              <a:gd name="connsiteX7" fmla="*/ 1834 w 9852"/>
              <a:gd name="connsiteY7" fmla="*/ 869 h 9964"/>
              <a:gd name="connsiteX8" fmla="*/ 1541 w 9852"/>
              <a:gd name="connsiteY8" fmla="*/ 1040 h 9964"/>
              <a:gd name="connsiteX9" fmla="*/ 1296 w 9852"/>
              <a:gd name="connsiteY9" fmla="*/ 1212 h 9964"/>
              <a:gd name="connsiteX10" fmla="*/ 1050 w 9852"/>
              <a:gd name="connsiteY10" fmla="*/ 1391 h 9964"/>
              <a:gd name="connsiteX11" fmla="*/ 856 w 9852"/>
              <a:gd name="connsiteY11" fmla="*/ 1579 h 9964"/>
              <a:gd name="connsiteX12" fmla="*/ 661 w 9852"/>
              <a:gd name="connsiteY12" fmla="*/ 1760 h 9964"/>
              <a:gd name="connsiteX13" fmla="*/ 489 w 9852"/>
              <a:gd name="connsiteY13" fmla="*/ 1959 h 9964"/>
              <a:gd name="connsiteX14" fmla="*/ 343 w 9852"/>
              <a:gd name="connsiteY14" fmla="*/ 2149 h 9964"/>
              <a:gd name="connsiteX15" fmla="*/ 220 w 9852"/>
              <a:gd name="connsiteY15" fmla="*/ 2346 h 9964"/>
              <a:gd name="connsiteX16" fmla="*/ 122 w 9852"/>
              <a:gd name="connsiteY16" fmla="*/ 2553 h 9964"/>
              <a:gd name="connsiteX17" fmla="*/ 72 w 9852"/>
              <a:gd name="connsiteY17" fmla="*/ 2762 h 9964"/>
              <a:gd name="connsiteX18" fmla="*/ 22 w 9852"/>
              <a:gd name="connsiteY18" fmla="*/ 2972 h 9964"/>
              <a:gd name="connsiteX19" fmla="*/ 0 w 9852"/>
              <a:gd name="connsiteY19" fmla="*/ 3179 h 9964"/>
              <a:gd name="connsiteX20" fmla="*/ 0 w 9852"/>
              <a:gd name="connsiteY20" fmla="*/ 3179 h 9964"/>
              <a:gd name="connsiteX21" fmla="*/ 22 w 9852"/>
              <a:gd name="connsiteY21" fmla="*/ 3483 h 9964"/>
              <a:gd name="connsiteX22" fmla="*/ 99 w 9852"/>
              <a:gd name="connsiteY22" fmla="*/ 3757 h 9964"/>
              <a:gd name="connsiteX23" fmla="*/ 195 w 9852"/>
              <a:gd name="connsiteY23" fmla="*/ 4033 h 9964"/>
              <a:gd name="connsiteX24" fmla="*/ 268 w 9852"/>
              <a:gd name="connsiteY24" fmla="*/ 4156 h 9964"/>
              <a:gd name="connsiteX25" fmla="*/ 366 w 9852"/>
              <a:gd name="connsiteY25" fmla="*/ 4286 h 9964"/>
              <a:gd name="connsiteX26" fmla="*/ 465 w 9852"/>
              <a:gd name="connsiteY26" fmla="*/ 4420 h 9964"/>
              <a:gd name="connsiteX27" fmla="*/ 612 w 9852"/>
              <a:gd name="connsiteY27" fmla="*/ 4551 h 9964"/>
              <a:gd name="connsiteX28" fmla="*/ 904 w 9852"/>
              <a:gd name="connsiteY28" fmla="*/ 4832 h 9964"/>
              <a:gd name="connsiteX29" fmla="*/ 1296 w 9852"/>
              <a:gd name="connsiteY29" fmla="*/ 5126 h 9964"/>
              <a:gd name="connsiteX30" fmla="*/ 1761 w 9852"/>
              <a:gd name="connsiteY30" fmla="*/ 5448 h 9964"/>
              <a:gd name="connsiteX31" fmla="*/ 2322 w 9852"/>
              <a:gd name="connsiteY31" fmla="*/ 5799 h 9964"/>
              <a:gd name="connsiteX32" fmla="*/ 3006 w 9852"/>
              <a:gd name="connsiteY32" fmla="*/ 6187 h 9964"/>
              <a:gd name="connsiteX33" fmla="*/ 3789 w 9852"/>
              <a:gd name="connsiteY33" fmla="*/ 6630 h 9964"/>
              <a:gd name="connsiteX34" fmla="*/ 4669 w 9852"/>
              <a:gd name="connsiteY34" fmla="*/ 7132 h 9964"/>
              <a:gd name="connsiteX35" fmla="*/ 6844 w 9852"/>
              <a:gd name="connsiteY35" fmla="*/ 8333 h 9964"/>
              <a:gd name="connsiteX36" fmla="*/ 9584 w 9852"/>
              <a:gd name="connsiteY36" fmla="*/ 9849 h 9964"/>
              <a:gd name="connsiteX37" fmla="*/ 9584 w 9852"/>
              <a:gd name="connsiteY37" fmla="*/ 9849 h 9964"/>
              <a:gd name="connsiteX38" fmla="*/ 9705 w 9852"/>
              <a:gd name="connsiteY38" fmla="*/ 9908 h 9964"/>
              <a:gd name="connsiteX39" fmla="*/ 9852 w 9852"/>
              <a:gd name="connsiteY39" fmla="*/ 9964 h 9964"/>
              <a:gd name="connsiteX0" fmla="*/ 9851 w 9851"/>
              <a:gd name="connsiteY0" fmla="*/ 9944 h 9944"/>
              <a:gd name="connsiteX1" fmla="*/ 3946 w 9851"/>
              <a:gd name="connsiteY1" fmla="*/ 0 h 9944"/>
              <a:gd name="connsiteX2" fmla="*/ 3548 w 9851"/>
              <a:gd name="connsiteY2" fmla="*/ 121 h 9944"/>
              <a:gd name="connsiteX3" fmla="*/ 3175 w 9851"/>
              <a:gd name="connsiteY3" fmla="*/ 265 h 9944"/>
              <a:gd name="connsiteX4" fmla="*/ 2831 w 9851"/>
              <a:gd name="connsiteY4" fmla="*/ 406 h 9944"/>
              <a:gd name="connsiteX5" fmla="*/ 2482 w 9851"/>
              <a:gd name="connsiteY5" fmla="*/ 557 h 9944"/>
              <a:gd name="connsiteX6" fmla="*/ 2159 w 9851"/>
              <a:gd name="connsiteY6" fmla="*/ 712 h 9944"/>
              <a:gd name="connsiteX7" fmla="*/ 1862 w 9851"/>
              <a:gd name="connsiteY7" fmla="*/ 872 h 9944"/>
              <a:gd name="connsiteX8" fmla="*/ 1564 w 9851"/>
              <a:gd name="connsiteY8" fmla="*/ 1044 h 9944"/>
              <a:gd name="connsiteX9" fmla="*/ 1315 w 9851"/>
              <a:gd name="connsiteY9" fmla="*/ 1216 h 9944"/>
              <a:gd name="connsiteX10" fmla="*/ 1066 w 9851"/>
              <a:gd name="connsiteY10" fmla="*/ 1396 h 9944"/>
              <a:gd name="connsiteX11" fmla="*/ 869 w 9851"/>
              <a:gd name="connsiteY11" fmla="*/ 1585 h 9944"/>
              <a:gd name="connsiteX12" fmla="*/ 671 w 9851"/>
              <a:gd name="connsiteY12" fmla="*/ 1766 h 9944"/>
              <a:gd name="connsiteX13" fmla="*/ 496 w 9851"/>
              <a:gd name="connsiteY13" fmla="*/ 1966 h 9944"/>
              <a:gd name="connsiteX14" fmla="*/ 348 w 9851"/>
              <a:gd name="connsiteY14" fmla="*/ 2157 h 9944"/>
              <a:gd name="connsiteX15" fmla="*/ 223 w 9851"/>
              <a:gd name="connsiteY15" fmla="*/ 2354 h 9944"/>
              <a:gd name="connsiteX16" fmla="*/ 124 w 9851"/>
              <a:gd name="connsiteY16" fmla="*/ 2562 h 9944"/>
              <a:gd name="connsiteX17" fmla="*/ 73 w 9851"/>
              <a:gd name="connsiteY17" fmla="*/ 2772 h 9944"/>
              <a:gd name="connsiteX18" fmla="*/ 22 w 9851"/>
              <a:gd name="connsiteY18" fmla="*/ 2983 h 9944"/>
              <a:gd name="connsiteX19" fmla="*/ 0 w 9851"/>
              <a:gd name="connsiteY19" fmla="*/ 3190 h 9944"/>
              <a:gd name="connsiteX20" fmla="*/ 0 w 9851"/>
              <a:gd name="connsiteY20" fmla="*/ 3190 h 9944"/>
              <a:gd name="connsiteX21" fmla="*/ 22 w 9851"/>
              <a:gd name="connsiteY21" fmla="*/ 3496 h 9944"/>
              <a:gd name="connsiteX22" fmla="*/ 100 w 9851"/>
              <a:gd name="connsiteY22" fmla="*/ 3771 h 9944"/>
              <a:gd name="connsiteX23" fmla="*/ 198 w 9851"/>
              <a:gd name="connsiteY23" fmla="*/ 4048 h 9944"/>
              <a:gd name="connsiteX24" fmla="*/ 272 w 9851"/>
              <a:gd name="connsiteY24" fmla="*/ 4171 h 9944"/>
              <a:gd name="connsiteX25" fmla="*/ 371 w 9851"/>
              <a:gd name="connsiteY25" fmla="*/ 4301 h 9944"/>
              <a:gd name="connsiteX26" fmla="*/ 472 w 9851"/>
              <a:gd name="connsiteY26" fmla="*/ 4436 h 9944"/>
              <a:gd name="connsiteX27" fmla="*/ 621 w 9851"/>
              <a:gd name="connsiteY27" fmla="*/ 4567 h 9944"/>
              <a:gd name="connsiteX28" fmla="*/ 918 w 9851"/>
              <a:gd name="connsiteY28" fmla="*/ 4849 h 9944"/>
              <a:gd name="connsiteX29" fmla="*/ 1315 w 9851"/>
              <a:gd name="connsiteY29" fmla="*/ 5145 h 9944"/>
              <a:gd name="connsiteX30" fmla="*/ 1787 w 9851"/>
              <a:gd name="connsiteY30" fmla="*/ 5468 h 9944"/>
              <a:gd name="connsiteX31" fmla="*/ 2357 w 9851"/>
              <a:gd name="connsiteY31" fmla="*/ 5820 h 9944"/>
              <a:gd name="connsiteX32" fmla="*/ 3051 w 9851"/>
              <a:gd name="connsiteY32" fmla="*/ 6209 h 9944"/>
              <a:gd name="connsiteX33" fmla="*/ 3846 w 9851"/>
              <a:gd name="connsiteY33" fmla="*/ 6654 h 9944"/>
              <a:gd name="connsiteX34" fmla="*/ 4739 w 9851"/>
              <a:gd name="connsiteY34" fmla="*/ 7158 h 9944"/>
              <a:gd name="connsiteX35" fmla="*/ 6947 w 9851"/>
              <a:gd name="connsiteY35" fmla="*/ 8363 h 9944"/>
              <a:gd name="connsiteX36" fmla="*/ 9728 w 9851"/>
              <a:gd name="connsiteY36" fmla="*/ 9885 h 9944"/>
              <a:gd name="connsiteX37" fmla="*/ 9728 w 9851"/>
              <a:gd name="connsiteY37" fmla="*/ 9885 h 9944"/>
              <a:gd name="connsiteX38" fmla="*/ 9851 w 9851"/>
              <a:gd name="connsiteY38" fmla="*/ 9944 h 9944"/>
              <a:gd name="connsiteX0" fmla="*/ 9875 w 9875"/>
              <a:gd name="connsiteY0" fmla="*/ 9941 h 9941"/>
              <a:gd name="connsiteX1" fmla="*/ 4006 w 9875"/>
              <a:gd name="connsiteY1" fmla="*/ 0 h 9941"/>
              <a:gd name="connsiteX2" fmla="*/ 3602 w 9875"/>
              <a:gd name="connsiteY2" fmla="*/ 122 h 9941"/>
              <a:gd name="connsiteX3" fmla="*/ 3223 w 9875"/>
              <a:gd name="connsiteY3" fmla="*/ 266 h 9941"/>
              <a:gd name="connsiteX4" fmla="*/ 2874 w 9875"/>
              <a:gd name="connsiteY4" fmla="*/ 408 h 9941"/>
              <a:gd name="connsiteX5" fmla="*/ 2520 w 9875"/>
              <a:gd name="connsiteY5" fmla="*/ 560 h 9941"/>
              <a:gd name="connsiteX6" fmla="*/ 2192 w 9875"/>
              <a:gd name="connsiteY6" fmla="*/ 716 h 9941"/>
              <a:gd name="connsiteX7" fmla="*/ 1890 w 9875"/>
              <a:gd name="connsiteY7" fmla="*/ 877 h 9941"/>
              <a:gd name="connsiteX8" fmla="*/ 1588 w 9875"/>
              <a:gd name="connsiteY8" fmla="*/ 1050 h 9941"/>
              <a:gd name="connsiteX9" fmla="*/ 1335 w 9875"/>
              <a:gd name="connsiteY9" fmla="*/ 1223 h 9941"/>
              <a:gd name="connsiteX10" fmla="*/ 1082 w 9875"/>
              <a:gd name="connsiteY10" fmla="*/ 1404 h 9941"/>
              <a:gd name="connsiteX11" fmla="*/ 882 w 9875"/>
              <a:gd name="connsiteY11" fmla="*/ 1594 h 9941"/>
              <a:gd name="connsiteX12" fmla="*/ 681 w 9875"/>
              <a:gd name="connsiteY12" fmla="*/ 1776 h 9941"/>
              <a:gd name="connsiteX13" fmla="*/ 504 w 9875"/>
              <a:gd name="connsiteY13" fmla="*/ 1977 h 9941"/>
              <a:gd name="connsiteX14" fmla="*/ 353 w 9875"/>
              <a:gd name="connsiteY14" fmla="*/ 2169 h 9941"/>
              <a:gd name="connsiteX15" fmla="*/ 226 w 9875"/>
              <a:gd name="connsiteY15" fmla="*/ 2367 h 9941"/>
              <a:gd name="connsiteX16" fmla="*/ 126 w 9875"/>
              <a:gd name="connsiteY16" fmla="*/ 2576 h 9941"/>
              <a:gd name="connsiteX17" fmla="*/ 74 w 9875"/>
              <a:gd name="connsiteY17" fmla="*/ 2788 h 9941"/>
              <a:gd name="connsiteX18" fmla="*/ 22 w 9875"/>
              <a:gd name="connsiteY18" fmla="*/ 3000 h 9941"/>
              <a:gd name="connsiteX19" fmla="*/ 0 w 9875"/>
              <a:gd name="connsiteY19" fmla="*/ 3208 h 9941"/>
              <a:gd name="connsiteX20" fmla="*/ 0 w 9875"/>
              <a:gd name="connsiteY20" fmla="*/ 3208 h 9941"/>
              <a:gd name="connsiteX21" fmla="*/ 22 w 9875"/>
              <a:gd name="connsiteY21" fmla="*/ 3516 h 9941"/>
              <a:gd name="connsiteX22" fmla="*/ 102 w 9875"/>
              <a:gd name="connsiteY22" fmla="*/ 3792 h 9941"/>
              <a:gd name="connsiteX23" fmla="*/ 201 w 9875"/>
              <a:gd name="connsiteY23" fmla="*/ 4071 h 9941"/>
              <a:gd name="connsiteX24" fmla="*/ 276 w 9875"/>
              <a:gd name="connsiteY24" fmla="*/ 4194 h 9941"/>
              <a:gd name="connsiteX25" fmla="*/ 377 w 9875"/>
              <a:gd name="connsiteY25" fmla="*/ 4325 h 9941"/>
              <a:gd name="connsiteX26" fmla="*/ 479 w 9875"/>
              <a:gd name="connsiteY26" fmla="*/ 4461 h 9941"/>
              <a:gd name="connsiteX27" fmla="*/ 630 w 9875"/>
              <a:gd name="connsiteY27" fmla="*/ 4593 h 9941"/>
              <a:gd name="connsiteX28" fmla="*/ 932 w 9875"/>
              <a:gd name="connsiteY28" fmla="*/ 4876 h 9941"/>
              <a:gd name="connsiteX29" fmla="*/ 1335 w 9875"/>
              <a:gd name="connsiteY29" fmla="*/ 5174 h 9941"/>
              <a:gd name="connsiteX30" fmla="*/ 1814 w 9875"/>
              <a:gd name="connsiteY30" fmla="*/ 5499 h 9941"/>
              <a:gd name="connsiteX31" fmla="*/ 2393 w 9875"/>
              <a:gd name="connsiteY31" fmla="*/ 5853 h 9941"/>
              <a:gd name="connsiteX32" fmla="*/ 3097 w 9875"/>
              <a:gd name="connsiteY32" fmla="*/ 6244 h 9941"/>
              <a:gd name="connsiteX33" fmla="*/ 3904 w 9875"/>
              <a:gd name="connsiteY33" fmla="*/ 6691 h 9941"/>
              <a:gd name="connsiteX34" fmla="*/ 4811 w 9875"/>
              <a:gd name="connsiteY34" fmla="*/ 7198 h 9941"/>
              <a:gd name="connsiteX35" fmla="*/ 7052 w 9875"/>
              <a:gd name="connsiteY35" fmla="*/ 8410 h 9941"/>
              <a:gd name="connsiteX36" fmla="*/ 9875 w 9875"/>
              <a:gd name="connsiteY36" fmla="*/ 9941 h 9941"/>
              <a:gd name="connsiteX37" fmla="*/ 9875 w 9875"/>
              <a:gd name="connsiteY37" fmla="*/ 9941 h 9941"/>
              <a:gd name="connsiteX0" fmla="*/ 10000 w 10000"/>
              <a:gd name="connsiteY0" fmla="*/ 10000 h 10000"/>
              <a:gd name="connsiteX1" fmla="*/ 4057 w 10000"/>
              <a:gd name="connsiteY1" fmla="*/ 0 h 10000"/>
              <a:gd name="connsiteX2" fmla="*/ 3648 w 10000"/>
              <a:gd name="connsiteY2" fmla="*/ 123 h 10000"/>
              <a:gd name="connsiteX3" fmla="*/ 3264 w 10000"/>
              <a:gd name="connsiteY3" fmla="*/ 268 h 10000"/>
              <a:gd name="connsiteX4" fmla="*/ 2910 w 10000"/>
              <a:gd name="connsiteY4" fmla="*/ 410 h 10000"/>
              <a:gd name="connsiteX5" fmla="*/ 2552 w 10000"/>
              <a:gd name="connsiteY5" fmla="*/ 563 h 10000"/>
              <a:gd name="connsiteX6" fmla="*/ 2220 w 10000"/>
              <a:gd name="connsiteY6" fmla="*/ 720 h 10000"/>
              <a:gd name="connsiteX7" fmla="*/ 1914 w 10000"/>
              <a:gd name="connsiteY7" fmla="*/ 882 h 10000"/>
              <a:gd name="connsiteX8" fmla="*/ 1608 w 10000"/>
              <a:gd name="connsiteY8" fmla="*/ 1056 h 10000"/>
              <a:gd name="connsiteX9" fmla="*/ 1352 w 10000"/>
              <a:gd name="connsiteY9" fmla="*/ 1230 h 10000"/>
              <a:gd name="connsiteX10" fmla="*/ 1096 w 10000"/>
              <a:gd name="connsiteY10" fmla="*/ 1412 h 10000"/>
              <a:gd name="connsiteX11" fmla="*/ 893 w 10000"/>
              <a:gd name="connsiteY11" fmla="*/ 1603 h 10000"/>
              <a:gd name="connsiteX12" fmla="*/ 690 w 10000"/>
              <a:gd name="connsiteY12" fmla="*/ 1787 h 10000"/>
              <a:gd name="connsiteX13" fmla="*/ 510 w 10000"/>
              <a:gd name="connsiteY13" fmla="*/ 1989 h 10000"/>
              <a:gd name="connsiteX14" fmla="*/ 357 w 10000"/>
              <a:gd name="connsiteY14" fmla="*/ 2182 h 10000"/>
              <a:gd name="connsiteX15" fmla="*/ 229 w 10000"/>
              <a:gd name="connsiteY15" fmla="*/ 2381 h 10000"/>
              <a:gd name="connsiteX16" fmla="*/ 128 w 10000"/>
              <a:gd name="connsiteY16" fmla="*/ 2591 h 10000"/>
              <a:gd name="connsiteX17" fmla="*/ 75 w 10000"/>
              <a:gd name="connsiteY17" fmla="*/ 2805 h 10000"/>
              <a:gd name="connsiteX18" fmla="*/ 22 w 10000"/>
              <a:gd name="connsiteY18" fmla="*/ 3018 h 10000"/>
              <a:gd name="connsiteX19" fmla="*/ 0 w 10000"/>
              <a:gd name="connsiteY19" fmla="*/ 3227 h 10000"/>
              <a:gd name="connsiteX20" fmla="*/ 0 w 10000"/>
              <a:gd name="connsiteY20" fmla="*/ 3227 h 10000"/>
              <a:gd name="connsiteX21" fmla="*/ 22 w 10000"/>
              <a:gd name="connsiteY21" fmla="*/ 3537 h 10000"/>
              <a:gd name="connsiteX22" fmla="*/ 103 w 10000"/>
              <a:gd name="connsiteY22" fmla="*/ 3815 h 10000"/>
              <a:gd name="connsiteX23" fmla="*/ 204 w 10000"/>
              <a:gd name="connsiteY23" fmla="*/ 4095 h 10000"/>
              <a:gd name="connsiteX24" fmla="*/ 279 w 10000"/>
              <a:gd name="connsiteY24" fmla="*/ 4219 h 10000"/>
              <a:gd name="connsiteX25" fmla="*/ 382 w 10000"/>
              <a:gd name="connsiteY25" fmla="*/ 4351 h 10000"/>
              <a:gd name="connsiteX26" fmla="*/ 485 w 10000"/>
              <a:gd name="connsiteY26" fmla="*/ 4487 h 10000"/>
              <a:gd name="connsiteX27" fmla="*/ 638 w 10000"/>
              <a:gd name="connsiteY27" fmla="*/ 4620 h 10000"/>
              <a:gd name="connsiteX28" fmla="*/ 944 w 10000"/>
              <a:gd name="connsiteY28" fmla="*/ 4905 h 10000"/>
              <a:gd name="connsiteX29" fmla="*/ 1352 w 10000"/>
              <a:gd name="connsiteY29" fmla="*/ 5205 h 10000"/>
              <a:gd name="connsiteX30" fmla="*/ 1837 w 10000"/>
              <a:gd name="connsiteY30" fmla="*/ 5532 h 10000"/>
              <a:gd name="connsiteX31" fmla="*/ 2423 w 10000"/>
              <a:gd name="connsiteY31" fmla="*/ 5888 h 10000"/>
              <a:gd name="connsiteX32" fmla="*/ 3136 w 10000"/>
              <a:gd name="connsiteY32" fmla="*/ 6281 h 10000"/>
              <a:gd name="connsiteX33" fmla="*/ 3953 w 10000"/>
              <a:gd name="connsiteY33" fmla="*/ 6731 h 10000"/>
              <a:gd name="connsiteX34" fmla="*/ 4872 w 10000"/>
              <a:gd name="connsiteY34" fmla="*/ 7241 h 10000"/>
              <a:gd name="connsiteX35" fmla="*/ 7141 w 10000"/>
              <a:gd name="connsiteY35" fmla="*/ 8460 h 10000"/>
              <a:gd name="connsiteX36" fmla="*/ 10000 w 10000"/>
              <a:gd name="connsiteY36" fmla="*/ 10000 h 10000"/>
              <a:gd name="connsiteX0" fmla="*/ 7141 w 7141"/>
              <a:gd name="connsiteY0" fmla="*/ 8460 h 8460"/>
              <a:gd name="connsiteX1" fmla="*/ 4057 w 7141"/>
              <a:gd name="connsiteY1" fmla="*/ 0 h 8460"/>
              <a:gd name="connsiteX2" fmla="*/ 3648 w 7141"/>
              <a:gd name="connsiteY2" fmla="*/ 123 h 8460"/>
              <a:gd name="connsiteX3" fmla="*/ 3264 w 7141"/>
              <a:gd name="connsiteY3" fmla="*/ 268 h 8460"/>
              <a:gd name="connsiteX4" fmla="*/ 2910 w 7141"/>
              <a:gd name="connsiteY4" fmla="*/ 410 h 8460"/>
              <a:gd name="connsiteX5" fmla="*/ 2552 w 7141"/>
              <a:gd name="connsiteY5" fmla="*/ 563 h 8460"/>
              <a:gd name="connsiteX6" fmla="*/ 2220 w 7141"/>
              <a:gd name="connsiteY6" fmla="*/ 720 h 8460"/>
              <a:gd name="connsiteX7" fmla="*/ 1914 w 7141"/>
              <a:gd name="connsiteY7" fmla="*/ 882 h 8460"/>
              <a:gd name="connsiteX8" fmla="*/ 1608 w 7141"/>
              <a:gd name="connsiteY8" fmla="*/ 1056 h 8460"/>
              <a:gd name="connsiteX9" fmla="*/ 1352 w 7141"/>
              <a:gd name="connsiteY9" fmla="*/ 1230 h 8460"/>
              <a:gd name="connsiteX10" fmla="*/ 1096 w 7141"/>
              <a:gd name="connsiteY10" fmla="*/ 1412 h 8460"/>
              <a:gd name="connsiteX11" fmla="*/ 893 w 7141"/>
              <a:gd name="connsiteY11" fmla="*/ 1603 h 8460"/>
              <a:gd name="connsiteX12" fmla="*/ 690 w 7141"/>
              <a:gd name="connsiteY12" fmla="*/ 1787 h 8460"/>
              <a:gd name="connsiteX13" fmla="*/ 510 w 7141"/>
              <a:gd name="connsiteY13" fmla="*/ 1989 h 8460"/>
              <a:gd name="connsiteX14" fmla="*/ 357 w 7141"/>
              <a:gd name="connsiteY14" fmla="*/ 2182 h 8460"/>
              <a:gd name="connsiteX15" fmla="*/ 229 w 7141"/>
              <a:gd name="connsiteY15" fmla="*/ 2381 h 8460"/>
              <a:gd name="connsiteX16" fmla="*/ 128 w 7141"/>
              <a:gd name="connsiteY16" fmla="*/ 2591 h 8460"/>
              <a:gd name="connsiteX17" fmla="*/ 75 w 7141"/>
              <a:gd name="connsiteY17" fmla="*/ 2805 h 8460"/>
              <a:gd name="connsiteX18" fmla="*/ 22 w 7141"/>
              <a:gd name="connsiteY18" fmla="*/ 3018 h 8460"/>
              <a:gd name="connsiteX19" fmla="*/ 0 w 7141"/>
              <a:gd name="connsiteY19" fmla="*/ 3227 h 8460"/>
              <a:gd name="connsiteX20" fmla="*/ 0 w 7141"/>
              <a:gd name="connsiteY20" fmla="*/ 3227 h 8460"/>
              <a:gd name="connsiteX21" fmla="*/ 22 w 7141"/>
              <a:gd name="connsiteY21" fmla="*/ 3537 h 8460"/>
              <a:gd name="connsiteX22" fmla="*/ 103 w 7141"/>
              <a:gd name="connsiteY22" fmla="*/ 3815 h 8460"/>
              <a:gd name="connsiteX23" fmla="*/ 204 w 7141"/>
              <a:gd name="connsiteY23" fmla="*/ 4095 h 8460"/>
              <a:gd name="connsiteX24" fmla="*/ 279 w 7141"/>
              <a:gd name="connsiteY24" fmla="*/ 4219 h 8460"/>
              <a:gd name="connsiteX25" fmla="*/ 382 w 7141"/>
              <a:gd name="connsiteY25" fmla="*/ 4351 h 8460"/>
              <a:gd name="connsiteX26" fmla="*/ 485 w 7141"/>
              <a:gd name="connsiteY26" fmla="*/ 4487 h 8460"/>
              <a:gd name="connsiteX27" fmla="*/ 638 w 7141"/>
              <a:gd name="connsiteY27" fmla="*/ 4620 h 8460"/>
              <a:gd name="connsiteX28" fmla="*/ 944 w 7141"/>
              <a:gd name="connsiteY28" fmla="*/ 4905 h 8460"/>
              <a:gd name="connsiteX29" fmla="*/ 1352 w 7141"/>
              <a:gd name="connsiteY29" fmla="*/ 5205 h 8460"/>
              <a:gd name="connsiteX30" fmla="*/ 1837 w 7141"/>
              <a:gd name="connsiteY30" fmla="*/ 5532 h 8460"/>
              <a:gd name="connsiteX31" fmla="*/ 2423 w 7141"/>
              <a:gd name="connsiteY31" fmla="*/ 5888 h 8460"/>
              <a:gd name="connsiteX32" fmla="*/ 3136 w 7141"/>
              <a:gd name="connsiteY32" fmla="*/ 6281 h 8460"/>
              <a:gd name="connsiteX33" fmla="*/ 3953 w 7141"/>
              <a:gd name="connsiteY33" fmla="*/ 6731 h 8460"/>
              <a:gd name="connsiteX34" fmla="*/ 4872 w 7141"/>
              <a:gd name="connsiteY34" fmla="*/ 7241 h 8460"/>
              <a:gd name="connsiteX35" fmla="*/ 7141 w 7141"/>
              <a:gd name="connsiteY35" fmla="*/ 8460 h 8460"/>
              <a:gd name="connsiteX0" fmla="*/ 6823 w 6823"/>
              <a:gd name="connsiteY0" fmla="*/ 8559 h 8559"/>
              <a:gd name="connsiteX1" fmla="*/ 5681 w 6823"/>
              <a:gd name="connsiteY1" fmla="*/ 0 h 8559"/>
              <a:gd name="connsiteX2" fmla="*/ 5109 w 6823"/>
              <a:gd name="connsiteY2" fmla="*/ 145 h 8559"/>
              <a:gd name="connsiteX3" fmla="*/ 4571 w 6823"/>
              <a:gd name="connsiteY3" fmla="*/ 317 h 8559"/>
              <a:gd name="connsiteX4" fmla="*/ 4075 w 6823"/>
              <a:gd name="connsiteY4" fmla="*/ 485 h 8559"/>
              <a:gd name="connsiteX5" fmla="*/ 3574 w 6823"/>
              <a:gd name="connsiteY5" fmla="*/ 665 h 8559"/>
              <a:gd name="connsiteX6" fmla="*/ 3109 w 6823"/>
              <a:gd name="connsiteY6" fmla="*/ 851 h 8559"/>
              <a:gd name="connsiteX7" fmla="*/ 2680 w 6823"/>
              <a:gd name="connsiteY7" fmla="*/ 1043 h 8559"/>
              <a:gd name="connsiteX8" fmla="*/ 2252 w 6823"/>
              <a:gd name="connsiteY8" fmla="*/ 1248 h 8559"/>
              <a:gd name="connsiteX9" fmla="*/ 1893 w 6823"/>
              <a:gd name="connsiteY9" fmla="*/ 1454 h 8559"/>
              <a:gd name="connsiteX10" fmla="*/ 1535 w 6823"/>
              <a:gd name="connsiteY10" fmla="*/ 1669 h 8559"/>
              <a:gd name="connsiteX11" fmla="*/ 1251 w 6823"/>
              <a:gd name="connsiteY11" fmla="*/ 1895 h 8559"/>
              <a:gd name="connsiteX12" fmla="*/ 966 w 6823"/>
              <a:gd name="connsiteY12" fmla="*/ 2112 h 8559"/>
              <a:gd name="connsiteX13" fmla="*/ 714 w 6823"/>
              <a:gd name="connsiteY13" fmla="*/ 2351 h 8559"/>
              <a:gd name="connsiteX14" fmla="*/ 500 w 6823"/>
              <a:gd name="connsiteY14" fmla="*/ 2579 h 8559"/>
              <a:gd name="connsiteX15" fmla="*/ 321 w 6823"/>
              <a:gd name="connsiteY15" fmla="*/ 2814 h 8559"/>
              <a:gd name="connsiteX16" fmla="*/ 179 w 6823"/>
              <a:gd name="connsiteY16" fmla="*/ 3063 h 8559"/>
              <a:gd name="connsiteX17" fmla="*/ 105 w 6823"/>
              <a:gd name="connsiteY17" fmla="*/ 3316 h 8559"/>
              <a:gd name="connsiteX18" fmla="*/ 31 w 6823"/>
              <a:gd name="connsiteY18" fmla="*/ 3567 h 8559"/>
              <a:gd name="connsiteX19" fmla="*/ 0 w 6823"/>
              <a:gd name="connsiteY19" fmla="*/ 3814 h 8559"/>
              <a:gd name="connsiteX20" fmla="*/ 0 w 6823"/>
              <a:gd name="connsiteY20" fmla="*/ 3814 h 8559"/>
              <a:gd name="connsiteX21" fmla="*/ 31 w 6823"/>
              <a:gd name="connsiteY21" fmla="*/ 4181 h 8559"/>
              <a:gd name="connsiteX22" fmla="*/ 144 w 6823"/>
              <a:gd name="connsiteY22" fmla="*/ 4509 h 8559"/>
              <a:gd name="connsiteX23" fmla="*/ 286 w 6823"/>
              <a:gd name="connsiteY23" fmla="*/ 4840 h 8559"/>
              <a:gd name="connsiteX24" fmla="*/ 391 w 6823"/>
              <a:gd name="connsiteY24" fmla="*/ 4987 h 8559"/>
              <a:gd name="connsiteX25" fmla="*/ 535 w 6823"/>
              <a:gd name="connsiteY25" fmla="*/ 5143 h 8559"/>
              <a:gd name="connsiteX26" fmla="*/ 679 w 6823"/>
              <a:gd name="connsiteY26" fmla="*/ 5304 h 8559"/>
              <a:gd name="connsiteX27" fmla="*/ 893 w 6823"/>
              <a:gd name="connsiteY27" fmla="*/ 5461 h 8559"/>
              <a:gd name="connsiteX28" fmla="*/ 1322 w 6823"/>
              <a:gd name="connsiteY28" fmla="*/ 5798 h 8559"/>
              <a:gd name="connsiteX29" fmla="*/ 1893 w 6823"/>
              <a:gd name="connsiteY29" fmla="*/ 6152 h 8559"/>
              <a:gd name="connsiteX30" fmla="*/ 2572 w 6823"/>
              <a:gd name="connsiteY30" fmla="*/ 6539 h 8559"/>
              <a:gd name="connsiteX31" fmla="*/ 3393 w 6823"/>
              <a:gd name="connsiteY31" fmla="*/ 6960 h 8559"/>
              <a:gd name="connsiteX32" fmla="*/ 4392 w 6823"/>
              <a:gd name="connsiteY32" fmla="*/ 7424 h 8559"/>
              <a:gd name="connsiteX33" fmla="*/ 5536 w 6823"/>
              <a:gd name="connsiteY33" fmla="*/ 7956 h 8559"/>
              <a:gd name="connsiteX34" fmla="*/ 6823 w 6823"/>
              <a:gd name="connsiteY34" fmla="*/ 8559 h 8559"/>
              <a:gd name="connsiteX0" fmla="*/ 8114 w 8326"/>
              <a:gd name="connsiteY0" fmla="*/ 9295 h 9295"/>
              <a:gd name="connsiteX1" fmla="*/ 8326 w 8326"/>
              <a:gd name="connsiteY1" fmla="*/ 0 h 9295"/>
              <a:gd name="connsiteX2" fmla="*/ 7488 w 8326"/>
              <a:gd name="connsiteY2" fmla="*/ 169 h 9295"/>
              <a:gd name="connsiteX3" fmla="*/ 6699 w 8326"/>
              <a:gd name="connsiteY3" fmla="*/ 370 h 9295"/>
              <a:gd name="connsiteX4" fmla="*/ 5972 w 8326"/>
              <a:gd name="connsiteY4" fmla="*/ 567 h 9295"/>
              <a:gd name="connsiteX5" fmla="*/ 5238 w 8326"/>
              <a:gd name="connsiteY5" fmla="*/ 777 h 9295"/>
              <a:gd name="connsiteX6" fmla="*/ 4557 w 8326"/>
              <a:gd name="connsiteY6" fmla="*/ 994 h 9295"/>
              <a:gd name="connsiteX7" fmla="*/ 3928 w 8326"/>
              <a:gd name="connsiteY7" fmla="*/ 1219 h 9295"/>
              <a:gd name="connsiteX8" fmla="*/ 3301 w 8326"/>
              <a:gd name="connsiteY8" fmla="*/ 1458 h 9295"/>
              <a:gd name="connsiteX9" fmla="*/ 2774 w 8326"/>
              <a:gd name="connsiteY9" fmla="*/ 1699 h 9295"/>
              <a:gd name="connsiteX10" fmla="*/ 2250 w 8326"/>
              <a:gd name="connsiteY10" fmla="*/ 1950 h 9295"/>
              <a:gd name="connsiteX11" fmla="*/ 1834 w 8326"/>
              <a:gd name="connsiteY11" fmla="*/ 2214 h 9295"/>
              <a:gd name="connsiteX12" fmla="*/ 1416 w 8326"/>
              <a:gd name="connsiteY12" fmla="*/ 2468 h 9295"/>
              <a:gd name="connsiteX13" fmla="*/ 1046 w 8326"/>
              <a:gd name="connsiteY13" fmla="*/ 2747 h 9295"/>
              <a:gd name="connsiteX14" fmla="*/ 733 w 8326"/>
              <a:gd name="connsiteY14" fmla="*/ 3013 h 9295"/>
              <a:gd name="connsiteX15" fmla="*/ 470 w 8326"/>
              <a:gd name="connsiteY15" fmla="*/ 3288 h 9295"/>
              <a:gd name="connsiteX16" fmla="*/ 262 w 8326"/>
              <a:gd name="connsiteY16" fmla="*/ 3579 h 9295"/>
              <a:gd name="connsiteX17" fmla="*/ 154 w 8326"/>
              <a:gd name="connsiteY17" fmla="*/ 3874 h 9295"/>
              <a:gd name="connsiteX18" fmla="*/ 45 w 8326"/>
              <a:gd name="connsiteY18" fmla="*/ 4168 h 9295"/>
              <a:gd name="connsiteX19" fmla="*/ 0 w 8326"/>
              <a:gd name="connsiteY19" fmla="*/ 4456 h 9295"/>
              <a:gd name="connsiteX20" fmla="*/ 0 w 8326"/>
              <a:gd name="connsiteY20" fmla="*/ 4456 h 9295"/>
              <a:gd name="connsiteX21" fmla="*/ 45 w 8326"/>
              <a:gd name="connsiteY21" fmla="*/ 4885 h 9295"/>
              <a:gd name="connsiteX22" fmla="*/ 211 w 8326"/>
              <a:gd name="connsiteY22" fmla="*/ 5268 h 9295"/>
              <a:gd name="connsiteX23" fmla="*/ 419 w 8326"/>
              <a:gd name="connsiteY23" fmla="*/ 5655 h 9295"/>
              <a:gd name="connsiteX24" fmla="*/ 573 w 8326"/>
              <a:gd name="connsiteY24" fmla="*/ 5827 h 9295"/>
              <a:gd name="connsiteX25" fmla="*/ 784 w 8326"/>
              <a:gd name="connsiteY25" fmla="*/ 6009 h 9295"/>
              <a:gd name="connsiteX26" fmla="*/ 995 w 8326"/>
              <a:gd name="connsiteY26" fmla="*/ 6197 h 9295"/>
              <a:gd name="connsiteX27" fmla="*/ 1309 w 8326"/>
              <a:gd name="connsiteY27" fmla="*/ 6380 h 9295"/>
              <a:gd name="connsiteX28" fmla="*/ 1938 w 8326"/>
              <a:gd name="connsiteY28" fmla="*/ 6774 h 9295"/>
              <a:gd name="connsiteX29" fmla="*/ 2774 w 8326"/>
              <a:gd name="connsiteY29" fmla="*/ 7188 h 9295"/>
              <a:gd name="connsiteX30" fmla="*/ 3770 w 8326"/>
              <a:gd name="connsiteY30" fmla="*/ 7640 h 9295"/>
              <a:gd name="connsiteX31" fmla="*/ 4973 w 8326"/>
              <a:gd name="connsiteY31" fmla="*/ 8132 h 9295"/>
              <a:gd name="connsiteX32" fmla="*/ 6437 w 8326"/>
              <a:gd name="connsiteY32" fmla="*/ 8674 h 9295"/>
              <a:gd name="connsiteX33" fmla="*/ 8114 w 8326"/>
              <a:gd name="connsiteY33" fmla="*/ 9295 h 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" h="9295">
                <a:moveTo>
                  <a:pt x="8114" y="9295"/>
                </a:moveTo>
                <a:cubicBezTo>
                  <a:pt x="8185" y="6197"/>
                  <a:pt x="8255" y="3098"/>
                  <a:pt x="8326" y="0"/>
                </a:cubicBezTo>
                <a:lnTo>
                  <a:pt x="7488" y="169"/>
                </a:lnTo>
                <a:lnTo>
                  <a:pt x="6699" y="370"/>
                </a:lnTo>
                <a:lnTo>
                  <a:pt x="5972" y="567"/>
                </a:lnTo>
                <a:lnTo>
                  <a:pt x="5238" y="777"/>
                </a:lnTo>
                <a:lnTo>
                  <a:pt x="4557" y="994"/>
                </a:lnTo>
                <a:lnTo>
                  <a:pt x="3928" y="1219"/>
                </a:lnTo>
                <a:lnTo>
                  <a:pt x="3301" y="1458"/>
                </a:lnTo>
                <a:lnTo>
                  <a:pt x="2774" y="1699"/>
                </a:lnTo>
                <a:lnTo>
                  <a:pt x="2250" y="1950"/>
                </a:lnTo>
                <a:lnTo>
                  <a:pt x="1834" y="2214"/>
                </a:lnTo>
                <a:lnTo>
                  <a:pt x="1416" y="2468"/>
                </a:lnTo>
                <a:cubicBezTo>
                  <a:pt x="1288" y="2559"/>
                  <a:pt x="1170" y="2653"/>
                  <a:pt x="1046" y="2747"/>
                </a:cubicBezTo>
                <a:cubicBezTo>
                  <a:pt x="942" y="2832"/>
                  <a:pt x="840" y="2923"/>
                  <a:pt x="733" y="3013"/>
                </a:cubicBezTo>
                <a:lnTo>
                  <a:pt x="470" y="3288"/>
                </a:lnTo>
                <a:cubicBezTo>
                  <a:pt x="400" y="3385"/>
                  <a:pt x="333" y="3482"/>
                  <a:pt x="262" y="3579"/>
                </a:cubicBezTo>
                <a:cubicBezTo>
                  <a:pt x="230" y="3680"/>
                  <a:pt x="186" y="3776"/>
                  <a:pt x="154" y="3874"/>
                </a:cubicBezTo>
                <a:cubicBezTo>
                  <a:pt x="123" y="3970"/>
                  <a:pt x="91" y="4066"/>
                  <a:pt x="45" y="4168"/>
                </a:cubicBezTo>
                <a:cubicBezTo>
                  <a:pt x="31" y="4265"/>
                  <a:pt x="15" y="4361"/>
                  <a:pt x="0" y="4456"/>
                </a:cubicBezTo>
                <a:lnTo>
                  <a:pt x="0" y="4456"/>
                </a:lnTo>
                <a:cubicBezTo>
                  <a:pt x="15" y="4602"/>
                  <a:pt x="31" y="4741"/>
                  <a:pt x="45" y="4885"/>
                </a:cubicBezTo>
                <a:cubicBezTo>
                  <a:pt x="108" y="5010"/>
                  <a:pt x="154" y="5138"/>
                  <a:pt x="211" y="5268"/>
                </a:cubicBezTo>
                <a:cubicBezTo>
                  <a:pt x="278" y="5394"/>
                  <a:pt x="350" y="5524"/>
                  <a:pt x="419" y="5655"/>
                </a:cubicBezTo>
                <a:cubicBezTo>
                  <a:pt x="472" y="5713"/>
                  <a:pt x="523" y="5771"/>
                  <a:pt x="573" y="5827"/>
                </a:cubicBezTo>
                <a:cubicBezTo>
                  <a:pt x="646" y="5887"/>
                  <a:pt x="714" y="5950"/>
                  <a:pt x="784" y="6009"/>
                </a:cubicBezTo>
                <a:cubicBezTo>
                  <a:pt x="856" y="6072"/>
                  <a:pt x="926" y="6139"/>
                  <a:pt x="995" y="6197"/>
                </a:cubicBezTo>
                <a:lnTo>
                  <a:pt x="1309" y="6380"/>
                </a:lnTo>
                <a:lnTo>
                  <a:pt x="1938" y="6774"/>
                </a:lnTo>
                <a:lnTo>
                  <a:pt x="2774" y="7188"/>
                </a:lnTo>
                <a:lnTo>
                  <a:pt x="3770" y="7640"/>
                </a:lnTo>
                <a:lnTo>
                  <a:pt x="4973" y="8132"/>
                </a:lnTo>
                <a:lnTo>
                  <a:pt x="6437" y="8674"/>
                </a:lnTo>
                <a:lnTo>
                  <a:pt x="8114" y="9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90" h="2329">
                <a:moveTo>
                  <a:pt x="890" y="1237"/>
                </a:moveTo>
                <a:lnTo>
                  <a:pt x="890" y="1237"/>
                </a:lnTo>
                <a:lnTo>
                  <a:pt x="874" y="1237"/>
                </a:lnTo>
                <a:lnTo>
                  <a:pt x="874" y="1237"/>
                </a:lnTo>
                <a:lnTo>
                  <a:pt x="836" y="1235"/>
                </a:lnTo>
                <a:lnTo>
                  <a:pt x="800" y="1229"/>
                </a:lnTo>
                <a:lnTo>
                  <a:pt x="766" y="1221"/>
                </a:lnTo>
                <a:lnTo>
                  <a:pt x="732" y="1209"/>
                </a:lnTo>
                <a:lnTo>
                  <a:pt x="700" y="1193"/>
                </a:lnTo>
                <a:lnTo>
                  <a:pt x="670" y="1175"/>
                </a:lnTo>
                <a:lnTo>
                  <a:pt x="642" y="1154"/>
                </a:lnTo>
                <a:lnTo>
                  <a:pt x="616" y="1130"/>
                </a:lnTo>
                <a:lnTo>
                  <a:pt x="592" y="1104"/>
                </a:lnTo>
                <a:lnTo>
                  <a:pt x="572" y="1076"/>
                </a:lnTo>
                <a:lnTo>
                  <a:pt x="554" y="1046"/>
                </a:lnTo>
                <a:lnTo>
                  <a:pt x="538" y="1014"/>
                </a:lnTo>
                <a:lnTo>
                  <a:pt x="526" y="980"/>
                </a:lnTo>
                <a:lnTo>
                  <a:pt x="518" y="946"/>
                </a:lnTo>
                <a:lnTo>
                  <a:pt x="512" y="910"/>
                </a:lnTo>
                <a:lnTo>
                  <a:pt x="510" y="872"/>
                </a:lnTo>
                <a:lnTo>
                  <a:pt x="510" y="872"/>
                </a:lnTo>
                <a:lnTo>
                  <a:pt x="512" y="836"/>
                </a:lnTo>
                <a:lnTo>
                  <a:pt x="518" y="800"/>
                </a:lnTo>
                <a:lnTo>
                  <a:pt x="526" y="764"/>
                </a:lnTo>
                <a:lnTo>
                  <a:pt x="538" y="732"/>
                </a:lnTo>
                <a:lnTo>
                  <a:pt x="554" y="700"/>
                </a:lnTo>
                <a:lnTo>
                  <a:pt x="572" y="670"/>
                </a:lnTo>
                <a:lnTo>
                  <a:pt x="592" y="642"/>
                </a:lnTo>
                <a:lnTo>
                  <a:pt x="616" y="616"/>
                </a:lnTo>
                <a:lnTo>
                  <a:pt x="642" y="592"/>
                </a:lnTo>
                <a:lnTo>
                  <a:pt x="670" y="572"/>
                </a:lnTo>
                <a:lnTo>
                  <a:pt x="700" y="552"/>
                </a:lnTo>
                <a:lnTo>
                  <a:pt x="732" y="538"/>
                </a:lnTo>
                <a:lnTo>
                  <a:pt x="766" y="526"/>
                </a:lnTo>
                <a:lnTo>
                  <a:pt x="800" y="516"/>
                </a:lnTo>
                <a:lnTo>
                  <a:pt x="836" y="510"/>
                </a:lnTo>
                <a:lnTo>
                  <a:pt x="874" y="510"/>
                </a:lnTo>
                <a:lnTo>
                  <a:pt x="874" y="510"/>
                </a:lnTo>
                <a:lnTo>
                  <a:pt x="890" y="510"/>
                </a:lnTo>
                <a:lnTo>
                  <a:pt x="890" y="0"/>
                </a:lnTo>
                <a:lnTo>
                  <a:pt x="890" y="0"/>
                </a:lnTo>
                <a:lnTo>
                  <a:pt x="874" y="0"/>
                </a:lnTo>
                <a:lnTo>
                  <a:pt x="874" y="0"/>
                </a:lnTo>
                <a:lnTo>
                  <a:pt x="828" y="2"/>
                </a:lnTo>
                <a:lnTo>
                  <a:pt x="784" y="4"/>
                </a:lnTo>
                <a:lnTo>
                  <a:pt x="740" y="10"/>
                </a:lnTo>
                <a:lnTo>
                  <a:pt x="698" y="18"/>
                </a:lnTo>
                <a:lnTo>
                  <a:pt x="656" y="28"/>
                </a:lnTo>
                <a:lnTo>
                  <a:pt x="614" y="40"/>
                </a:lnTo>
                <a:lnTo>
                  <a:pt x="574" y="52"/>
                </a:lnTo>
                <a:lnTo>
                  <a:pt x="534" y="68"/>
                </a:lnTo>
                <a:lnTo>
                  <a:pt x="494" y="86"/>
                </a:lnTo>
                <a:lnTo>
                  <a:pt x="458" y="106"/>
                </a:lnTo>
                <a:lnTo>
                  <a:pt x="420" y="126"/>
                </a:lnTo>
                <a:lnTo>
                  <a:pt x="386" y="150"/>
                </a:lnTo>
                <a:lnTo>
                  <a:pt x="352" y="174"/>
                </a:lnTo>
                <a:lnTo>
                  <a:pt x="318" y="200"/>
                </a:lnTo>
                <a:lnTo>
                  <a:pt x="286" y="226"/>
                </a:lnTo>
                <a:lnTo>
                  <a:pt x="256" y="256"/>
                </a:lnTo>
                <a:lnTo>
                  <a:pt x="228" y="286"/>
                </a:lnTo>
                <a:lnTo>
                  <a:pt x="200" y="318"/>
                </a:lnTo>
                <a:lnTo>
                  <a:pt x="174" y="350"/>
                </a:lnTo>
                <a:lnTo>
                  <a:pt x="150" y="384"/>
                </a:lnTo>
                <a:lnTo>
                  <a:pt x="126" y="420"/>
                </a:lnTo>
                <a:lnTo>
                  <a:pt x="106" y="456"/>
                </a:lnTo>
                <a:lnTo>
                  <a:pt x="86" y="494"/>
                </a:lnTo>
                <a:lnTo>
                  <a:pt x="70" y="534"/>
                </a:lnTo>
                <a:lnTo>
                  <a:pt x="54" y="572"/>
                </a:lnTo>
                <a:lnTo>
                  <a:pt x="40" y="614"/>
                </a:lnTo>
                <a:lnTo>
                  <a:pt x="28" y="654"/>
                </a:lnTo>
                <a:lnTo>
                  <a:pt x="18" y="696"/>
                </a:lnTo>
                <a:lnTo>
                  <a:pt x="10" y="740"/>
                </a:lnTo>
                <a:lnTo>
                  <a:pt x="6" y="784"/>
                </a:lnTo>
                <a:lnTo>
                  <a:pt x="2" y="828"/>
                </a:lnTo>
                <a:lnTo>
                  <a:pt x="0" y="872"/>
                </a:lnTo>
                <a:lnTo>
                  <a:pt x="0" y="872"/>
                </a:lnTo>
                <a:lnTo>
                  <a:pt x="2" y="936"/>
                </a:lnTo>
                <a:lnTo>
                  <a:pt x="8" y="994"/>
                </a:lnTo>
                <a:lnTo>
                  <a:pt x="16" y="1052"/>
                </a:lnTo>
                <a:lnTo>
                  <a:pt x="22" y="1078"/>
                </a:lnTo>
                <a:lnTo>
                  <a:pt x="30" y="1106"/>
                </a:lnTo>
                <a:lnTo>
                  <a:pt x="38" y="1134"/>
                </a:lnTo>
                <a:lnTo>
                  <a:pt x="50" y="1162"/>
                </a:lnTo>
                <a:lnTo>
                  <a:pt x="74" y="1221"/>
                </a:lnTo>
                <a:lnTo>
                  <a:pt x="106" y="1283"/>
                </a:lnTo>
                <a:lnTo>
                  <a:pt x="144" y="1351"/>
                </a:lnTo>
                <a:lnTo>
                  <a:pt x="190" y="1425"/>
                </a:lnTo>
                <a:lnTo>
                  <a:pt x="246" y="1507"/>
                </a:lnTo>
                <a:lnTo>
                  <a:pt x="310" y="1601"/>
                </a:lnTo>
                <a:lnTo>
                  <a:pt x="382" y="1707"/>
                </a:lnTo>
                <a:lnTo>
                  <a:pt x="560" y="1961"/>
                </a:lnTo>
                <a:lnTo>
                  <a:pt x="784" y="2281"/>
                </a:lnTo>
                <a:lnTo>
                  <a:pt x="784" y="2281"/>
                </a:lnTo>
                <a:lnTo>
                  <a:pt x="794" y="2293"/>
                </a:lnTo>
                <a:lnTo>
                  <a:pt x="806" y="2305"/>
                </a:lnTo>
                <a:lnTo>
                  <a:pt x="818" y="2313"/>
                </a:lnTo>
                <a:lnTo>
                  <a:pt x="832" y="2319"/>
                </a:lnTo>
                <a:lnTo>
                  <a:pt x="846" y="2325"/>
                </a:lnTo>
                <a:lnTo>
                  <a:pt x="860" y="2327"/>
                </a:lnTo>
                <a:lnTo>
                  <a:pt x="876" y="2329"/>
                </a:lnTo>
                <a:lnTo>
                  <a:pt x="890" y="2327"/>
                </a:lnTo>
                <a:lnTo>
                  <a:pt x="890" y="12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u numéro de diapositive 4"/>
          <p:cNvSpPr txBox="1">
            <a:spLocks/>
          </p:cNvSpPr>
          <p:nvPr userDrawn="1"/>
        </p:nvSpPr>
        <p:spPr bwMode="gray">
          <a:xfrm>
            <a:off x="-13692" y="4299942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#</a:t>
            </a:r>
            <a:fld id="{733122C9-A0B9-462F-8757-0847AD287B63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642629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@ARSOC_#4e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37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@ARSOC_#Couv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72000" y="1351112"/>
            <a:ext cx="4392612" cy="2736304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 sz="4800" b="0" i="1" cap="none" spc="1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None/>
              <a:tabLst/>
              <a:defRPr sz="1800" b="0" i="0" spc="16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47663" y="303212"/>
            <a:ext cx="1312523" cy="7563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27562"/>
            <a:ext cx="1103725" cy="1103725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004066" y="4863197"/>
            <a:ext cx="960546" cy="2611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fr-FR" sz="1200" b="1" i="1" kern="1200" smtClean="0">
                <a:solidFill>
                  <a:schemeClr val="accent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defTabSz="1031626">
              <a:defRPr/>
            </a:pPr>
            <a:fld id="{55742EED-79F0-4143-8B50-56582021F535}" type="datetime3">
              <a:rPr lang="fr-FR" smtClean="0"/>
              <a:pPr defTabSz="1031626">
                <a:defRPr/>
              </a:pPr>
              <a:t>28.10.25</a:t>
            </a:fld>
            <a:endParaRPr lang="fr-FR" dirty="0"/>
          </a:p>
        </p:txBody>
      </p:sp>
      <p:sp>
        <p:nvSpPr>
          <p:cNvPr id="9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90" h="2329">
                <a:moveTo>
                  <a:pt x="890" y="1237"/>
                </a:moveTo>
                <a:lnTo>
                  <a:pt x="890" y="1237"/>
                </a:lnTo>
                <a:lnTo>
                  <a:pt x="874" y="1237"/>
                </a:lnTo>
                <a:lnTo>
                  <a:pt x="874" y="1237"/>
                </a:lnTo>
                <a:lnTo>
                  <a:pt x="836" y="1235"/>
                </a:lnTo>
                <a:lnTo>
                  <a:pt x="800" y="1229"/>
                </a:lnTo>
                <a:lnTo>
                  <a:pt x="766" y="1221"/>
                </a:lnTo>
                <a:lnTo>
                  <a:pt x="732" y="1209"/>
                </a:lnTo>
                <a:lnTo>
                  <a:pt x="700" y="1193"/>
                </a:lnTo>
                <a:lnTo>
                  <a:pt x="670" y="1175"/>
                </a:lnTo>
                <a:lnTo>
                  <a:pt x="642" y="1154"/>
                </a:lnTo>
                <a:lnTo>
                  <a:pt x="616" y="1130"/>
                </a:lnTo>
                <a:lnTo>
                  <a:pt x="592" y="1104"/>
                </a:lnTo>
                <a:lnTo>
                  <a:pt x="572" y="1076"/>
                </a:lnTo>
                <a:lnTo>
                  <a:pt x="554" y="1046"/>
                </a:lnTo>
                <a:lnTo>
                  <a:pt x="538" y="1014"/>
                </a:lnTo>
                <a:lnTo>
                  <a:pt x="526" y="980"/>
                </a:lnTo>
                <a:lnTo>
                  <a:pt x="518" y="946"/>
                </a:lnTo>
                <a:lnTo>
                  <a:pt x="512" y="910"/>
                </a:lnTo>
                <a:lnTo>
                  <a:pt x="510" y="872"/>
                </a:lnTo>
                <a:lnTo>
                  <a:pt x="510" y="872"/>
                </a:lnTo>
                <a:lnTo>
                  <a:pt x="512" y="836"/>
                </a:lnTo>
                <a:lnTo>
                  <a:pt x="518" y="800"/>
                </a:lnTo>
                <a:lnTo>
                  <a:pt x="526" y="764"/>
                </a:lnTo>
                <a:lnTo>
                  <a:pt x="538" y="732"/>
                </a:lnTo>
                <a:lnTo>
                  <a:pt x="554" y="700"/>
                </a:lnTo>
                <a:lnTo>
                  <a:pt x="572" y="670"/>
                </a:lnTo>
                <a:lnTo>
                  <a:pt x="592" y="642"/>
                </a:lnTo>
                <a:lnTo>
                  <a:pt x="616" y="616"/>
                </a:lnTo>
                <a:lnTo>
                  <a:pt x="642" y="592"/>
                </a:lnTo>
                <a:lnTo>
                  <a:pt x="670" y="572"/>
                </a:lnTo>
                <a:lnTo>
                  <a:pt x="700" y="552"/>
                </a:lnTo>
                <a:lnTo>
                  <a:pt x="732" y="538"/>
                </a:lnTo>
                <a:lnTo>
                  <a:pt x="766" y="526"/>
                </a:lnTo>
                <a:lnTo>
                  <a:pt x="800" y="516"/>
                </a:lnTo>
                <a:lnTo>
                  <a:pt x="836" y="510"/>
                </a:lnTo>
                <a:lnTo>
                  <a:pt x="874" y="510"/>
                </a:lnTo>
                <a:lnTo>
                  <a:pt x="874" y="510"/>
                </a:lnTo>
                <a:lnTo>
                  <a:pt x="890" y="510"/>
                </a:lnTo>
                <a:lnTo>
                  <a:pt x="890" y="0"/>
                </a:lnTo>
                <a:lnTo>
                  <a:pt x="890" y="0"/>
                </a:lnTo>
                <a:lnTo>
                  <a:pt x="874" y="0"/>
                </a:lnTo>
                <a:lnTo>
                  <a:pt x="874" y="0"/>
                </a:lnTo>
                <a:lnTo>
                  <a:pt x="828" y="2"/>
                </a:lnTo>
                <a:lnTo>
                  <a:pt x="784" y="4"/>
                </a:lnTo>
                <a:lnTo>
                  <a:pt x="740" y="10"/>
                </a:lnTo>
                <a:lnTo>
                  <a:pt x="698" y="18"/>
                </a:lnTo>
                <a:lnTo>
                  <a:pt x="656" y="28"/>
                </a:lnTo>
                <a:lnTo>
                  <a:pt x="614" y="40"/>
                </a:lnTo>
                <a:lnTo>
                  <a:pt x="574" y="52"/>
                </a:lnTo>
                <a:lnTo>
                  <a:pt x="534" y="68"/>
                </a:lnTo>
                <a:lnTo>
                  <a:pt x="494" y="86"/>
                </a:lnTo>
                <a:lnTo>
                  <a:pt x="458" y="106"/>
                </a:lnTo>
                <a:lnTo>
                  <a:pt x="420" y="126"/>
                </a:lnTo>
                <a:lnTo>
                  <a:pt x="386" y="150"/>
                </a:lnTo>
                <a:lnTo>
                  <a:pt x="352" y="174"/>
                </a:lnTo>
                <a:lnTo>
                  <a:pt x="318" y="200"/>
                </a:lnTo>
                <a:lnTo>
                  <a:pt x="286" y="226"/>
                </a:lnTo>
                <a:lnTo>
                  <a:pt x="256" y="256"/>
                </a:lnTo>
                <a:lnTo>
                  <a:pt x="228" y="286"/>
                </a:lnTo>
                <a:lnTo>
                  <a:pt x="200" y="318"/>
                </a:lnTo>
                <a:lnTo>
                  <a:pt x="174" y="350"/>
                </a:lnTo>
                <a:lnTo>
                  <a:pt x="150" y="384"/>
                </a:lnTo>
                <a:lnTo>
                  <a:pt x="126" y="420"/>
                </a:lnTo>
                <a:lnTo>
                  <a:pt x="106" y="456"/>
                </a:lnTo>
                <a:lnTo>
                  <a:pt x="86" y="494"/>
                </a:lnTo>
                <a:lnTo>
                  <a:pt x="70" y="534"/>
                </a:lnTo>
                <a:lnTo>
                  <a:pt x="54" y="572"/>
                </a:lnTo>
                <a:lnTo>
                  <a:pt x="40" y="614"/>
                </a:lnTo>
                <a:lnTo>
                  <a:pt x="28" y="654"/>
                </a:lnTo>
                <a:lnTo>
                  <a:pt x="18" y="696"/>
                </a:lnTo>
                <a:lnTo>
                  <a:pt x="10" y="740"/>
                </a:lnTo>
                <a:lnTo>
                  <a:pt x="6" y="784"/>
                </a:lnTo>
                <a:lnTo>
                  <a:pt x="2" y="828"/>
                </a:lnTo>
                <a:lnTo>
                  <a:pt x="0" y="872"/>
                </a:lnTo>
                <a:lnTo>
                  <a:pt x="0" y="872"/>
                </a:lnTo>
                <a:lnTo>
                  <a:pt x="2" y="936"/>
                </a:lnTo>
                <a:lnTo>
                  <a:pt x="8" y="994"/>
                </a:lnTo>
                <a:lnTo>
                  <a:pt x="16" y="1052"/>
                </a:lnTo>
                <a:lnTo>
                  <a:pt x="22" y="1078"/>
                </a:lnTo>
                <a:lnTo>
                  <a:pt x="30" y="1106"/>
                </a:lnTo>
                <a:lnTo>
                  <a:pt x="38" y="1134"/>
                </a:lnTo>
                <a:lnTo>
                  <a:pt x="50" y="1162"/>
                </a:lnTo>
                <a:lnTo>
                  <a:pt x="74" y="1221"/>
                </a:lnTo>
                <a:lnTo>
                  <a:pt x="106" y="1283"/>
                </a:lnTo>
                <a:lnTo>
                  <a:pt x="144" y="1351"/>
                </a:lnTo>
                <a:lnTo>
                  <a:pt x="190" y="1425"/>
                </a:lnTo>
                <a:lnTo>
                  <a:pt x="246" y="1507"/>
                </a:lnTo>
                <a:lnTo>
                  <a:pt x="310" y="1601"/>
                </a:lnTo>
                <a:lnTo>
                  <a:pt x="382" y="1707"/>
                </a:lnTo>
                <a:lnTo>
                  <a:pt x="560" y="1961"/>
                </a:lnTo>
                <a:lnTo>
                  <a:pt x="784" y="2281"/>
                </a:lnTo>
                <a:lnTo>
                  <a:pt x="784" y="2281"/>
                </a:lnTo>
                <a:lnTo>
                  <a:pt x="794" y="2293"/>
                </a:lnTo>
                <a:lnTo>
                  <a:pt x="806" y="2305"/>
                </a:lnTo>
                <a:lnTo>
                  <a:pt x="818" y="2313"/>
                </a:lnTo>
                <a:lnTo>
                  <a:pt x="832" y="2319"/>
                </a:lnTo>
                <a:lnTo>
                  <a:pt x="846" y="2325"/>
                </a:lnTo>
                <a:lnTo>
                  <a:pt x="860" y="2327"/>
                </a:lnTo>
                <a:lnTo>
                  <a:pt x="876" y="2329"/>
                </a:lnTo>
                <a:lnTo>
                  <a:pt x="890" y="2327"/>
                </a:lnTo>
                <a:lnTo>
                  <a:pt x="890" y="12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18"/>
          <p:cNvSpPr>
            <a:spLocks/>
          </p:cNvSpPr>
          <p:nvPr userDrawn="1"/>
        </p:nvSpPr>
        <p:spPr bwMode="auto">
          <a:xfrm>
            <a:off x="8964613" y="3674435"/>
            <a:ext cx="181875" cy="800871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100" fmla="*/ 10000 w 10000"/>
              <a:gd name="connsiteY100" fmla="*/ 5311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393 w 10000"/>
              <a:gd name="connsiteY3" fmla="*/ 5303 h 10000"/>
              <a:gd name="connsiteX4" fmla="*/ 8989 w 10000"/>
              <a:gd name="connsiteY4" fmla="*/ 5277 h 10000"/>
              <a:gd name="connsiteX5" fmla="*/ 8607 w 10000"/>
              <a:gd name="connsiteY5" fmla="*/ 5243 h 10000"/>
              <a:gd name="connsiteX6" fmla="*/ 8225 w 10000"/>
              <a:gd name="connsiteY6" fmla="*/ 5191 h 10000"/>
              <a:gd name="connsiteX7" fmla="*/ 7865 w 10000"/>
              <a:gd name="connsiteY7" fmla="*/ 5122 h 10000"/>
              <a:gd name="connsiteX8" fmla="*/ 7528 w 10000"/>
              <a:gd name="connsiteY8" fmla="*/ 5045 h 10000"/>
              <a:gd name="connsiteX9" fmla="*/ 7213 w 10000"/>
              <a:gd name="connsiteY9" fmla="*/ 4955 h 10000"/>
              <a:gd name="connsiteX10" fmla="*/ 6921 w 10000"/>
              <a:gd name="connsiteY10" fmla="*/ 4852 h 10000"/>
              <a:gd name="connsiteX11" fmla="*/ 6652 w 10000"/>
              <a:gd name="connsiteY11" fmla="*/ 4740 h 10000"/>
              <a:gd name="connsiteX12" fmla="*/ 6427 w 10000"/>
              <a:gd name="connsiteY12" fmla="*/ 4620 h 10000"/>
              <a:gd name="connsiteX13" fmla="*/ 6225 w 10000"/>
              <a:gd name="connsiteY13" fmla="*/ 4491 h 10000"/>
              <a:gd name="connsiteX14" fmla="*/ 6045 w 10000"/>
              <a:gd name="connsiteY14" fmla="*/ 4354 h 10000"/>
              <a:gd name="connsiteX15" fmla="*/ 5910 w 10000"/>
              <a:gd name="connsiteY15" fmla="*/ 4208 h 10000"/>
              <a:gd name="connsiteX16" fmla="*/ 5820 w 10000"/>
              <a:gd name="connsiteY16" fmla="*/ 4062 h 10000"/>
              <a:gd name="connsiteX17" fmla="*/ 5753 w 10000"/>
              <a:gd name="connsiteY17" fmla="*/ 3907 h 10000"/>
              <a:gd name="connsiteX18" fmla="*/ 5730 w 10000"/>
              <a:gd name="connsiteY18" fmla="*/ 3744 h 10000"/>
              <a:gd name="connsiteX19" fmla="*/ 5730 w 10000"/>
              <a:gd name="connsiteY19" fmla="*/ 3744 h 10000"/>
              <a:gd name="connsiteX20" fmla="*/ 5753 w 10000"/>
              <a:gd name="connsiteY20" fmla="*/ 3590 h 10000"/>
              <a:gd name="connsiteX21" fmla="*/ 5820 w 10000"/>
              <a:gd name="connsiteY21" fmla="*/ 3435 h 10000"/>
              <a:gd name="connsiteX22" fmla="*/ 5910 w 10000"/>
              <a:gd name="connsiteY22" fmla="*/ 3280 h 10000"/>
              <a:gd name="connsiteX23" fmla="*/ 6045 w 10000"/>
              <a:gd name="connsiteY23" fmla="*/ 3143 h 10000"/>
              <a:gd name="connsiteX24" fmla="*/ 6225 w 10000"/>
              <a:gd name="connsiteY24" fmla="*/ 3006 h 10000"/>
              <a:gd name="connsiteX25" fmla="*/ 6427 w 10000"/>
              <a:gd name="connsiteY25" fmla="*/ 2877 h 10000"/>
              <a:gd name="connsiteX26" fmla="*/ 6652 w 10000"/>
              <a:gd name="connsiteY26" fmla="*/ 2757 h 10000"/>
              <a:gd name="connsiteX27" fmla="*/ 6921 w 10000"/>
              <a:gd name="connsiteY27" fmla="*/ 2645 h 10000"/>
              <a:gd name="connsiteX28" fmla="*/ 7213 w 10000"/>
              <a:gd name="connsiteY28" fmla="*/ 2542 h 10000"/>
              <a:gd name="connsiteX29" fmla="*/ 7528 w 10000"/>
              <a:gd name="connsiteY29" fmla="*/ 2456 h 10000"/>
              <a:gd name="connsiteX30" fmla="*/ 7865 w 10000"/>
              <a:gd name="connsiteY30" fmla="*/ 2370 h 10000"/>
              <a:gd name="connsiteX31" fmla="*/ 8225 w 10000"/>
              <a:gd name="connsiteY31" fmla="*/ 2310 h 10000"/>
              <a:gd name="connsiteX32" fmla="*/ 8607 w 10000"/>
              <a:gd name="connsiteY32" fmla="*/ 2258 h 10000"/>
              <a:gd name="connsiteX33" fmla="*/ 8989 w 10000"/>
              <a:gd name="connsiteY33" fmla="*/ 2216 h 10000"/>
              <a:gd name="connsiteX34" fmla="*/ 9393 w 10000"/>
              <a:gd name="connsiteY34" fmla="*/ 2190 h 10000"/>
              <a:gd name="connsiteX35" fmla="*/ 9820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393 w 10000"/>
              <a:gd name="connsiteY2" fmla="*/ 5303 h 10000"/>
              <a:gd name="connsiteX3" fmla="*/ 8989 w 10000"/>
              <a:gd name="connsiteY3" fmla="*/ 5277 h 10000"/>
              <a:gd name="connsiteX4" fmla="*/ 8607 w 10000"/>
              <a:gd name="connsiteY4" fmla="*/ 5243 h 10000"/>
              <a:gd name="connsiteX5" fmla="*/ 8225 w 10000"/>
              <a:gd name="connsiteY5" fmla="*/ 5191 h 10000"/>
              <a:gd name="connsiteX6" fmla="*/ 7865 w 10000"/>
              <a:gd name="connsiteY6" fmla="*/ 5122 h 10000"/>
              <a:gd name="connsiteX7" fmla="*/ 7528 w 10000"/>
              <a:gd name="connsiteY7" fmla="*/ 5045 h 10000"/>
              <a:gd name="connsiteX8" fmla="*/ 7213 w 10000"/>
              <a:gd name="connsiteY8" fmla="*/ 4955 h 10000"/>
              <a:gd name="connsiteX9" fmla="*/ 6921 w 10000"/>
              <a:gd name="connsiteY9" fmla="*/ 4852 h 10000"/>
              <a:gd name="connsiteX10" fmla="*/ 6652 w 10000"/>
              <a:gd name="connsiteY10" fmla="*/ 4740 h 10000"/>
              <a:gd name="connsiteX11" fmla="*/ 6427 w 10000"/>
              <a:gd name="connsiteY11" fmla="*/ 4620 h 10000"/>
              <a:gd name="connsiteX12" fmla="*/ 6225 w 10000"/>
              <a:gd name="connsiteY12" fmla="*/ 4491 h 10000"/>
              <a:gd name="connsiteX13" fmla="*/ 6045 w 10000"/>
              <a:gd name="connsiteY13" fmla="*/ 4354 h 10000"/>
              <a:gd name="connsiteX14" fmla="*/ 5910 w 10000"/>
              <a:gd name="connsiteY14" fmla="*/ 4208 h 10000"/>
              <a:gd name="connsiteX15" fmla="*/ 5820 w 10000"/>
              <a:gd name="connsiteY15" fmla="*/ 4062 h 10000"/>
              <a:gd name="connsiteX16" fmla="*/ 5753 w 10000"/>
              <a:gd name="connsiteY16" fmla="*/ 3907 h 10000"/>
              <a:gd name="connsiteX17" fmla="*/ 5730 w 10000"/>
              <a:gd name="connsiteY17" fmla="*/ 3744 h 10000"/>
              <a:gd name="connsiteX18" fmla="*/ 5730 w 10000"/>
              <a:gd name="connsiteY18" fmla="*/ 3744 h 10000"/>
              <a:gd name="connsiteX19" fmla="*/ 5753 w 10000"/>
              <a:gd name="connsiteY19" fmla="*/ 3590 h 10000"/>
              <a:gd name="connsiteX20" fmla="*/ 5820 w 10000"/>
              <a:gd name="connsiteY20" fmla="*/ 3435 h 10000"/>
              <a:gd name="connsiteX21" fmla="*/ 5910 w 10000"/>
              <a:gd name="connsiteY21" fmla="*/ 3280 h 10000"/>
              <a:gd name="connsiteX22" fmla="*/ 6045 w 10000"/>
              <a:gd name="connsiteY22" fmla="*/ 3143 h 10000"/>
              <a:gd name="connsiteX23" fmla="*/ 6225 w 10000"/>
              <a:gd name="connsiteY23" fmla="*/ 3006 h 10000"/>
              <a:gd name="connsiteX24" fmla="*/ 6427 w 10000"/>
              <a:gd name="connsiteY24" fmla="*/ 2877 h 10000"/>
              <a:gd name="connsiteX25" fmla="*/ 6652 w 10000"/>
              <a:gd name="connsiteY25" fmla="*/ 2757 h 10000"/>
              <a:gd name="connsiteX26" fmla="*/ 6921 w 10000"/>
              <a:gd name="connsiteY26" fmla="*/ 2645 h 10000"/>
              <a:gd name="connsiteX27" fmla="*/ 7213 w 10000"/>
              <a:gd name="connsiteY27" fmla="*/ 2542 h 10000"/>
              <a:gd name="connsiteX28" fmla="*/ 7528 w 10000"/>
              <a:gd name="connsiteY28" fmla="*/ 2456 h 10000"/>
              <a:gd name="connsiteX29" fmla="*/ 7865 w 10000"/>
              <a:gd name="connsiteY29" fmla="*/ 2370 h 10000"/>
              <a:gd name="connsiteX30" fmla="*/ 8225 w 10000"/>
              <a:gd name="connsiteY30" fmla="*/ 2310 h 10000"/>
              <a:gd name="connsiteX31" fmla="*/ 8607 w 10000"/>
              <a:gd name="connsiteY31" fmla="*/ 2258 h 10000"/>
              <a:gd name="connsiteX32" fmla="*/ 8989 w 10000"/>
              <a:gd name="connsiteY32" fmla="*/ 2216 h 10000"/>
              <a:gd name="connsiteX33" fmla="*/ 9393 w 10000"/>
              <a:gd name="connsiteY33" fmla="*/ 2190 h 10000"/>
              <a:gd name="connsiteX34" fmla="*/ 9820 w 10000"/>
              <a:gd name="connsiteY34" fmla="*/ 2190 h 10000"/>
              <a:gd name="connsiteX35" fmla="*/ 9820 w 10000"/>
              <a:gd name="connsiteY35" fmla="*/ 2190 h 10000"/>
              <a:gd name="connsiteX36" fmla="*/ 1000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989 w 10000"/>
              <a:gd name="connsiteY2" fmla="*/ 5277 h 10000"/>
              <a:gd name="connsiteX3" fmla="*/ 8607 w 10000"/>
              <a:gd name="connsiteY3" fmla="*/ 5243 h 10000"/>
              <a:gd name="connsiteX4" fmla="*/ 8225 w 10000"/>
              <a:gd name="connsiteY4" fmla="*/ 5191 h 10000"/>
              <a:gd name="connsiteX5" fmla="*/ 7865 w 10000"/>
              <a:gd name="connsiteY5" fmla="*/ 5122 h 10000"/>
              <a:gd name="connsiteX6" fmla="*/ 7528 w 10000"/>
              <a:gd name="connsiteY6" fmla="*/ 5045 h 10000"/>
              <a:gd name="connsiteX7" fmla="*/ 7213 w 10000"/>
              <a:gd name="connsiteY7" fmla="*/ 4955 h 10000"/>
              <a:gd name="connsiteX8" fmla="*/ 6921 w 10000"/>
              <a:gd name="connsiteY8" fmla="*/ 4852 h 10000"/>
              <a:gd name="connsiteX9" fmla="*/ 6652 w 10000"/>
              <a:gd name="connsiteY9" fmla="*/ 4740 h 10000"/>
              <a:gd name="connsiteX10" fmla="*/ 6427 w 10000"/>
              <a:gd name="connsiteY10" fmla="*/ 4620 h 10000"/>
              <a:gd name="connsiteX11" fmla="*/ 6225 w 10000"/>
              <a:gd name="connsiteY11" fmla="*/ 4491 h 10000"/>
              <a:gd name="connsiteX12" fmla="*/ 6045 w 10000"/>
              <a:gd name="connsiteY12" fmla="*/ 4354 h 10000"/>
              <a:gd name="connsiteX13" fmla="*/ 5910 w 10000"/>
              <a:gd name="connsiteY13" fmla="*/ 4208 h 10000"/>
              <a:gd name="connsiteX14" fmla="*/ 5820 w 10000"/>
              <a:gd name="connsiteY14" fmla="*/ 4062 h 10000"/>
              <a:gd name="connsiteX15" fmla="*/ 5753 w 10000"/>
              <a:gd name="connsiteY15" fmla="*/ 3907 h 10000"/>
              <a:gd name="connsiteX16" fmla="*/ 5730 w 10000"/>
              <a:gd name="connsiteY16" fmla="*/ 3744 h 10000"/>
              <a:gd name="connsiteX17" fmla="*/ 5730 w 10000"/>
              <a:gd name="connsiteY17" fmla="*/ 3744 h 10000"/>
              <a:gd name="connsiteX18" fmla="*/ 5753 w 10000"/>
              <a:gd name="connsiteY18" fmla="*/ 3590 h 10000"/>
              <a:gd name="connsiteX19" fmla="*/ 5820 w 10000"/>
              <a:gd name="connsiteY19" fmla="*/ 3435 h 10000"/>
              <a:gd name="connsiteX20" fmla="*/ 5910 w 10000"/>
              <a:gd name="connsiteY20" fmla="*/ 3280 h 10000"/>
              <a:gd name="connsiteX21" fmla="*/ 6045 w 10000"/>
              <a:gd name="connsiteY21" fmla="*/ 3143 h 10000"/>
              <a:gd name="connsiteX22" fmla="*/ 6225 w 10000"/>
              <a:gd name="connsiteY22" fmla="*/ 3006 h 10000"/>
              <a:gd name="connsiteX23" fmla="*/ 6427 w 10000"/>
              <a:gd name="connsiteY23" fmla="*/ 2877 h 10000"/>
              <a:gd name="connsiteX24" fmla="*/ 6652 w 10000"/>
              <a:gd name="connsiteY24" fmla="*/ 2757 h 10000"/>
              <a:gd name="connsiteX25" fmla="*/ 6921 w 10000"/>
              <a:gd name="connsiteY25" fmla="*/ 2645 h 10000"/>
              <a:gd name="connsiteX26" fmla="*/ 7213 w 10000"/>
              <a:gd name="connsiteY26" fmla="*/ 2542 h 10000"/>
              <a:gd name="connsiteX27" fmla="*/ 7528 w 10000"/>
              <a:gd name="connsiteY27" fmla="*/ 2456 h 10000"/>
              <a:gd name="connsiteX28" fmla="*/ 7865 w 10000"/>
              <a:gd name="connsiteY28" fmla="*/ 2370 h 10000"/>
              <a:gd name="connsiteX29" fmla="*/ 8225 w 10000"/>
              <a:gd name="connsiteY29" fmla="*/ 2310 h 10000"/>
              <a:gd name="connsiteX30" fmla="*/ 8607 w 10000"/>
              <a:gd name="connsiteY30" fmla="*/ 2258 h 10000"/>
              <a:gd name="connsiteX31" fmla="*/ 8989 w 10000"/>
              <a:gd name="connsiteY31" fmla="*/ 2216 h 10000"/>
              <a:gd name="connsiteX32" fmla="*/ 9393 w 10000"/>
              <a:gd name="connsiteY32" fmla="*/ 2190 h 10000"/>
              <a:gd name="connsiteX33" fmla="*/ 9820 w 10000"/>
              <a:gd name="connsiteY33" fmla="*/ 2190 h 10000"/>
              <a:gd name="connsiteX34" fmla="*/ 9820 w 10000"/>
              <a:gd name="connsiteY34" fmla="*/ 2190 h 10000"/>
              <a:gd name="connsiteX35" fmla="*/ 10000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607 w 10000"/>
              <a:gd name="connsiteY2" fmla="*/ 5243 h 10000"/>
              <a:gd name="connsiteX3" fmla="*/ 8225 w 10000"/>
              <a:gd name="connsiteY3" fmla="*/ 5191 h 10000"/>
              <a:gd name="connsiteX4" fmla="*/ 7865 w 10000"/>
              <a:gd name="connsiteY4" fmla="*/ 5122 h 10000"/>
              <a:gd name="connsiteX5" fmla="*/ 7528 w 10000"/>
              <a:gd name="connsiteY5" fmla="*/ 5045 h 10000"/>
              <a:gd name="connsiteX6" fmla="*/ 7213 w 10000"/>
              <a:gd name="connsiteY6" fmla="*/ 4955 h 10000"/>
              <a:gd name="connsiteX7" fmla="*/ 6921 w 10000"/>
              <a:gd name="connsiteY7" fmla="*/ 4852 h 10000"/>
              <a:gd name="connsiteX8" fmla="*/ 6652 w 10000"/>
              <a:gd name="connsiteY8" fmla="*/ 4740 h 10000"/>
              <a:gd name="connsiteX9" fmla="*/ 6427 w 10000"/>
              <a:gd name="connsiteY9" fmla="*/ 4620 h 10000"/>
              <a:gd name="connsiteX10" fmla="*/ 6225 w 10000"/>
              <a:gd name="connsiteY10" fmla="*/ 4491 h 10000"/>
              <a:gd name="connsiteX11" fmla="*/ 6045 w 10000"/>
              <a:gd name="connsiteY11" fmla="*/ 4354 h 10000"/>
              <a:gd name="connsiteX12" fmla="*/ 5910 w 10000"/>
              <a:gd name="connsiteY12" fmla="*/ 4208 h 10000"/>
              <a:gd name="connsiteX13" fmla="*/ 5820 w 10000"/>
              <a:gd name="connsiteY13" fmla="*/ 4062 h 10000"/>
              <a:gd name="connsiteX14" fmla="*/ 5753 w 10000"/>
              <a:gd name="connsiteY14" fmla="*/ 3907 h 10000"/>
              <a:gd name="connsiteX15" fmla="*/ 5730 w 10000"/>
              <a:gd name="connsiteY15" fmla="*/ 3744 h 10000"/>
              <a:gd name="connsiteX16" fmla="*/ 5730 w 10000"/>
              <a:gd name="connsiteY16" fmla="*/ 3744 h 10000"/>
              <a:gd name="connsiteX17" fmla="*/ 5753 w 10000"/>
              <a:gd name="connsiteY17" fmla="*/ 3590 h 10000"/>
              <a:gd name="connsiteX18" fmla="*/ 5820 w 10000"/>
              <a:gd name="connsiteY18" fmla="*/ 3435 h 10000"/>
              <a:gd name="connsiteX19" fmla="*/ 5910 w 10000"/>
              <a:gd name="connsiteY19" fmla="*/ 3280 h 10000"/>
              <a:gd name="connsiteX20" fmla="*/ 6045 w 10000"/>
              <a:gd name="connsiteY20" fmla="*/ 3143 h 10000"/>
              <a:gd name="connsiteX21" fmla="*/ 6225 w 10000"/>
              <a:gd name="connsiteY21" fmla="*/ 3006 h 10000"/>
              <a:gd name="connsiteX22" fmla="*/ 6427 w 10000"/>
              <a:gd name="connsiteY22" fmla="*/ 2877 h 10000"/>
              <a:gd name="connsiteX23" fmla="*/ 6652 w 10000"/>
              <a:gd name="connsiteY23" fmla="*/ 2757 h 10000"/>
              <a:gd name="connsiteX24" fmla="*/ 6921 w 10000"/>
              <a:gd name="connsiteY24" fmla="*/ 2645 h 10000"/>
              <a:gd name="connsiteX25" fmla="*/ 7213 w 10000"/>
              <a:gd name="connsiteY25" fmla="*/ 2542 h 10000"/>
              <a:gd name="connsiteX26" fmla="*/ 7528 w 10000"/>
              <a:gd name="connsiteY26" fmla="*/ 2456 h 10000"/>
              <a:gd name="connsiteX27" fmla="*/ 7865 w 10000"/>
              <a:gd name="connsiteY27" fmla="*/ 2370 h 10000"/>
              <a:gd name="connsiteX28" fmla="*/ 8225 w 10000"/>
              <a:gd name="connsiteY28" fmla="*/ 2310 h 10000"/>
              <a:gd name="connsiteX29" fmla="*/ 8607 w 10000"/>
              <a:gd name="connsiteY29" fmla="*/ 2258 h 10000"/>
              <a:gd name="connsiteX30" fmla="*/ 8989 w 10000"/>
              <a:gd name="connsiteY30" fmla="*/ 2216 h 10000"/>
              <a:gd name="connsiteX31" fmla="*/ 9393 w 10000"/>
              <a:gd name="connsiteY31" fmla="*/ 2190 h 10000"/>
              <a:gd name="connsiteX32" fmla="*/ 9820 w 10000"/>
              <a:gd name="connsiteY32" fmla="*/ 2190 h 10000"/>
              <a:gd name="connsiteX33" fmla="*/ 9820 w 10000"/>
              <a:gd name="connsiteY33" fmla="*/ 2190 h 10000"/>
              <a:gd name="connsiteX34" fmla="*/ 10000 w 10000"/>
              <a:gd name="connsiteY34" fmla="*/ 2190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8225 w 10000"/>
              <a:gd name="connsiteY2" fmla="*/ 5191 h 10000"/>
              <a:gd name="connsiteX3" fmla="*/ 7865 w 10000"/>
              <a:gd name="connsiteY3" fmla="*/ 5122 h 10000"/>
              <a:gd name="connsiteX4" fmla="*/ 7528 w 10000"/>
              <a:gd name="connsiteY4" fmla="*/ 5045 h 10000"/>
              <a:gd name="connsiteX5" fmla="*/ 7213 w 10000"/>
              <a:gd name="connsiteY5" fmla="*/ 4955 h 10000"/>
              <a:gd name="connsiteX6" fmla="*/ 6921 w 10000"/>
              <a:gd name="connsiteY6" fmla="*/ 4852 h 10000"/>
              <a:gd name="connsiteX7" fmla="*/ 6652 w 10000"/>
              <a:gd name="connsiteY7" fmla="*/ 4740 h 10000"/>
              <a:gd name="connsiteX8" fmla="*/ 6427 w 10000"/>
              <a:gd name="connsiteY8" fmla="*/ 4620 h 10000"/>
              <a:gd name="connsiteX9" fmla="*/ 6225 w 10000"/>
              <a:gd name="connsiteY9" fmla="*/ 4491 h 10000"/>
              <a:gd name="connsiteX10" fmla="*/ 6045 w 10000"/>
              <a:gd name="connsiteY10" fmla="*/ 4354 h 10000"/>
              <a:gd name="connsiteX11" fmla="*/ 5910 w 10000"/>
              <a:gd name="connsiteY11" fmla="*/ 4208 h 10000"/>
              <a:gd name="connsiteX12" fmla="*/ 5820 w 10000"/>
              <a:gd name="connsiteY12" fmla="*/ 4062 h 10000"/>
              <a:gd name="connsiteX13" fmla="*/ 5753 w 10000"/>
              <a:gd name="connsiteY13" fmla="*/ 3907 h 10000"/>
              <a:gd name="connsiteX14" fmla="*/ 5730 w 10000"/>
              <a:gd name="connsiteY14" fmla="*/ 3744 h 10000"/>
              <a:gd name="connsiteX15" fmla="*/ 5730 w 10000"/>
              <a:gd name="connsiteY15" fmla="*/ 3744 h 10000"/>
              <a:gd name="connsiteX16" fmla="*/ 5753 w 10000"/>
              <a:gd name="connsiteY16" fmla="*/ 3590 h 10000"/>
              <a:gd name="connsiteX17" fmla="*/ 5820 w 10000"/>
              <a:gd name="connsiteY17" fmla="*/ 3435 h 10000"/>
              <a:gd name="connsiteX18" fmla="*/ 5910 w 10000"/>
              <a:gd name="connsiteY18" fmla="*/ 3280 h 10000"/>
              <a:gd name="connsiteX19" fmla="*/ 6045 w 10000"/>
              <a:gd name="connsiteY19" fmla="*/ 3143 h 10000"/>
              <a:gd name="connsiteX20" fmla="*/ 6225 w 10000"/>
              <a:gd name="connsiteY20" fmla="*/ 3006 h 10000"/>
              <a:gd name="connsiteX21" fmla="*/ 6427 w 10000"/>
              <a:gd name="connsiteY21" fmla="*/ 2877 h 10000"/>
              <a:gd name="connsiteX22" fmla="*/ 6652 w 10000"/>
              <a:gd name="connsiteY22" fmla="*/ 2757 h 10000"/>
              <a:gd name="connsiteX23" fmla="*/ 6921 w 10000"/>
              <a:gd name="connsiteY23" fmla="*/ 2645 h 10000"/>
              <a:gd name="connsiteX24" fmla="*/ 7213 w 10000"/>
              <a:gd name="connsiteY24" fmla="*/ 2542 h 10000"/>
              <a:gd name="connsiteX25" fmla="*/ 7528 w 10000"/>
              <a:gd name="connsiteY25" fmla="*/ 2456 h 10000"/>
              <a:gd name="connsiteX26" fmla="*/ 7865 w 10000"/>
              <a:gd name="connsiteY26" fmla="*/ 2370 h 10000"/>
              <a:gd name="connsiteX27" fmla="*/ 8225 w 10000"/>
              <a:gd name="connsiteY27" fmla="*/ 2310 h 10000"/>
              <a:gd name="connsiteX28" fmla="*/ 8607 w 10000"/>
              <a:gd name="connsiteY28" fmla="*/ 2258 h 10000"/>
              <a:gd name="connsiteX29" fmla="*/ 8989 w 10000"/>
              <a:gd name="connsiteY29" fmla="*/ 2216 h 10000"/>
              <a:gd name="connsiteX30" fmla="*/ 9393 w 10000"/>
              <a:gd name="connsiteY30" fmla="*/ 2190 h 10000"/>
              <a:gd name="connsiteX31" fmla="*/ 9820 w 10000"/>
              <a:gd name="connsiteY31" fmla="*/ 2190 h 10000"/>
              <a:gd name="connsiteX32" fmla="*/ 9820 w 10000"/>
              <a:gd name="connsiteY32" fmla="*/ 2190 h 10000"/>
              <a:gd name="connsiteX33" fmla="*/ 10000 w 10000"/>
              <a:gd name="connsiteY33" fmla="*/ 2190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7865 w 10000"/>
              <a:gd name="connsiteY2" fmla="*/ 5122 h 10000"/>
              <a:gd name="connsiteX3" fmla="*/ 7528 w 10000"/>
              <a:gd name="connsiteY3" fmla="*/ 5045 h 10000"/>
              <a:gd name="connsiteX4" fmla="*/ 7213 w 10000"/>
              <a:gd name="connsiteY4" fmla="*/ 4955 h 10000"/>
              <a:gd name="connsiteX5" fmla="*/ 6921 w 10000"/>
              <a:gd name="connsiteY5" fmla="*/ 4852 h 10000"/>
              <a:gd name="connsiteX6" fmla="*/ 6652 w 10000"/>
              <a:gd name="connsiteY6" fmla="*/ 4740 h 10000"/>
              <a:gd name="connsiteX7" fmla="*/ 6427 w 10000"/>
              <a:gd name="connsiteY7" fmla="*/ 4620 h 10000"/>
              <a:gd name="connsiteX8" fmla="*/ 6225 w 10000"/>
              <a:gd name="connsiteY8" fmla="*/ 4491 h 10000"/>
              <a:gd name="connsiteX9" fmla="*/ 6045 w 10000"/>
              <a:gd name="connsiteY9" fmla="*/ 4354 h 10000"/>
              <a:gd name="connsiteX10" fmla="*/ 5910 w 10000"/>
              <a:gd name="connsiteY10" fmla="*/ 4208 h 10000"/>
              <a:gd name="connsiteX11" fmla="*/ 5820 w 10000"/>
              <a:gd name="connsiteY11" fmla="*/ 4062 h 10000"/>
              <a:gd name="connsiteX12" fmla="*/ 5753 w 10000"/>
              <a:gd name="connsiteY12" fmla="*/ 3907 h 10000"/>
              <a:gd name="connsiteX13" fmla="*/ 5730 w 10000"/>
              <a:gd name="connsiteY13" fmla="*/ 3744 h 10000"/>
              <a:gd name="connsiteX14" fmla="*/ 5730 w 10000"/>
              <a:gd name="connsiteY14" fmla="*/ 3744 h 10000"/>
              <a:gd name="connsiteX15" fmla="*/ 5753 w 10000"/>
              <a:gd name="connsiteY15" fmla="*/ 3590 h 10000"/>
              <a:gd name="connsiteX16" fmla="*/ 5820 w 10000"/>
              <a:gd name="connsiteY16" fmla="*/ 3435 h 10000"/>
              <a:gd name="connsiteX17" fmla="*/ 5910 w 10000"/>
              <a:gd name="connsiteY17" fmla="*/ 3280 h 10000"/>
              <a:gd name="connsiteX18" fmla="*/ 6045 w 10000"/>
              <a:gd name="connsiteY18" fmla="*/ 3143 h 10000"/>
              <a:gd name="connsiteX19" fmla="*/ 6225 w 10000"/>
              <a:gd name="connsiteY19" fmla="*/ 3006 h 10000"/>
              <a:gd name="connsiteX20" fmla="*/ 6427 w 10000"/>
              <a:gd name="connsiteY20" fmla="*/ 2877 h 10000"/>
              <a:gd name="connsiteX21" fmla="*/ 6652 w 10000"/>
              <a:gd name="connsiteY21" fmla="*/ 2757 h 10000"/>
              <a:gd name="connsiteX22" fmla="*/ 6921 w 10000"/>
              <a:gd name="connsiteY22" fmla="*/ 2645 h 10000"/>
              <a:gd name="connsiteX23" fmla="*/ 7213 w 10000"/>
              <a:gd name="connsiteY23" fmla="*/ 2542 h 10000"/>
              <a:gd name="connsiteX24" fmla="*/ 7528 w 10000"/>
              <a:gd name="connsiteY24" fmla="*/ 2456 h 10000"/>
              <a:gd name="connsiteX25" fmla="*/ 7865 w 10000"/>
              <a:gd name="connsiteY25" fmla="*/ 2370 h 10000"/>
              <a:gd name="connsiteX26" fmla="*/ 8225 w 10000"/>
              <a:gd name="connsiteY26" fmla="*/ 2310 h 10000"/>
              <a:gd name="connsiteX27" fmla="*/ 8607 w 10000"/>
              <a:gd name="connsiteY27" fmla="*/ 2258 h 10000"/>
              <a:gd name="connsiteX28" fmla="*/ 8989 w 10000"/>
              <a:gd name="connsiteY28" fmla="*/ 2216 h 10000"/>
              <a:gd name="connsiteX29" fmla="*/ 9393 w 10000"/>
              <a:gd name="connsiteY29" fmla="*/ 2190 h 10000"/>
              <a:gd name="connsiteX30" fmla="*/ 9820 w 10000"/>
              <a:gd name="connsiteY30" fmla="*/ 2190 h 10000"/>
              <a:gd name="connsiteX31" fmla="*/ 9820 w 10000"/>
              <a:gd name="connsiteY31" fmla="*/ 2190 h 10000"/>
              <a:gd name="connsiteX32" fmla="*/ 10000 w 10000"/>
              <a:gd name="connsiteY32" fmla="*/ 219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528 w 10000"/>
              <a:gd name="connsiteY2" fmla="*/ 5045 h 10000"/>
              <a:gd name="connsiteX3" fmla="*/ 7213 w 10000"/>
              <a:gd name="connsiteY3" fmla="*/ 4955 h 10000"/>
              <a:gd name="connsiteX4" fmla="*/ 6921 w 10000"/>
              <a:gd name="connsiteY4" fmla="*/ 4852 h 10000"/>
              <a:gd name="connsiteX5" fmla="*/ 6652 w 10000"/>
              <a:gd name="connsiteY5" fmla="*/ 4740 h 10000"/>
              <a:gd name="connsiteX6" fmla="*/ 6427 w 10000"/>
              <a:gd name="connsiteY6" fmla="*/ 4620 h 10000"/>
              <a:gd name="connsiteX7" fmla="*/ 6225 w 10000"/>
              <a:gd name="connsiteY7" fmla="*/ 4491 h 10000"/>
              <a:gd name="connsiteX8" fmla="*/ 6045 w 10000"/>
              <a:gd name="connsiteY8" fmla="*/ 4354 h 10000"/>
              <a:gd name="connsiteX9" fmla="*/ 5910 w 10000"/>
              <a:gd name="connsiteY9" fmla="*/ 4208 h 10000"/>
              <a:gd name="connsiteX10" fmla="*/ 5820 w 10000"/>
              <a:gd name="connsiteY10" fmla="*/ 4062 h 10000"/>
              <a:gd name="connsiteX11" fmla="*/ 5753 w 10000"/>
              <a:gd name="connsiteY11" fmla="*/ 3907 h 10000"/>
              <a:gd name="connsiteX12" fmla="*/ 5730 w 10000"/>
              <a:gd name="connsiteY12" fmla="*/ 3744 h 10000"/>
              <a:gd name="connsiteX13" fmla="*/ 5730 w 10000"/>
              <a:gd name="connsiteY13" fmla="*/ 3744 h 10000"/>
              <a:gd name="connsiteX14" fmla="*/ 5753 w 10000"/>
              <a:gd name="connsiteY14" fmla="*/ 3590 h 10000"/>
              <a:gd name="connsiteX15" fmla="*/ 5820 w 10000"/>
              <a:gd name="connsiteY15" fmla="*/ 3435 h 10000"/>
              <a:gd name="connsiteX16" fmla="*/ 5910 w 10000"/>
              <a:gd name="connsiteY16" fmla="*/ 3280 h 10000"/>
              <a:gd name="connsiteX17" fmla="*/ 6045 w 10000"/>
              <a:gd name="connsiteY17" fmla="*/ 3143 h 10000"/>
              <a:gd name="connsiteX18" fmla="*/ 6225 w 10000"/>
              <a:gd name="connsiteY18" fmla="*/ 3006 h 10000"/>
              <a:gd name="connsiteX19" fmla="*/ 6427 w 10000"/>
              <a:gd name="connsiteY19" fmla="*/ 2877 h 10000"/>
              <a:gd name="connsiteX20" fmla="*/ 6652 w 10000"/>
              <a:gd name="connsiteY20" fmla="*/ 2757 h 10000"/>
              <a:gd name="connsiteX21" fmla="*/ 6921 w 10000"/>
              <a:gd name="connsiteY21" fmla="*/ 2645 h 10000"/>
              <a:gd name="connsiteX22" fmla="*/ 7213 w 10000"/>
              <a:gd name="connsiteY22" fmla="*/ 2542 h 10000"/>
              <a:gd name="connsiteX23" fmla="*/ 7528 w 10000"/>
              <a:gd name="connsiteY23" fmla="*/ 2456 h 10000"/>
              <a:gd name="connsiteX24" fmla="*/ 7865 w 10000"/>
              <a:gd name="connsiteY24" fmla="*/ 2370 h 10000"/>
              <a:gd name="connsiteX25" fmla="*/ 8225 w 10000"/>
              <a:gd name="connsiteY25" fmla="*/ 2310 h 10000"/>
              <a:gd name="connsiteX26" fmla="*/ 8607 w 10000"/>
              <a:gd name="connsiteY26" fmla="*/ 2258 h 10000"/>
              <a:gd name="connsiteX27" fmla="*/ 8989 w 10000"/>
              <a:gd name="connsiteY27" fmla="*/ 2216 h 10000"/>
              <a:gd name="connsiteX28" fmla="*/ 9393 w 10000"/>
              <a:gd name="connsiteY28" fmla="*/ 2190 h 10000"/>
              <a:gd name="connsiteX29" fmla="*/ 9820 w 10000"/>
              <a:gd name="connsiteY29" fmla="*/ 2190 h 10000"/>
              <a:gd name="connsiteX30" fmla="*/ 9820 w 10000"/>
              <a:gd name="connsiteY30" fmla="*/ 2190 h 10000"/>
              <a:gd name="connsiteX31" fmla="*/ 10000 w 10000"/>
              <a:gd name="connsiteY31" fmla="*/ 219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213 w 10000"/>
              <a:gd name="connsiteY2" fmla="*/ 4955 h 10000"/>
              <a:gd name="connsiteX3" fmla="*/ 6921 w 10000"/>
              <a:gd name="connsiteY3" fmla="*/ 4852 h 10000"/>
              <a:gd name="connsiteX4" fmla="*/ 6652 w 10000"/>
              <a:gd name="connsiteY4" fmla="*/ 4740 h 10000"/>
              <a:gd name="connsiteX5" fmla="*/ 6427 w 10000"/>
              <a:gd name="connsiteY5" fmla="*/ 4620 h 10000"/>
              <a:gd name="connsiteX6" fmla="*/ 6225 w 10000"/>
              <a:gd name="connsiteY6" fmla="*/ 4491 h 10000"/>
              <a:gd name="connsiteX7" fmla="*/ 6045 w 10000"/>
              <a:gd name="connsiteY7" fmla="*/ 4354 h 10000"/>
              <a:gd name="connsiteX8" fmla="*/ 5910 w 10000"/>
              <a:gd name="connsiteY8" fmla="*/ 4208 h 10000"/>
              <a:gd name="connsiteX9" fmla="*/ 5820 w 10000"/>
              <a:gd name="connsiteY9" fmla="*/ 4062 h 10000"/>
              <a:gd name="connsiteX10" fmla="*/ 5753 w 10000"/>
              <a:gd name="connsiteY10" fmla="*/ 3907 h 10000"/>
              <a:gd name="connsiteX11" fmla="*/ 5730 w 10000"/>
              <a:gd name="connsiteY11" fmla="*/ 3744 h 10000"/>
              <a:gd name="connsiteX12" fmla="*/ 5730 w 10000"/>
              <a:gd name="connsiteY12" fmla="*/ 3744 h 10000"/>
              <a:gd name="connsiteX13" fmla="*/ 5753 w 10000"/>
              <a:gd name="connsiteY13" fmla="*/ 3590 h 10000"/>
              <a:gd name="connsiteX14" fmla="*/ 5820 w 10000"/>
              <a:gd name="connsiteY14" fmla="*/ 3435 h 10000"/>
              <a:gd name="connsiteX15" fmla="*/ 5910 w 10000"/>
              <a:gd name="connsiteY15" fmla="*/ 3280 h 10000"/>
              <a:gd name="connsiteX16" fmla="*/ 6045 w 10000"/>
              <a:gd name="connsiteY16" fmla="*/ 3143 h 10000"/>
              <a:gd name="connsiteX17" fmla="*/ 6225 w 10000"/>
              <a:gd name="connsiteY17" fmla="*/ 3006 h 10000"/>
              <a:gd name="connsiteX18" fmla="*/ 6427 w 10000"/>
              <a:gd name="connsiteY18" fmla="*/ 2877 h 10000"/>
              <a:gd name="connsiteX19" fmla="*/ 6652 w 10000"/>
              <a:gd name="connsiteY19" fmla="*/ 2757 h 10000"/>
              <a:gd name="connsiteX20" fmla="*/ 6921 w 10000"/>
              <a:gd name="connsiteY20" fmla="*/ 2645 h 10000"/>
              <a:gd name="connsiteX21" fmla="*/ 7213 w 10000"/>
              <a:gd name="connsiteY21" fmla="*/ 2542 h 10000"/>
              <a:gd name="connsiteX22" fmla="*/ 7528 w 10000"/>
              <a:gd name="connsiteY22" fmla="*/ 2456 h 10000"/>
              <a:gd name="connsiteX23" fmla="*/ 7865 w 10000"/>
              <a:gd name="connsiteY23" fmla="*/ 2370 h 10000"/>
              <a:gd name="connsiteX24" fmla="*/ 8225 w 10000"/>
              <a:gd name="connsiteY24" fmla="*/ 2310 h 10000"/>
              <a:gd name="connsiteX25" fmla="*/ 8607 w 10000"/>
              <a:gd name="connsiteY25" fmla="*/ 2258 h 10000"/>
              <a:gd name="connsiteX26" fmla="*/ 8989 w 10000"/>
              <a:gd name="connsiteY26" fmla="*/ 2216 h 10000"/>
              <a:gd name="connsiteX27" fmla="*/ 9393 w 10000"/>
              <a:gd name="connsiteY27" fmla="*/ 2190 h 10000"/>
              <a:gd name="connsiteX28" fmla="*/ 9820 w 10000"/>
              <a:gd name="connsiteY28" fmla="*/ 2190 h 10000"/>
              <a:gd name="connsiteX29" fmla="*/ 9820 w 10000"/>
              <a:gd name="connsiteY29" fmla="*/ 2190 h 10000"/>
              <a:gd name="connsiteX30" fmla="*/ 10000 w 10000"/>
              <a:gd name="connsiteY30" fmla="*/ 2190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652 w 10000"/>
              <a:gd name="connsiteY2" fmla="*/ 4740 h 10000"/>
              <a:gd name="connsiteX3" fmla="*/ 6427 w 10000"/>
              <a:gd name="connsiteY3" fmla="*/ 4620 h 10000"/>
              <a:gd name="connsiteX4" fmla="*/ 6225 w 10000"/>
              <a:gd name="connsiteY4" fmla="*/ 4491 h 10000"/>
              <a:gd name="connsiteX5" fmla="*/ 6045 w 10000"/>
              <a:gd name="connsiteY5" fmla="*/ 4354 h 10000"/>
              <a:gd name="connsiteX6" fmla="*/ 5910 w 10000"/>
              <a:gd name="connsiteY6" fmla="*/ 4208 h 10000"/>
              <a:gd name="connsiteX7" fmla="*/ 5820 w 10000"/>
              <a:gd name="connsiteY7" fmla="*/ 4062 h 10000"/>
              <a:gd name="connsiteX8" fmla="*/ 5753 w 10000"/>
              <a:gd name="connsiteY8" fmla="*/ 3907 h 10000"/>
              <a:gd name="connsiteX9" fmla="*/ 5730 w 10000"/>
              <a:gd name="connsiteY9" fmla="*/ 3744 h 10000"/>
              <a:gd name="connsiteX10" fmla="*/ 5730 w 10000"/>
              <a:gd name="connsiteY10" fmla="*/ 3744 h 10000"/>
              <a:gd name="connsiteX11" fmla="*/ 5753 w 10000"/>
              <a:gd name="connsiteY11" fmla="*/ 3590 h 10000"/>
              <a:gd name="connsiteX12" fmla="*/ 5820 w 10000"/>
              <a:gd name="connsiteY12" fmla="*/ 3435 h 10000"/>
              <a:gd name="connsiteX13" fmla="*/ 5910 w 10000"/>
              <a:gd name="connsiteY13" fmla="*/ 3280 h 10000"/>
              <a:gd name="connsiteX14" fmla="*/ 6045 w 10000"/>
              <a:gd name="connsiteY14" fmla="*/ 3143 h 10000"/>
              <a:gd name="connsiteX15" fmla="*/ 6225 w 10000"/>
              <a:gd name="connsiteY15" fmla="*/ 3006 h 10000"/>
              <a:gd name="connsiteX16" fmla="*/ 6427 w 10000"/>
              <a:gd name="connsiteY16" fmla="*/ 2877 h 10000"/>
              <a:gd name="connsiteX17" fmla="*/ 6652 w 10000"/>
              <a:gd name="connsiteY17" fmla="*/ 2757 h 10000"/>
              <a:gd name="connsiteX18" fmla="*/ 6921 w 10000"/>
              <a:gd name="connsiteY18" fmla="*/ 2645 h 10000"/>
              <a:gd name="connsiteX19" fmla="*/ 7213 w 10000"/>
              <a:gd name="connsiteY19" fmla="*/ 2542 h 10000"/>
              <a:gd name="connsiteX20" fmla="*/ 7528 w 10000"/>
              <a:gd name="connsiteY20" fmla="*/ 2456 h 10000"/>
              <a:gd name="connsiteX21" fmla="*/ 7865 w 10000"/>
              <a:gd name="connsiteY21" fmla="*/ 2370 h 10000"/>
              <a:gd name="connsiteX22" fmla="*/ 8225 w 10000"/>
              <a:gd name="connsiteY22" fmla="*/ 2310 h 10000"/>
              <a:gd name="connsiteX23" fmla="*/ 8607 w 10000"/>
              <a:gd name="connsiteY23" fmla="*/ 2258 h 10000"/>
              <a:gd name="connsiteX24" fmla="*/ 8989 w 10000"/>
              <a:gd name="connsiteY24" fmla="*/ 2216 h 10000"/>
              <a:gd name="connsiteX25" fmla="*/ 9393 w 10000"/>
              <a:gd name="connsiteY25" fmla="*/ 2190 h 10000"/>
              <a:gd name="connsiteX26" fmla="*/ 9820 w 10000"/>
              <a:gd name="connsiteY26" fmla="*/ 2190 h 10000"/>
              <a:gd name="connsiteX27" fmla="*/ 9820 w 10000"/>
              <a:gd name="connsiteY27" fmla="*/ 2190 h 10000"/>
              <a:gd name="connsiteX28" fmla="*/ 10000 w 10000"/>
              <a:gd name="connsiteY28" fmla="*/ 2190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0" fmla="*/ 9843 w 10000"/>
              <a:gd name="connsiteY0" fmla="*/ 10000 h 10000"/>
              <a:gd name="connsiteX1" fmla="*/ 6652 w 10000"/>
              <a:gd name="connsiteY1" fmla="*/ 4740 h 10000"/>
              <a:gd name="connsiteX2" fmla="*/ 6427 w 10000"/>
              <a:gd name="connsiteY2" fmla="*/ 4620 h 10000"/>
              <a:gd name="connsiteX3" fmla="*/ 6225 w 10000"/>
              <a:gd name="connsiteY3" fmla="*/ 4491 h 10000"/>
              <a:gd name="connsiteX4" fmla="*/ 6045 w 10000"/>
              <a:gd name="connsiteY4" fmla="*/ 4354 h 10000"/>
              <a:gd name="connsiteX5" fmla="*/ 5910 w 10000"/>
              <a:gd name="connsiteY5" fmla="*/ 4208 h 10000"/>
              <a:gd name="connsiteX6" fmla="*/ 5820 w 10000"/>
              <a:gd name="connsiteY6" fmla="*/ 4062 h 10000"/>
              <a:gd name="connsiteX7" fmla="*/ 5753 w 10000"/>
              <a:gd name="connsiteY7" fmla="*/ 3907 h 10000"/>
              <a:gd name="connsiteX8" fmla="*/ 5730 w 10000"/>
              <a:gd name="connsiteY8" fmla="*/ 3744 h 10000"/>
              <a:gd name="connsiteX9" fmla="*/ 5730 w 10000"/>
              <a:gd name="connsiteY9" fmla="*/ 3744 h 10000"/>
              <a:gd name="connsiteX10" fmla="*/ 5753 w 10000"/>
              <a:gd name="connsiteY10" fmla="*/ 3590 h 10000"/>
              <a:gd name="connsiteX11" fmla="*/ 5820 w 10000"/>
              <a:gd name="connsiteY11" fmla="*/ 3435 h 10000"/>
              <a:gd name="connsiteX12" fmla="*/ 5910 w 10000"/>
              <a:gd name="connsiteY12" fmla="*/ 3280 h 10000"/>
              <a:gd name="connsiteX13" fmla="*/ 6045 w 10000"/>
              <a:gd name="connsiteY13" fmla="*/ 3143 h 10000"/>
              <a:gd name="connsiteX14" fmla="*/ 6225 w 10000"/>
              <a:gd name="connsiteY14" fmla="*/ 3006 h 10000"/>
              <a:gd name="connsiteX15" fmla="*/ 6427 w 10000"/>
              <a:gd name="connsiteY15" fmla="*/ 2877 h 10000"/>
              <a:gd name="connsiteX16" fmla="*/ 6652 w 10000"/>
              <a:gd name="connsiteY16" fmla="*/ 2757 h 10000"/>
              <a:gd name="connsiteX17" fmla="*/ 6921 w 10000"/>
              <a:gd name="connsiteY17" fmla="*/ 2645 h 10000"/>
              <a:gd name="connsiteX18" fmla="*/ 7213 w 10000"/>
              <a:gd name="connsiteY18" fmla="*/ 2542 h 10000"/>
              <a:gd name="connsiteX19" fmla="*/ 7528 w 10000"/>
              <a:gd name="connsiteY19" fmla="*/ 2456 h 10000"/>
              <a:gd name="connsiteX20" fmla="*/ 7865 w 10000"/>
              <a:gd name="connsiteY20" fmla="*/ 2370 h 10000"/>
              <a:gd name="connsiteX21" fmla="*/ 8225 w 10000"/>
              <a:gd name="connsiteY21" fmla="*/ 2310 h 10000"/>
              <a:gd name="connsiteX22" fmla="*/ 8607 w 10000"/>
              <a:gd name="connsiteY22" fmla="*/ 2258 h 10000"/>
              <a:gd name="connsiteX23" fmla="*/ 8989 w 10000"/>
              <a:gd name="connsiteY23" fmla="*/ 2216 h 10000"/>
              <a:gd name="connsiteX24" fmla="*/ 9393 w 10000"/>
              <a:gd name="connsiteY24" fmla="*/ 2190 h 10000"/>
              <a:gd name="connsiteX25" fmla="*/ 9820 w 10000"/>
              <a:gd name="connsiteY25" fmla="*/ 2190 h 10000"/>
              <a:gd name="connsiteX26" fmla="*/ 9820 w 10000"/>
              <a:gd name="connsiteY26" fmla="*/ 2190 h 10000"/>
              <a:gd name="connsiteX27" fmla="*/ 10000 w 10000"/>
              <a:gd name="connsiteY27" fmla="*/ 2190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225 w 10000"/>
              <a:gd name="connsiteY2" fmla="*/ 4491 h 10000"/>
              <a:gd name="connsiteX3" fmla="*/ 6045 w 10000"/>
              <a:gd name="connsiteY3" fmla="*/ 4354 h 10000"/>
              <a:gd name="connsiteX4" fmla="*/ 5910 w 10000"/>
              <a:gd name="connsiteY4" fmla="*/ 4208 h 10000"/>
              <a:gd name="connsiteX5" fmla="*/ 5820 w 10000"/>
              <a:gd name="connsiteY5" fmla="*/ 4062 h 10000"/>
              <a:gd name="connsiteX6" fmla="*/ 5753 w 10000"/>
              <a:gd name="connsiteY6" fmla="*/ 3907 h 10000"/>
              <a:gd name="connsiteX7" fmla="*/ 5730 w 10000"/>
              <a:gd name="connsiteY7" fmla="*/ 3744 h 10000"/>
              <a:gd name="connsiteX8" fmla="*/ 5730 w 10000"/>
              <a:gd name="connsiteY8" fmla="*/ 3744 h 10000"/>
              <a:gd name="connsiteX9" fmla="*/ 5753 w 10000"/>
              <a:gd name="connsiteY9" fmla="*/ 3590 h 10000"/>
              <a:gd name="connsiteX10" fmla="*/ 5820 w 10000"/>
              <a:gd name="connsiteY10" fmla="*/ 3435 h 10000"/>
              <a:gd name="connsiteX11" fmla="*/ 5910 w 10000"/>
              <a:gd name="connsiteY11" fmla="*/ 3280 h 10000"/>
              <a:gd name="connsiteX12" fmla="*/ 6045 w 10000"/>
              <a:gd name="connsiteY12" fmla="*/ 3143 h 10000"/>
              <a:gd name="connsiteX13" fmla="*/ 6225 w 10000"/>
              <a:gd name="connsiteY13" fmla="*/ 3006 h 10000"/>
              <a:gd name="connsiteX14" fmla="*/ 6427 w 10000"/>
              <a:gd name="connsiteY14" fmla="*/ 2877 h 10000"/>
              <a:gd name="connsiteX15" fmla="*/ 6652 w 10000"/>
              <a:gd name="connsiteY15" fmla="*/ 2757 h 10000"/>
              <a:gd name="connsiteX16" fmla="*/ 6921 w 10000"/>
              <a:gd name="connsiteY16" fmla="*/ 2645 h 10000"/>
              <a:gd name="connsiteX17" fmla="*/ 7213 w 10000"/>
              <a:gd name="connsiteY17" fmla="*/ 2542 h 10000"/>
              <a:gd name="connsiteX18" fmla="*/ 7528 w 10000"/>
              <a:gd name="connsiteY18" fmla="*/ 2456 h 10000"/>
              <a:gd name="connsiteX19" fmla="*/ 7865 w 10000"/>
              <a:gd name="connsiteY19" fmla="*/ 2370 h 10000"/>
              <a:gd name="connsiteX20" fmla="*/ 8225 w 10000"/>
              <a:gd name="connsiteY20" fmla="*/ 2310 h 10000"/>
              <a:gd name="connsiteX21" fmla="*/ 8607 w 10000"/>
              <a:gd name="connsiteY21" fmla="*/ 2258 h 10000"/>
              <a:gd name="connsiteX22" fmla="*/ 8989 w 10000"/>
              <a:gd name="connsiteY22" fmla="*/ 2216 h 10000"/>
              <a:gd name="connsiteX23" fmla="*/ 9393 w 10000"/>
              <a:gd name="connsiteY23" fmla="*/ 2190 h 10000"/>
              <a:gd name="connsiteX24" fmla="*/ 9820 w 10000"/>
              <a:gd name="connsiteY24" fmla="*/ 2190 h 10000"/>
              <a:gd name="connsiteX25" fmla="*/ 9820 w 10000"/>
              <a:gd name="connsiteY25" fmla="*/ 2190 h 10000"/>
              <a:gd name="connsiteX26" fmla="*/ 10000 w 10000"/>
              <a:gd name="connsiteY26" fmla="*/ 2190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045 w 10000"/>
              <a:gd name="connsiteY2" fmla="*/ 4354 h 10000"/>
              <a:gd name="connsiteX3" fmla="*/ 5910 w 10000"/>
              <a:gd name="connsiteY3" fmla="*/ 4208 h 10000"/>
              <a:gd name="connsiteX4" fmla="*/ 5820 w 10000"/>
              <a:gd name="connsiteY4" fmla="*/ 4062 h 10000"/>
              <a:gd name="connsiteX5" fmla="*/ 5753 w 10000"/>
              <a:gd name="connsiteY5" fmla="*/ 3907 h 10000"/>
              <a:gd name="connsiteX6" fmla="*/ 5730 w 10000"/>
              <a:gd name="connsiteY6" fmla="*/ 3744 h 10000"/>
              <a:gd name="connsiteX7" fmla="*/ 5730 w 10000"/>
              <a:gd name="connsiteY7" fmla="*/ 3744 h 10000"/>
              <a:gd name="connsiteX8" fmla="*/ 5753 w 10000"/>
              <a:gd name="connsiteY8" fmla="*/ 3590 h 10000"/>
              <a:gd name="connsiteX9" fmla="*/ 5820 w 10000"/>
              <a:gd name="connsiteY9" fmla="*/ 3435 h 10000"/>
              <a:gd name="connsiteX10" fmla="*/ 5910 w 10000"/>
              <a:gd name="connsiteY10" fmla="*/ 3280 h 10000"/>
              <a:gd name="connsiteX11" fmla="*/ 6045 w 10000"/>
              <a:gd name="connsiteY11" fmla="*/ 3143 h 10000"/>
              <a:gd name="connsiteX12" fmla="*/ 6225 w 10000"/>
              <a:gd name="connsiteY12" fmla="*/ 3006 h 10000"/>
              <a:gd name="connsiteX13" fmla="*/ 6427 w 10000"/>
              <a:gd name="connsiteY13" fmla="*/ 2877 h 10000"/>
              <a:gd name="connsiteX14" fmla="*/ 6652 w 10000"/>
              <a:gd name="connsiteY14" fmla="*/ 2757 h 10000"/>
              <a:gd name="connsiteX15" fmla="*/ 6921 w 10000"/>
              <a:gd name="connsiteY15" fmla="*/ 2645 h 10000"/>
              <a:gd name="connsiteX16" fmla="*/ 7213 w 10000"/>
              <a:gd name="connsiteY16" fmla="*/ 2542 h 10000"/>
              <a:gd name="connsiteX17" fmla="*/ 7528 w 10000"/>
              <a:gd name="connsiteY17" fmla="*/ 2456 h 10000"/>
              <a:gd name="connsiteX18" fmla="*/ 7865 w 10000"/>
              <a:gd name="connsiteY18" fmla="*/ 2370 h 10000"/>
              <a:gd name="connsiteX19" fmla="*/ 8225 w 10000"/>
              <a:gd name="connsiteY19" fmla="*/ 2310 h 10000"/>
              <a:gd name="connsiteX20" fmla="*/ 8607 w 10000"/>
              <a:gd name="connsiteY20" fmla="*/ 2258 h 10000"/>
              <a:gd name="connsiteX21" fmla="*/ 8989 w 10000"/>
              <a:gd name="connsiteY21" fmla="*/ 2216 h 10000"/>
              <a:gd name="connsiteX22" fmla="*/ 9393 w 10000"/>
              <a:gd name="connsiteY22" fmla="*/ 2190 h 10000"/>
              <a:gd name="connsiteX23" fmla="*/ 9820 w 10000"/>
              <a:gd name="connsiteY23" fmla="*/ 2190 h 10000"/>
              <a:gd name="connsiteX24" fmla="*/ 9820 w 10000"/>
              <a:gd name="connsiteY24" fmla="*/ 2190 h 10000"/>
              <a:gd name="connsiteX25" fmla="*/ 10000 w 10000"/>
              <a:gd name="connsiteY25" fmla="*/ 2190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0" fmla="*/ 9843 w 10000"/>
              <a:gd name="connsiteY0" fmla="*/ 10000 h 10000"/>
              <a:gd name="connsiteX1" fmla="*/ 6045 w 10000"/>
              <a:gd name="connsiteY1" fmla="*/ 4354 h 10000"/>
              <a:gd name="connsiteX2" fmla="*/ 5910 w 10000"/>
              <a:gd name="connsiteY2" fmla="*/ 4208 h 10000"/>
              <a:gd name="connsiteX3" fmla="*/ 5820 w 10000"/>
              <a:gd name="connsiteY3" fmla="*/ 4062 h 10000"/>
              <a:gd name="connsiteX4" fmla="*/ 5753 w 10000"/>
              <a:gd name="connsiteY4" fmla="*/ 3907 h 10000"/>
              <a:gd name="connsiteX5" fmla="*/ 5730 w 10000"/>
              <a:gd name="connsiteY5" fmla="*/ 3744 h 10000"/>
              <a:gd name="connsiteX6" fmla="*/ 5730 w 10000"/>
              <a:gd name="connsiteY6" fmla="*/ 3744 h 10000"/>
              <a:gd name="connsiteX7" fmla="*/ 5753 w 10000"/>
              <a:gd name="connsiteY7" fmla="*/ 3590 h 10000"/>
              <a:gd name="connsiteX8" fmla="*/ 5820 w 10000"/>
              <a:gd name="connsiteY8" fmla="*/ 3435 h 10000"/>
              <a:gd name="connsiteX9" fmla="*/ 5910 w 10000"/>
              <a:gd name="connsiteY9" fmla="*/ 3280 h 10000"/>
              <a:gd name="connsiteX10" fmla="*/ 6045 w 10000"/>
              <a:gd name="connsiteY10" fmla="*/ 3143 h 10000"/>
              <a:gd name="connsiteX11" fmla="*/ 6225 w 10000"/>
              <a:gd name="connsiteY11" fmla="*/ 3006 h 10000"/>
              <a:gd name="connsiteX12" fmla="*/ 6427 w 10000"/>
              <a:gd name="connsiteY12" fmla="*/ 2877 h 10000"/>
              <a:gd name="connsiteX13" fmla="*/ 6652 w 10000"/>
              <a:gd name="connsiteY13" fmla="*/ 2757 h 10000"/>
              <a:gd name="connsiteX14" fmla="*/ 6921 w 10000"/>
              <a:gd name="connsiteY14" fmla="*/ 2645 h 10000"/>
              <a:gd name="connsiteX15" fmla="*/ 7213 w 10000"/>
              <a:gd name="connsiteY15" fmla="*/ 2542 h 10000"/>
              <a:gd name="connsiteX16" fmla="*/ 7528 w 10000"/>
              <a:gd name="connsiteY16" fmla="*/ 2456 h 10000"/>
              <a:gd name="connsiteX17" fmla="*/ 7865 w 10000"/>
              <a:gd name="connsiteY17" fmla="*/ 2370 h 10000"/>
              <a:gd name="connsiteX18" fmla="*/ 8225 w 10000"/>
              <a:gd name="connsiteY18" fmla="*/ 2310 h 10000"/>
              <a:gd name="connsiteX19" fmla="*/ 8607 w 10000"/>
              <a:gd name="connsiteY19" fmla="*/ 2258 h 10000"/>
              <a:gd name="connsiteX20" fmla="*/ 8989 w 10000"/>
              <a:gd name="connsiteY20" fmla="*/ 2216 h 10000"/>
              <a:gd name="connsiteX21" fmla="*/ 9393 w 10000"/>
              <a:gd name="connsiteY21" fmla="*/ 2190 h 10000"/>
              <a:gd name="connsiteX22" fmla="*/ 9820 w 10000"/>
              <a:gd name="connsiteY22" fmla="*/ 2190 h 10000"/>
              <a:gd name="connsiteX23" fmla="*/ 9820 w 10000"/>
              <a:gd name="connsiteY23" fmla="*/ 2190 h 10000"/>
              <a:gd name="connsiteX24" fmla="*/ 10000 w 10000"/>
              <a:gd name="connsiteY24" fmla="*/ 2190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219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6707 w 10000"/>
              <a:gd name="connsiteY14" fmla="*/ 2605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820 w 10000"/>
              <a:gd name="connsiteY4" fmla="*/ 0 h 10000"/>
              <a:gd name="connsiteX5" fmla="*/ 9303 w 10000"/>
              <a:gd name="connsiteY5" fmla="*/ 9 h 10000"/>
              <a:gd name="connsiteX6" fmla="*/ 8809 w 10000"/>
              <a:gd name="connsiteY6" fmla="*/ 17 h 10000"/>
              <a:gd name="connsiteX7" fmla="*/ 8315 w 10000"/>
              <a:gd name="connsiteY7" fmla="*/ 43 h 10000"/>
              <a:gd name="connsiteX8" fmla="*/ 7843 w 10000"/>
              <a:gd name="connsiteY8" fmla="*/ 77 h 10000"/>
              <a:gd name="connsiteX9" fmla="*/ 7371 w 10000"/>
              <a:gd name="connsiteY9" fmla="*/ 120 h 10000"/>
              <a:gd name="connsiteX10" fmla="*/ 6899 w 10000"/>
              <a:gd name="connsiteY10" fmla="*/ 172 h 10000"/>
              <a:gd name="connsiteX11" fmla="*/ 6449 w 10000"/>
              <a:gd name="connsiteY11" fmla="*/ 223 h 10000"/>
              <a:gd name="connsiteX12" fmla="*/ 6000 w 10000"/>
              <a:gd name="connsiteY12" fmla="*/ 292 h 10000"/>
              <a:gd name="connsiteX13" fmla="*/ 5551 w 10000"/>
              <a:gd name="connsiteY13" fmla="*/ 369 h 10000"/>
              <a:gd name="connsiteX14" fmla="*/ 5146 w 10000"/>
              <a:gd name="connsiteY14" fmla="*/ 455 h 10000"/>
              <a:gd name="connsiteX15" fmla="*/ 4719 w 10000"/>
              <a:gd name="connsiteY15" fmla="*/ 541 h 10000"/>
              <a:gd name="connsiteX16" fmla="*/ 4337 w 10000"/>
              <a:gd name="connsiteY16" fmla="*/ 644 h 10000"/>
              <a:gd name="connsiteX17" fmla="*/ 3955 w 10000"/>
              <a:gd name="connsiteY17" fmla="*/ 747 h 10000"/>
              <a:gd name="connsiteX18" fmla="*/ 3573 w 10000"/>
              <a:gd name="connsiteY18" fmla="*/ 859 h 10000"/>
              <a:gd name="connsiteX19" fmla="*/ 3213 w 10000"/>
              <a:gd name="connsiteY19" fmla="*/ 970 h 10000"/>
              <a:gd name="connsiteX20" fmla="*/ 2876 w 10000"/>
              <a:gd name="connsiteY20" fmla="*/ 1099 h 10000"/>
              <a:gd name="connsiteX21" fmla="*/ 2562 w 10000"/>
              <a:gd name="connsiteY21" fmla="*/ 1228 h 10000"/>
              <a:gd name="connsiteX22" fmla="*/ 2247 w 10000"/>
              <a:gd name="connsiteY22" fmla="*/ 1365 h 10000"/>
              <a:gd name="connsiteX23" fmla="*/ 1955 w 10000"/>
              <a:gd name="connsiteY23" fmla="*/ 1503 h 10000"/>
              <a:gd name="connsiteX24" fmla="*/ 1685 w 10000"/>
              <a:gd name="connsiteY24" fmla="*/ 1649 h 10000"/>
              <a:gd name="connsiteX25" fmla="*/ 1416 w 10000"/>
              <a:gd name="connsiteY25" fmla="*/ 1803 h 10000"/>
              <a:gd name="connsiteX26" fmla="*/ 1191 w 10000"/>
              <a:gd name="connsiteY26" fmla="*/ 1958 h 10000"/>
              <a:gd name="connsiteX27" fmla="*/ 966 w 10000"/>
              <a:gd name="connsiteY27" fmla="*/ 2121 h 10000"/>
              <a:gd name="connsiteX28" fmla="*/ 787 w 10000"/>
              <a:gd name="connsiteY28" fmla="*/ 2293 h 10000"/>
              <a:gd name="connsiteX29" fmla="*/ 607 w 10000"/>
              <a:gd name="connsiteY29" fmla="*/ 2456 h 10000"/>
              <a:gd name="connsiteX30" fmla="*/ 449 w 10000"/>
              <a:gd name="connsiteY30" fmla="*/ 2636 h 10000"/>
              <a:gd name="connsiteX31" fmla="*/ 315 w 10000"/>
              <a:gd name="connsiteY31" fmla="*/ 2808 h 10000"/>
              <a:gd name="connsiteX32" fmla="*/ 202 w 10000"/>
              <a:gd name="connsiteY32" fmla="*/ 2988 h 10000"/>
              <a:gd name="connsiteX33" fmla="*/ 112 w 10000"/>
              <a:gd name="connsiteY33" fmla="*/ 3177 h 10000"/>
              <a:gd name="connsiteX34" fmla="*/ 67 w 10000"/>
              <a:gd name="connsiteY34" fmla="*/ 3366 h 10000"/>
              <a:gd name="connsiteX35" fmla="*/ 22 w 10000"/>
              <a:gd name="connsiteY35" fmla="*/ 3555 h 10000"/>
              <a:gd name="connsiteX36" fmla="*/ 0 w 10000"/>
              <a:gd name="connsiteY36" fmla="*/ 3744 h 10000"/>
              <a:gd name="connsiteX37" fmla="*/ 0 w 10000"/>
              <a:gd name="connsiteY37" fmla="*/ 3744 h 10000"/>
              <a:gd name="connsiteX38" fmla="*/ 22 w 10000"/>
              <a:gd name="connsiteY38" fmla="*/ 4019 h 10000"/>
              <a:gd name="connsiteX39" fmla="*/ 90 w 10000"/>
              <a:gd name="connsiteY39" fmla="*/ 4268 h 10000"/>
              <a:gd name="connsiteX40" fmla="*/ 180 w 10000"/>
              <a:gd name="connsiteY40" fmla="*/ 4517 h 10000"/>
              <a:gd name="connsiteX41" fmla="*/ 247 w 10000"/>
              <a:gd name="connsiteY41" fmla="*/ 4629 h 10000"/>
              <a:gd name="connsiteX42" fmla="*/ 337 w 10000"/>
              <a:gd name="connsiteY42" fmla="*/ 4749 h 10000"/>
              <a:gd name="connsiteX43" fmla="*/ 427 w 10000"/>
              <a:gd name="connsiteY43" fmla="*/ 4869 h 10000"/>
              <a:gd name="connsiteX44" fmla="*/ 562 w 10000"/>
              <a:gd name="connsiteY44" fmla="*/ 4989 h 10000"/>
              <a:gd name="connsiteX45" fmla="*/ 831 w 10000"/>
              <a:gd name="connsiteY45" fmla="*/ 5243 h 10000"/>
              <a:gd name="connsiteX46" fmla="*/ 1191 w 10000"/>
              <a:gd name="connsiteY46" fmla="*/ 5509 h 10000"/>
              <a:gd name="connsiteX47" fmla="*/ 1618 w 10000"/>
              <a:gd name="connsiteY47" fmla="*/ 5801 h 10000"/>
              <a:gd name="connsiteX48" fmla="*/ 2135 w 10000"/>
              <a:gd name="connsiteY48" fmla="*/ 6119 h 10000"/>
              <a:gd name="connsiteX49" fmla="*/ 2764 w 10000"/>
              <a:gd name="connsiteY49" fmla="*/ 6471 h 10000"/>
              <a:gd name="connsiteX50" fmla="*/ 3483 w 10000"/>
              <a:gd name="connsiteY50" fmla="*/ 6874 h 10000"/>
              <a:gd name="connsiteX51" fmla="*/ 4292 w 10000"/>
              <a:gd name="connsiteY51" fmla="*/ 7329 h 10000"/>
              <a:gd name="connsiteX52" fmla="*/ 6292 w 10000"/>
              <a:gd name="connsiteY52" fmla="*/ 8420 h 10000"/>
              <a:gd name="connsiteX53" fmla="*/ 8809 w 10000"/>
              <a:gd name="connsiteY53" fmla="*/ 9794 h 10000"/>
              <a:gd name="connsiteX54" fmla="*/ 8809 w 10000"/>
              <a:gd name="connsiteY54" fmla="*/ 9794 h 10000"/>
              <a:gd name="connsiteX55" fmla="*/ 8921 w 10000"/>
              <a:gd name="connsiteY55" fmla="*/ 9845 h 10000"/>
              <a:gd name="connsiteX56" fmla="*/ 9056 w 10000"/>
              <a:gd name="connsiteY56" fmla="*/ 9897 h 10000"/>
              <a:gd name="connsiteX57" fmla="*/ 9191 w 10000"/>
              <a:gd name="connsiteY57" fmla="*/ 9931 h 10000"/>
              <a:gd name="connsiteX58" fmla="*/ 9348 w 10000"/>
              <a:gd name="connsiteY58" fmla="*/ 9957 h 10000"/>
              <a:gd name="connsiteX59" fmla="*/ 9506 w 10000"/>
              <a:gd name="connsiteY59" fmla="*/ 9983 h 10000"/>
              <a:gd name="connsiteX60" fmla="*/ 9663 w 10000"/>
              <a:gd name="connsiteY60" fmla="*/ 9991 h 10000"/>
              <a:gd name="connsiteX61" fmla="*/ 9843 w 10000"/>
              <a:gd name="connsiteY61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303 w 10000"/>
              <a:gd name="connsiteY4" fmla="*/ 9 h 10000"/>
              <a:gd name="connsiteX5" fmla="*/ 8809 w 10000"/>
              <a:gd name="connsiteY5" fmla="*/ 17 h 10000"/>
              <a:gd name="connsiteX6" fmla="*/ 8315 w 10000"/>
              <a:gd name="connsiteY6" fmla="*/ 43 h 10000"/>
              <a:gd name="connsiteX7" fmla="*/ 7843 w 10000"/>
              <a:gd name="connsiteY7" fmla="*/ 77 h 10000"/>
              <a:gd name="connsiteX8" fmla="*/ 7371 w 10000"/>
              <a:gd name="connsiteY8" fmla="*/ 120 h 10000"/>
              <a:gd name="connsiteX9" fmla="*/ 6899 w 10000"/>
              <a:gd name="connsiteY9" fmla="*/ 172 h 10000"/>
              <a:gd name="connsiteX10" fmla="*/ 6449 w 10000"/>
              <a:gd name="connsiteY10" fmla="*/ 223 h 10000"/>
              <a:gd name="connsiteX11" fmla="*/ 6000 w 10000"/>
              <a:gd name="connsiteY11" fmla="*/ 292 h 10000"/>
              <a:gd name="connsiteX12" fmla="*/ 5551 w 10000"/>
              <a:gd name="connsiteY12" fmla="*/ 369 h 10000"/>
              <a:gd name="connsiteX13" fmla="*/ 5146 w 10000"/>
              <a:gd name="connsiteY13" fmla="*/ 455 h 10000"/>
              <a:gd name="connsiteX14" fmla="*/ 4719 w 10000"/>
              <a:gd name="connsiteY14" fmla="*/ 541 h 10000"/>
              <a:gd name="connsiteX15" fmla="*/ 4337 w 10000"/>
              <a:gd name="connsiteY15" fmla="*/ 644 h 10000"/>
              <a:gd name="connsiteX16" fmla="*/ 3955 w 10000"/>
              <a:gd name="connsiteY16" fmla="*/ 747 h 10000"/>
              <a:gd name="connsiteX17" fmla="*/ 3573 w 10000"/>
              <a:gd name="connsiteY17" fmla="*/ 859 h 10000"/>
              <a:gd name="connsiteX18" fmla="*/ 3213 w 10000"/>
              <a:gd name="connsiteY18" fmla="*/ 970 h 10000"/>
              <a:gd name="connsiteX19" fmla="*/ 2876 w 10000"/>
              <a:gd name="connsiteY19" fmla="*/ 1099 h 10000"/>
              <a:gd name="connsiteX20" fmla="*/ 2562 w 10000"/>
              <a:gd name="connsiteY20" fmla="*/ 1228 h 10000"/>
              <a:gd name="connsiteX21" fmla="*/ 2247 w 10000"/>
              <a:gd name="connsiteY21" fmla="*/ 1365 h 10000"/>
              <a:gd name="connsiteX22" fmla="*/ 1955 w 10000"/>
              <a:gd name="connsiteY22" fmla="*/ 1503 h 10000"/>
              <a:gd name="connsiteX23" fmla="*/ 1685 w 10000"/>
              <a:gd name="connsiteY23" fmla="*/ 1649 h 10000"/>
              <a:gd name="connsiteX24" fmla="*/ 1416 w 10000"/>
              <a:gd name="connsiteY24" fmla="*/ 1803 h 10000"/>
              <a:gd name="connsiteX25" fmla="*/ 1191 w 10000"/>
              <a:gd name="connsiteY25" fmla="*/ 1958 h 10000"/>
              <a:gd name="connsiteX26" fmla="*/ 966 w 10000"/>
              <a:gd name="connsiteY26" fmla="*/ 2121 h 10000"/>
              <a:gd name="connsiteX27" fmla="*/ 787 w 10000"/>
              <a:gd name="connsiteY27" fmla="*/ 2293 h 10000"/>
              <a:gd name="connsiteX28" fmla="*/ 607 w 10000"/>
              <a:gd name="connsiteY28" fmla="*/ 2456 h 10000"/>
              <a:gd name="connsiteX29" fmla="*/ 449 w 10000"/>
              <a:gd name="connsiteY29" fmla="*/ 2636 h 10000"/>
              <a:gd name="connsiteX30" fmla="*/ 315 w 10000"/>
              <a:gd name="connsiteY30" fmla="*/ 2808 h 10000"/>
              <a:gd name="connsiteX31" fmla="*/ 202 w 10000"/>
              <a:gd name="connsiteY31" fmla="*/ 2988 h 10000"/>
              <a:gd name="connsiteX32" fmla="*/ 112 w 10000"/>
              <a:gd name="connsiteY32" fmla="*/ 3177 h 10000"/>
              <a:gd name="connsiteX33" fmla="*/ 67 w 10000"/>
              <a:gd name="connsiteY33" fmla="*/ 3366 h 10000"/>
              <a:gd name="connsiteX34" fmla="*/ 22 w 10000"/>
              <a:gd name="connsiteY34" fmla="*/ 3555 h 10000"/>
              <a:gd name="connsiteX35" fmla="*/ 0 w 10000"/>
              <a:gd name="connsiteY35" fmla="*/ 3744 h 10000"/>
              <a:gd name="connsiteX36" fmla="*/ 0 w 10000"/>
              <a:gd name="connsiteY36" fmla="*/ 3744 h 10000"/>
              <a:gd name="connsiteX37" fmla="*/ 22 w 10000"/>
              <a:gd name="connsiteY37" fmla="*/ 4019 h 10000"/>
              <a:gd name="connsiteX38" fmla="*/ 90 w 10000"/>
              <a:gd name="connsiteY38" fmla="*/ 4268 h 10000"/>
              <a:gd name="connsiteX39" fmla="*/ 180 w 10000"/>
              <a:gd name="connsiteY39" fmla="*/ 4517 h 10000"/>
              <a:gd name="connsiteX40" fmla="*/ 247 w 10000"/>
              <a:gd name="connsiteY40" fmla="*/ 4629 h 10000"/>
              <a:gd name="connsiteX41" fmla="*/ 337 w 10000"/>
              <a:gd name="connsiteY41" fmla="*/ 4749 h 10000"/>
              <a:gd name="connsiteX42" fmla="*/ 427 w 10000"/>
              <a:gd name="connsiteY42" fmla="*/ 4869 h 10000"/>
              <a:gd name="connsiteX43" fmla="*/ 562 w 10000"/>
              <a:gd name="connsiteY43" fmla="*/ 4989 h 10000"/>
              <a:gd name="connsiteX44" fmla="*/ 831 w 10000"/>
              <a:gd name="connsiteY44" fmla="*/ 5243 h 10000"/>
              <a:gd name="connsiteX45" fmla="*/ 1191 w 10000"/>
              <a:gd name="connsiteY45" fmla="*/ 5509 h 10000"/>
              <a:gd name="connsiteX46" fmla="*/ 1618 w 10000"/>
              <a:gd name="connsiteY46" fmla="*/ 5801 h 10000"/>
              <a:gd name="connsiteX47" fmla="*/ 2135 w 10000"/>
              <a:gd name="connsiteY47" fmla="*/ 6119 h 10000"/>
              <a:gd name="connsiteX48" fmla="*/ 2764 w 10000"/>
              <a:gd name="connsiteY48" fmla="*/ 6471 h 10000"/>
              <a:gd name="connsiteX49" fmla="*/ 3483 w 10000"/>
              <a:gd name="connsiteY49" fmla="*/ 6874 h 10000"/>
              <a:gd name="connsiteX50" fmla="*/ 4292 w 10000"/>
              <a:gd name="connsiteY50" fmla="*/ 7329 h 10000"/>
              <a:gd name="connsiteX51" fmla="*/ 6292 w 10000"/>
              <a:gd name="connsiteY51" fmla="*/ 8420 h 10000"/>
              <a:gd name="connsiteX52" fmla="*/ 8809 w 10000"/>
              <a:gd name="connsiteY52" fmla="*/ 9794 h 10000"/>
              <a:gd name="connsiteX53" fmla="*/ 8809 w 10000"/>
              <a:gd name="connsiteY53" fmla="*/ 9794 h 10000"/>
              <a:gd name="connsiteX54" fmla="*/ 8921 w 10000"/>
              <a:gd name="connsiteY54" fmla="*/ 9845 h 10000"/>
              <a:gd name="connsiteX55" fmla="*/ 9056 w 10000"/>
              <a:gd name="connsiteY55" fmla="*/ 9897 h 10000"/>
              <a:gd name="connsiteX56" fmla="*/ 9191 w 10000"/>
              <a:gd name="connsiteY56" fmla="*/ 9931 h 10000"/>
              <a:gd name="connsiteX57" fmla="*/ 9348 w 10000"/>
              <a:gd name="connsiteY57" fmla="*/ 9957 h 10000"/>
              <a:gd name="connsiteX58" fmla="*/ 9506 w 10000"/>
              <a:gd name="connsiteY58" fmla="*/ 9983 h 10000"/>
              <a:gd name="connsiteX59" fmla="*/ 9663 w 10000"/>
              <a:gd name="connsiteY59" fmla="*/ 9991 h 10000"/>
              <a:gd name="connsiteX60" fmla="*/ 9843 w 10000"/>
              <a:gd name="connsiteY60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303 w 10000"/>
              <a:gd name="connsiteY3" fmla="*/ 9 h 10000"/>
              <a:gd name="connsiteX4" fmla="*/ 8809 w 10000"/>
              <a:gd name="connsiteY4" fmla="*/ 17 h 10000"/>
              <a:gd name="connsiteX5" fmla="*/ 8315 w 10000"/>
              <a:gd name="connsiteY5" fmla="*/ 43 h 10000"/>
              <a:gd name="connsiteX6" fmla="*/ 7843 w 10000"/>
              <a:gd name="connsiteY6" fmla="*/ 77 h 10000"/>
              <a:gd name="connsiteX7" fmla="*/ 7371 w 10000"/>
              <a:gd name="connsiteY7" fmla="*/ 120 h 10000"/>
              <a:gd name="connsiteX8" fmla="*/ 6899 w 10000"/>
              <a:gd name="connsiteY8" fmla="*/ 172 h 10000"/>
              <a:gd name="connsiteX9" fmla="*/ 6449 w 10000"/>
              <a:gd name="connsiteY9" fmla="*/ 223 h 10000"/>
              <a:gd name="connsiteX10" fmla="*/ 6000 w 10000"/>
              <a:gd name="connsiteY10" fmla="*/ 292 h 10000"/>
              <a:gd name="connsiteX11" fmla="*/ 5551 w 10000"/>
              <a:gd name="connsiteY11" fmla="*/ 369 h 10000"/>
              <a:gd name="connsiteX12" fmla="*/ 5146 w 10000"/>
              <a:gd name="connsiteY12" fmla="*/ 455 h 10000"/>
              <a:gd name="connsiteX13" fmla="*/ 4719 w 10000"/>
              <a:gd name="connsiteY13" fmla="*/ 541 h 10000"/>
              <a:gd name="connsiteX14" fmla="*/ 4337 w 10000"/>
              <a:gd name="connsiteY14" fmla="*/ 644 h 10000"/>
              <a:gd name="connsiteX15" fmla="*/ 3955 w 10000"/>
              <a:gd name="connsiteY15" fmla="*/ 747 h 10000"/>
              <a:gd name="connsiteX16" fmla="*/ 3573 w 10000"/>
              <a:gd name="connsiteY16" fmla="*/ 859 h 10000"/>
              <a:gd name="connsiteX17" fmla="*/ 3213 w 10000"/>
              <a:gd name="connsiteY17" fmla="*/ 970 h 10000"/>
              <a:gd name="connsiteX18" fmla="*/ 2876 w 10000"/>
              <a:gd name="connsiteY18" fmla="*/ 1099 h 10000"/>
              <a:gd name="connsiteX19" fmla="*/ 2562 w 10000"/>
              <a:gd name="connsiteY19" fmla="*/ 1228 h 10000"/>
              <a:gd name="connsiteX20" fmla="*/ 2247 w 10000"/>
              <a:gd name="connsiteY20" fmla="*/ 1365 h 10000"/>
              <a:gd name="connsiteX21" fmla="*/ 1955 w 10000"/>
              <a:gd name="connsiteY21" fmla="*/ 1503 h 10000"/>
              <a:gd name="connsiteX22" fmla="*/ 1685 w 10000"/>
              <a:gd name="connsiteY22" fmla="*/ 1649 h 10000"/>
              <a:gd name="connsiteX23" fmla="*/ 1416 w 10000"/>
              <a:gd name="connsiteY23" fmla="*/ 1803 h 10000"/>
              <a:gd name="connsiteX24" fmla="*/ 1191 w 10000"/>
              <a:gd name="connsiteY24" fmla="*/ 1958 h 10000"/>
              <a:gd name="connsiteX25" fmla="*/ 966 w 10000"/>
              <a:gd name="connsiteY25" fmla="*/ 2121 h 10000"/>
              <a:gd name="connsiteX26" fmla="*/ 787 w 10000"/>
              <a:gd name="connsiteY26" fmla="*/ 2293 h 10000"/>
              <a:gd name="connsiteX27" fmla="*/ 607 w 10000"/>
              <a:gd name="connsiteY27" fmla="*/ 2456 h 10000"/>
              <a:gd name="connsiteX28" fmla="*/ 449 w 10000"/>
              <a:gd name="connsiteY28" fmla="*/ 2636 h 10000"/>
              <a:gd name="connsiteX29" fmla="*/ 315 w 10000"/>
              <a:gd name="connsiteY29" fmla="*/ 2808 h 10000"/>
              <a:gd name="connsiteX30" fmla="*/ 202 w 10000"/>
              <a:gd name="connsiteY30" fmla="*/ 2988 h 10000"/>
              <a:gd name="connsiteX31" fmla="*/ 112 w 10000"/>
              <a:gd name="connsiteY31" fmla="*/ 3177 h 10000"/>
              <a:gd name="connsiteX32" fmla="*/ 67 w 10000"/>
              <a:gd name="connsiteY32" fmla="*/ 3366 h 10000"/>
              <a:gd name="connsiteX33" fmla="*/ 22 w 10000"/>
              <a:gd name="connsiteY33" fmla="*/ 3555 h 10000"/>
              <a:gd name="connsiteX34" fmla="*/ 0 w 10000"/>
              <a:gd name="connsiteY34" fmla="*/ 3744 h 10000"/>
              <a:gd name="connsiteX35" fmla="*/ 0 w 10000"/>
              <a:gd name="connsiteY35" fmla="*/ 3744 h 10000"/>
              <a:gd name="connsiteX36" fmla="*/ 22 w 10000"/>
              <a:gd name="connsiteY36" fmla="*/ 4019 h 10000"/>
              <a:gd name="connsiteX37" fmla="*/ 90 w 10000"/>
              <a:gd name="connsiteY37" fmla="*/ 4268 h 10000"/>
              <a:gd name="connsiteX38" fmla="*/ 180 w 10000"/>
              <a:gd name="connsiteY38" fmla="*/ 4517 h 10000"/>
              <a:gd name="connsiteX39" fmla="*/ 247 w 10000"/>
              <a:gd name="connsiteY39" fmla="*/ 4629 h 10000"/>
              <a:gd name="connsiteX40" fmla="*/ 337 w 10000"/>
              <a:gd name="connsiteY40" fmla="*/ 4749 h 10000"/>
              <a:gd name="connsiteX41" fmla="*/ 427 w 10000"/>
              <a:gd name="connsiteY41" fmla="*/ 4869 h 10000"/>
              <a:gd name="connsiteX42" fmla="*/ 562 w 10000"/>
              <a:gd name="connsiteY42" fmla="*/ 4989 h 10000"/>
              <a:gd name="connsiteX43" fmla="*/ 831 w 10000"/>
              <a:gd name="connsiteY43" fmla="*/ 5243 h 10000"/>
              <a:gd name="connsiteX44" fmla="*/ 1191 w 10000"/>
              <a:gd name="connsiteY44" fmla="*/ 5509 h 10000"/>
              <a:gd name="connsiteX45" fmla="*/ 1618 w 10000"/>
              <a:gd name="connsiteY45" fmla="*/ 5801 h 10000"/>
              <a:gd name="connsiteX46" fmla="*/ 2135 w 10000"/>
              <a:gd name="connsiteY46" fmla="*/ 6119 h 10000"/>
              <a:gd name="connsiteX47" fmla="*/ 2764 w 10000"/>
              <a:gd name="connsiteY47" fmla="*/ 6471 h 10000"/>
              <a:gd name="connsiteX48" fmla="*/ 3483 w 10000"/>
              <a:gd name="connsiteY48" fmla="*/ 6874 h 10000"/>
              <a:gd name="connsiteX49" fmla="*/ 4292 w 10000"/>
              <a:gd name="connsiteY49" fmla="*/ 7329 h 10000"/>
              <a:gd name="connsiteX50" fmla="*/ 6292 w 10000"/>
              <a:gd name="connsiteY50" fmla="*/ 8420 h 10000"/>
              <a:gd name="connsiteX51" fmla="*/ 8809 w 10000"/>
              <a:gd name="connsiteY51" fmla="*/ 9794 h 10000"/>
              <a:gd name="connsiteX52" fmla="*/ 8809 w 10000"/>
              <a:gd name="connsiteY52" fmla="*/ 9794 h 10000"/>
              <a:gd name="connsiteX53" fmla="*/ 8921 w 10000"/>
              <a:gd name="connsiteY53" fmla="*/ 9845 h 10000"/>
              <a:gd name="connsiteX54" fmla="*/ 9056 w 10000"/>
              <a:gd name="connsiteY54" fmla="*/ 9897 h 10000"/>
              <a:gd name="connsiteX55" fmla="*/ 9191 w 10000"/>
              <a:gd name="connsiteY55" fmla="*/ 9931 h 10000"/>
              <a:gd name="connsiteX56" fmla="*/ 9348 w 10000"/>
              <a:gd name="connsiteY56" fmla="*/ 9957 h 10000"/>
              <a:gd name="connsiteX57" fmla="*/ 9506 w 10000"/>
              <a:gd name="connsiteY57" fmla="*/ 9983 h 10000"/>
              <a:gd name="connsiteX58" fmla="*/ 9663 w 10000"/>
              <a:gd name="connsiteY58" fmla="*/ 9991 h 10000"/>
              <a:gd name="connsiteX59" fmla="*/ 9843 w 10000"/>
              <a:gd name="connsiteY59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9303 w 10000"/>
              <a:gd name="connsiteY2" fmla="*/ 9 h 10000"/>
              <a:gd name="connsiteX3" fmla="*/ 8809 w 10000"/>
              <a:gd name="connsiteY3" fmla="*/ 17 h 10000"/>
              <a:gd name="connsiteX4" fmla="*/ 8315 w 10000"/>
              <a:gd name="connsiteY4" fmla="*/ 43 h 10000"/>
              <a:gd name="connsiteX5" fmla="*/ 7843 w 10000"/>
              <a:gd name="connsiteY5" fmla="*/ 77 h 10000"/>
              <a:gd name="connsiteX6" fmla="*/ 7371 w 10000"/>
              <a:gd name="connsiteY6" fmla="*/ 120 h 10000"/>
              <a:gd name="connsiteX7" fmla="*/ 6899 w 10000"/>
              <a:gd name="connsiteY7" fmla="*/ 172 h 10000"/>
              <a:gd name="connsiteX8" fmla="*/ 6449 w 10000"/>
              <a:gd name="connsiteY8" fmla="*/ 223 h 10000"/>
              <a:gd name="connsiteX9" fmla="*/ 6000 w 10000"/>
              <a:gd name="connsiteY9" fmla="*/ 292 h 10000"/>
              <a:gd name="connsiteX10" fmla="*/ 5551 w 10000"/>
              <a:gd name="connsiteY10" fmla="*/ 369 h 10000"/>
              <a:gd name="connsiteX11" fmla="*/ 5146 w 10000"/>
              <a:gd name="connsiteY11" fmla="*/ 455 h 10000"/>
              <a:gd name="connsiteX12" fmla="*/ 4719 w 10000"/>
              <a:gd name="connsiteY12" fmla="*/ 541 h 10000"/>
              <a:gd name="connsiteX13" fmla="*/ 4337 w 10000"/>
              <a:gd name="connsiteY13" fmla="*/ 644 h 10000"/>
              <a:gd name="connsiteX14" fmla="*/ 3955 w 10000"/>
              <a:gd name="connsiteY14" fmla="*/ 747 h 10000"/>
              <a:gd name="connsiteX15" fmla="*/ 3573 w 10000"/>
              <a:gd name="connsiteY15" fmla="*/ 859 h 10000"/>
              <a:gd name="connsiteX16" fmla="*/ 3213 w 10000"/>
              <a:gd name="connsiteY16" fmla="*/ 970 h 10000"/>
              <a:gd name="connsiteX17" fmla="*/ 2876 w 10000"/>
              <a:gd name="connsiteY17" fmla="*/ 1099 h 10000"/>
              <a:gd name="connsiteX18" fmla="*/ 2562 w 10000"/>
              <a:gd name="connsiteY18" fmla="*/ 1228 h 10000"/>
              <a:gd name="connsiteX19" fmla="*/ 2247 w 10000"/>
              <a:gd name="connsiteY19" fmla="*/ 1365 h 10000"/>
              <a:gd name="connsiteX20" fmla="*/ 1955 w 10000"/>
              <a:gd name="connsiteY20" fmla="*/ 1503 h 10000"/>
              <a:gd name="connsiteX21" fmla="*/ 1685 w 10000"/>
              <a:gd name="connsiteY21" fmla="*/ 1649 h 10000"/>
              <a:gd name="connsiteX22" fmla="*/ 1416 w 10000"/>
              <a:gd name="connsiteY22" fmla="*/ 1803 h 10000"/>
              <a:gd name="connsiteX23" fmla="*/ 1191 w 10000"/>
              <a:gd name="connsiteY23" fmla="*/ 1958 h 10000"/>
              <a:gd name="connsiteX24" fmla="*/ 966 w 10000"/>
              <a:gd name="connsiteY24" fmla="*/ 2121 h 10000"/>
              <a:gd name="connsiteX25" fmla="*/ 787 w 10000"/>
              <a:gd name="connsiteY25" fmla="*/ 2293 h 10000"/>
              <a:gd name="connsiteX26" fmla="*/ 607 w 10000"/>
              <a:gd name="connsiteY26" fmla="*/ 2456 h 10000"/>
              <a:gd name="connsiteX27" fmla="*/ 449 w 10000"/>
              <a:gd name="connsiteY27" fmla="*/ 2636 h 10000"/>
              <a:gd name="connsiteX28" fmla="*/ 315 w 10000"/>
              <a:gd name="connsiteY28" fmla="*/ 2808 h 10000"/>
              <a:gd name="connsiteX29" fmla="*/ 202 w 10000"/>
              <a:gd name="connsiteY29" fmla="*/ 2988 h 10000"/>
              <a:gd name="connsiteX30" fmla="*/ 112 w 10000"/>
              <a:gd name="connsiteY30" fmla="*/ 3177 h 10000"/>
              <a:gd name="connsiteX31" fmla="*/ 67 w 10000"/>
              <a:gd name="connsiteY31" fmla="*/ 3366 h 10000"/>
              <a:gd name="connsiteX32" fmla="*/ 22 w 10000"/>
              <a:gd name="connsiteY32" fmla="*/ 3555 h 10000"/>
              <a:gd name="connsiteX33" fmla="*/ 0 w 10000"/>
              <a:gd name="connsiteY33" fmla="*/ 3744 h 10000"/>
              <a:gd name="connsiteX34" fmla="*/ 0 w 10000"/>
              <a:gd name="connsiteY34" fmla="*/ 3744 h 10000"/>
              <a:gd name="connsiteX35" fmla="*/ 22 w 10000"/>
              <a:gd name="connsiteY35" fmla="*/ 4019 h 10000"/>
              <a:gd name="connsiteX36" fmla="*/ 90 w 10000"/>
              <a:gd name="connsiteY36" fmla="*/ 4268 h 10000"/>
              <a:gd name="connsiteX37" fmla="*/ 180 w 10000"/>
              <a:gd name="connsiteY37" fmla="*/ 4517 h 10000"/>
              <a:gd name="connsiteX38" fmla="*/ 247 w 10000"/>
              <a:gd name="connsiteY38" fmla="*/ 4629 h 10000"/>
              <a:gd name="connsiteX39" fmla="*/ 337 w 10000"/>
              <a:gd name="connsiteY39" fmla="*/ 4749 h 10000"/>
              <a:gd name="connsiteX40" fmla="*/ 427 w 10000"/>
              <a:gd name="connsiteY40" fmla="*/ 4869 h 10000"/>
              <a:gd name="connsiteX41" fmla="*/ 562 w 10000"/>
              <a:gd name="connsiteY41" fmla="*/ 4989 h 10000"/>
              <a:gd name="connsiteX42" fmla="*/ 831 w 10000"/>
              <a:gd name="connsiteY42" fmla="*/ 5243 h 10000"/>
              <a:gd name="connsiteX43" fmla="*/ 1191 w 10000"/>
              <a:gd name="connsiteY43" fmla="*/ 5509 h 10000"/>
              <a:gd name="connsiteX44" fmla="*/ 1618 w 10000"/>
              <a:gd name="connsiteY44" fmla="*/ 5801 h 10000"/>
              <a:gd name="connsiteX45" fmla="*/ 2135 w 10000"/>
              <a:gd name="connsiteY45" fmla="*/ 6119 h 10000"/>
              <a:gd name="connsiteX46" fmla="*/ 2764 w 10000"/>
              <a:gd name="connsiteY46" fmla="*/ 6471 h 10000"/>
              <a:gd name="connsiteX47" fmla="*/ 3483 w 10000"/>
              <a:gd name="connsiteY47" fmla="*/ 6874 h 10000"/>
              <a:gd name="connsiteX48" fmla="*/ 4292 w 10000"/>
              <a:gd name="connsiteY48" fmla="*/ 7329 h 10000"/>
              <a:gd name="connsiteX49" fmla="*/ 6292 w 10000"/>
              <a:gd name="connsiteY49" fmla="*/ 8420 h 10000"/>
              <a:gd name="connsiteX50" fmla="*/ 8809 w 10000"/>
              <a:gd name="connsiteY50" fmla="*/ 9794 h 10000"/>
              <a:gd name="connsiteX51" fmla="*/ 8809 w 10000"/>
              <a:gd name="connsiteY51" fmla="*/ 9794 h 10000"/>
              <a:gd name="connsiteX52" fmla="*/ 8921 w 10000"/>
              <a:gd name="connsiteY52" fmla="*/ 9845 h 10000"/>
              <a:gd name="connsiteX53" fmla="*/ 9056 w 10000"/>
              <a:gd name="connsiteY53" fmla="*/ 9897 h 10000"/>
              <a:gd name="connsiteX54" fmla="*/ 9191 w 10000"/>
              <a:gd name="connsiteY54" fmla="*/ 9931 h 10000"/>
              <a:gd name="connsiteX55" fmla="*/ 9348 w 10000"/>
              <a:gd name="connsiteY55" fmla="*/ 9957 h 10000"/>
              <a:gd name="connsiteX56" fmla="*/ 9506 w 10000"/>
              <a:gd name="connsiteY56" fmla="*/ 9983 h 10000"/>
              <a:gd name="connsiteX57" fmla="*/ 9663 w 10000"/>
              <a:gd name="connsiteY57" fmla="*/ 9991 h 10000"/>
              <a:gd name="connsiteX58" fmla="*/ 9843 w 10000"/>
              <a:gd name="connsiteY58" fmla="*/ 10000 h 10000"/>
              <a:gd name="connsiteX0" fmla="*/ 9843 w 9843"/>
              <a:gd name="connsiteY0" fmla="*/ 9991 h 9991"/>
              <a:gd name="connsiteX1" fmla="*/ 9303 w 9843"/>
              <a:gd name="connsiteY1" fmla="*/ 0 h 9991"/>
              <a:gd name="connsiteX2" fmla="*/ 8809 w 9843"/>
              <a:gd name="connsiteY2" fmla="*/ 8 h 9991"/>
              <a:gd name="connsiteX3" fmla="*/ 8315 w 9843"/>
              <a:gd name="connsiteY3" fmla="*/ 34 h 9991"/>
              <a:gd name="connsiteX4" fmla="*/ 7843 w 9843"/>
              <a:gd name="connsiteY4" fmla="*/ 68 h 9991"/>
              <a:gd name="connsiteX5" fmla="*/ 7371 w 9843"/>
              <a:gd name="connsiteY5" fmla="*/ 111 h 9991"/>
              <a:gd name="connsiteX6" fmla="*/ 6899 w 9843"/>
              <a:gd name="connsiteY6" fmla="*/ 163 h 9991"/>
              <a:gd name="connsiteX7" fmla="*/ 6449 w 9843"/>
              <a:gd name="connsiteY7" fmla="*/ 214 h 9991"/>
              <a:gd name="connsiteX8" fmla="*/ 6000 w 9843"/>
              <a:gd name="connsiteY8" fmla="*/ 283 h 9991"/>
              <a:gd name="connsiteX9" fmla="*/ 5551 w 9843"/>
              <a:gd name="connsiteY9" fmla="*/ 360 h 9991"/>
              <a:gd name="connsiteX10" fmla="*/ 5146 w 9843"/>
              <a:gd name="connsiteY10" fmla="*/ 446 h 9991"/>
              <a:gd name="connsiteX11" fmla="*/ 4719 w 9843"/>
              <a:gd name="connsiteY11" fmla="*/ 532 h 9991"/>
              <a:gd name="connsiteX12" fmla="*/ 4337 w 9843"/>
              <a:gd name="connsiteY12" fmla="*/ 635 h 9991"/>
              <a:gd name="connsiteX13" fmla="*/ 3955 w 9843"/>
              <a:gd name="connsiteY13" fmla="*/ 738 h 9991"/>
              <a:gd name="connsiteX14" fmla="*/ 3573 w 9843"/>
              <a:gd name="connsiteY14" fmla="*/ 850 h 9991"/>
              <a:gd name="connsiteX15" fmla="*/ 3213 w 9843"/>
              <a:gd name="connsiteY15" fmla="*/ 961 h 9991"/>
              <a:gd name="connsiteX16" fmla="*/ 2876 w 9843"/>
              <a:gd name="connsiteY16" fmla="*/ 1090 h 9991"/>
              <a:gd name="connsiteX17" fmla="*/ 2562 w 9843"/>
              <a:gd name="connsiteY17" fmla="*/ 1219 h 9991"/>
              <a:gd name="connsiteX18" fmla="*/ 2247 w 9843"/>
              <a:gd name="connsiteY18" fmla="*/ 1356 h 9991"/>
              <a:gd name="connsiteX19" fmla="*/ 1955 w 9843"/>
              <a:gd name="connsiteY19" fmla="*/ 1494 h 9991"/>
              <a:gd name="connsiteX20" fmla="*/ 1685 w 9843"/>
              <a:gd name="connsiteY20" fmla="*/ 1640 h 9991"/>
              <a:gd name="connsiteX21" fmla="*/ 1416 w 9843"/>
              <a:gd name="connsiteY21" fmla="*/ 1794 h 9991"/>
              <a:gd name="connsiteX22" fmla="*/ 1191 w 9843"/>
              <a:gd name="connsiteY22" fmla="*/ 1949 h 9991"/>
              <a:gd name="connsiteX23" fmla="*/ 966 w 9843"/>
              <a:gd name="connsiteY23" fmla="*/ 2112 h 9991"/>
              <a:gd name="connsiteX24" fmla="*/ 787 w 9843"/>
              <a:gd name="connsiteY24" fmla="*/ 2284 h 9991"/>
              <a:gd name="connsiteX25" fmla="*/ 607 w 9843"/>
              <a:gd name="connsiteY25" fmla="*/ 2447 h 9991"/>
              <a:gd name="connsiteX26" fmla="*/ 449 w 9843"/>
              <a:gd name="connsiteY26" fmla="*/ 2627 h 9991"/>
              <a:gd name="connsiteX27" fmla="*/ 315 w 9843"/>
              <a:gd name="connsiteY27" fmla="*/ 2799 h 9991"/>
              <a:gd name="connsiteX28" fmla="*/ 202 w 9843"/>
              <a:gd name="connsiteY28" fmla="*/ 2979 h 9991"/>
              <a:gd name="connsiteX29" fmla="*/ 112 w 9843"/>
              <a:gd name="connsiteY29" fmla="*/ 3168 h 9991"/>
              <a:gd name="connsiteX30" fmla="*/ 67 w 9843"/>
              <a:gd name="connsiteY30" fmla="*/ 3357 h 9991"/>
              <a:gd name="connsiteX31" fmla="*/ 22 w 9843"/>
              <a:gd name="connsiteY31" fmla="*/ 3546 h 9991"/>
              <a:gd name="connsiteX32" fmla="*/ 0 w 9843"/>
              <a:gd name="connsiteY32" fmla="*/ 3735 h 9991"/>
              <a:gd name="connsiteX33" fmla="*/ 0 w 9843"/>
              <a:gd name="connsiteY33" fmla="*/ 3735 h 9991"/>
              <a:gd name="connsiteX34" fmla="*/ 22 w 9843"/>
              <a:gd name="connsiteY34" fmla="*/ 4010 h 9991"/>
              <a:gd name="connsiteX35" fmla="*/ 90 w 9843"/>
              <a:gd name="connsiteY35" fmla="*/ 4259 h 9991"/>
              <a:gd name="connsiteX36" fmla="*/ 180 w 9843"/>
              <a:gd name="connsiteY36" fmla="*/ 4508 h 9991"/>
              <a:gd name="connsiteX37" fmla="*/ 247 w 9843"/>
              <a:gd name="connsiteY37" fmla="*/ 4620 h 9991"/>
              <a:gd name="connsiteX38" fmla="*/ 337 w 9843"/>
              <a:gd name="connsiteY38" fmla="*/ 4740 h 9991"/>
              <a:gd name="connsiteX39" fmla="*/ 427 w 9843"/>
              <a:gd name="connsiteY39" fmla="*/ 4860 h 9991"/>
              <a:gd name="connsiteX40" fmla="*/ 562 w 9843"/>
              <a:gd name="connsiteY40" fmla="*/ 4980 h 9991"/>
              <a:gd name="connsiteX41" fmla="*/ 831 w 9843"/>
              <a:gd name="connsiteY41" fmla="*/ 5234 h 9991"/>
              <a:gd name="connsiteX42" fmla="*/ 1191 w 9843"/>
              <a:gd name="connsiteY42" fmla="*/ 5500 h 9991"/>
              <a:gd name="connsiteX43" fmla="*/ 1618 w 9843"/>
              <a:gd name="connsiteY43" fmla="*/ 5792 h 9991"/>
              <a:gd name="connsiteX44" fmla="*/ 2135 w 9843"/>
              <a:gd name="connsiteY44" fmla="*/ 6110 h 9991"/>
              <a:gd name="connsiteX45" fmla="*/ 2764 w 9843"/>
              <a:gd name="connsiteY45" fmla="*/ 6462 h 9991"/>
              <a:gd name="connsiteX46" fmla="*/ 3483 w 9843"/>
              <a:gd name="connsiteY46" fmla="*/ 6865 h 9991"/>
              <a:gd name="connsiteX47" fmla="*/ 4292 w 9843"/>
              <a:gd name="connsiteY47" fmla="*/ 7320 h 9991"/>
              <a:gd name="connsiteX48" fmla="*/ 6292 w 9843"/>
              <a:gd name="connsiteY48" fmla="*/ 8411 h 9991"/>
              <a:gd name="connsiteX49" fmla="*/ 8809 w 9843"/>
              <a:gd name="connsiteY49" fmla="*/ 9785 h 9991"/>
              <a:gd name="connsiteX50" fmla="*/ 8809 w 9843"/>
              <a:gd name="connsiteY50" fmla="*/ 9785 h 9991"/>
              <a:gd name="connsiteX51" fmla="*/ 8921 w 9843"/>
              <a:gd name="connsiteY51" fmla="*/ 9836 h 9991"/>
              <a:gd name="connsiteX52" fmla="*/ 9056 w 9843"/>
              <a:gd name="connsiteY52" fmla="*/ 9888 h 9991"/>
              <a:gd name="connsiteX53" fmla="*/ 9191 w 9843"/>
              <a:gd name="connsiteY53" fmla="*/ 9922 h 9991"/>
              <a:gd name="connsiteX54" fmla="*/ 9348 w 9843"/>
              <a:gd name="connsiteY54" fmla="*/ 9948 h 9991"/>
              <a:gd name="connsiteX55" fmla="*/ 9506 w 9843"/>
              <a:gd name="connsiteY55" fmla="*/ 9974 h 9991"/>
              <a:gd name="connsiteX56" fmla="*/ 9663 w 9843"/>
              <a:gd name="connsiteY56" fmla="*/ 9982 h 9991"/>
              <a:gd name="connsiteX57" fmla="*/ 9843 w 9843"/>
              <a:gd name="connsiteY57" fmla="*/ 9991 h 9991"/>
              <a:gd name="connsiteX0" fmla="*/ 10000 w 10000"/>
              <a:gd name="connsiteY0" fmla="*/ 9992 h 9992"/>
              <a:gd name="connsiteX1" fmla="*/ 8950 w 10000"/>
              <a:gd name="connsiteY1" fmla="*/ 0 h 9992"/>
              <a:gd name="connsiteX2" fmla="*/ 8448 w 10000"/>
              <a:gd name="connsiteY2" fmla="*/ 26 h 9992"/>
              <a:gd name="connsiteX3" fmla="*/ 7968 w 10000"/>
              <a:gd name="connsiteY3" fmla="*/ 60 h 9992"/>
              <a:gd name="connsiteX4" fmla="*/ 7489 w 10000"/>
              <a:gd name="connsiteY4" fmla="*/ 103 h 9992"/>
              <a:gd name="connsiteX5" fmla="*/ 7009 w 10000"/>
              <a:gd name="connsiteY5" fmla="*/ 155 h 9992"/>
              <a:gd name="connsiteX6" fmla="*/ 6552 w 10000"/>
              <a:gd name="connsiteY6" fmla="*/ 206 h 9992"/>
              <a:gd name="connsiteX7" fmla="*/ 6096 w 10000"/>
              <a:gd name="connsiteY7" fmla="*/ 275 h 9992"/>
              <a:gd name="connsiteX8" fmla="*/ 5640 w 10000"/>
              <a:gd name="connsiteY8" fmla="*/ 352 h 9992"/>
              <a:gd name="connsiteX9" fmla="*/ 5228 w 10000"/>
              <a:gd name="connsiteY9" fmla="*/ 438 h 9992"/>
              <a:gd name="connsiteX10" fmla="*/ 4794 w 10000"/>
              <a:gd name="connsiteY10" fmla="*/ 524 h 9992"/>
              <a:gd name="connsiteX11" fmla="*/ 4406 w 10000"/>
              <a:gd name="connsiteY11" fmla="*/ 628 h 9992"/>
              <a:gd name="connsiteX12" fmla="*/ 4018 w 10000"/>
              <a:gd name="connsiteY12" fmla="*/ 731 h 9992"/>
              <a:gd name="connsiteX13" fmla="*/ 3630 w 10000"/>
              <a:gd name="connsiteY13" fmla="*/ 843 h 9992"/>
              <a:gd name="connsiteX14" fmla="*/ 3264 w 10000"/>
              <a:gd name="connsiteY14" fmla="*/ 954 h 9992"/>
              <a:gd name="connsiteX15" fmla="*/ 2922 w 10000"/>
              <a:gd name="connsiteY15" fmla="*/ 1083 h 9992"/>
              <a:gd name="connsiteX16" fmla="*/ 2603 w 10000"/>
              <a:gd name="connsiteY16" fmla="*/ 1212 h 9992"/>
              <a:gd name="connsiteX17" fmla="*/ 2283 w 10000"/>
              <a:gd name="connsiteY17" fmla="*/ 1349 h 9992"/>
              <a:gd name="connsiteX18" fmla="*/ 1986 w 10000"/>
              <a:gd name="connsiteY18" fmla="*/ 1487 h 9992"/>
              <a:gd name="connsiteX19" fmla="*/ 1712 w 10000"/>
              <a:gd name="connsiteY19" fmla="*/ 1633 h 9992"/>
              <a:gd name="connsiteX20" fmla="*/ 1439 w 10000"/>
              <a:gd name="connsiteY20" fmla="*/ 1788 h 9992"/>
              <a:gd name="connsiteX21" fmla="*/ 1210 w 10000"/>
              <a:gd name="connsiteY21" fmla="*/ 1943 h 9992"/>
              <a:gd name="connsiteX22" fmla="*/ 981 w 10000"/>
              <a:gd name="connsiteY22" fmla="*/ 2106 h 9992"/>
              <a:gd name="connsiteX23" fmla="*/ 800 w 10000"/>
              <a:gd name="connsiteY23" fmla="*/ 2278 h 9992"/>
              <a:gd name="connsiteX24" fmla="*/ 617 w 10000"/>
              <a:gd name="connsiteY24" fmla="*/ 2441 h 9992"/>
              <a:gd name="connsiteX25" fmla="*/ 456 w 10000"/>
              <a:gd name="connsiteY25" fmla="*/ 2621 h 9992"/>
              <a:gd name="connsiteX26" fmla="*/ 320 w 10000"/>
              <a:gd name="connsiteY26" fmla="*/ 2794 h 9992"/>
              <a:gd name="connsiteX27" fmla="*/ 205 w 10000"/>
              <a:gd name="connsiteY27" fmla="*/ 2974 h 9992"/>
              <a:gd name="connsiteX28" fmla="*/ 114 w 10000"/>
              <a:gd name="connsiteY28" fmla="*/ 3163 h 9992"/>
              <a:gd name="connsiteX29" fmla="*/ 68 w 10000"/>
              <a:gd name="connsiteY29" fmla="*/ 3352 h 9992"/>
              <a:gd name="connsiteX30" fmla="*/ 22 w 10000"/>
              <a:gd name="connsiteY30" fmla="*/ 3541 h 9992"/>
              <a:gd name="connsiteX31" fmla="*/ 0 w 10000"/>
              <a:gd name="connsiteY31" fmla="*/ 3730 h 9992"/>
              <a:gd name="connsiteX32" fmla="*/ 0 w 10000"/>
              <a:gd name="connsiteY32" fmla="*/ 3730 h 9992"/>
              <a:gd name="connsiteX33" fmla="*/ 22 w 10000"/>
              <a:gd name="connsiteY33" fmla="*/ 4006 h 9992"/>
              <a:gd name="connsiteX34" fmla="*/ 91 w 10000"/>
              <a:gd name="connsiteY34" fmla="*/ 4255 h 9992"/>
              <a:gd name="connsiteX35" fmla="*/ 183 w 10000"/>
              <a:gd name="connsiteY35" fmla="*/ 4504 h 9992"/>
              <a:gd name="connsiteX36" fmla="*/ 251 w 10000"/>
              <a:gd name="connsiteY36" fmla="*/ 4616 h 9992"/>
              <a:gd name="connsiteX37" fmla="*/ 342 w 10000"/>
              <a:gd name="connsiteY37" fmla="*/ 4736 h 9992"/>
              <a:gd name="connsiteX38" fmla="*/ 434 w 10000"/>
              <a:gd name="connsiteY38" fmla="*/ 4856 h 9992"/>
              <a:gd name="connsiteX39" fmla="*/ 571 w 10000"/>
              <a:gd name="connsiteY39" fmla="*/ 4976 h 9992"/>
              <a:gd name="connsiteX40" fmla="*/ 844 w 10000"/>
              <a:gd name="connsiteY40" fmla="*/ 5231 h 9992"/>
              <a:gd name="connsiteX41" fmla="*/ 1210 w 10000"/>
              <a:gd name="connsiteY41" fmla="*/ 5497 h 9992"/>
              <a:gd name="connsiteX42" fmla="*/ 1644 w 10000"/>
              <a:gd name="connsiteY42" fmla="*/ 5789 h 9992"/>
              <a:gd name="connsiteX43" fmla="*/ 2169 w 10000"/>
              <a:gd name="connsiteY43" fmla="*/ 6108 h 9992"/>
              <a:gd name="connsiteX44" fmla="*/ 2808 w 10000"/>
              <a:gd name="connsiteY44" fmla="*/ 6460 h 9992"/>
              <a:gd name="connsiteX45" fmla="*/ 3539 w 10000"/>
              <a:gd name="connsiteY45" fmla="*/ 6863 h 9992"/>
              <a:gd name="connsiteX46" fmla="*/ 4360 w 10000"/>
              <a:gd name="connsiteY46" fmla="*/ 7319 h 9992"/>
              <a:gd name="connsiteX47" fmla="*/ 6392 w 10000"/>
              <a:gd name="connsiteY47" fmla="*/ 8411 h 9992"/>
              <a:gd name="connsiteX48" fmla="*/ 8950 w 10000"/>
              <a:gd name="connsiteY48" fmla="*/ 9786 h 9992"/>
              <a:gd name="connsiteX49" fmla="*/ 8950 w 10000"/>
              <a:gd name="connsiteY49" fmla="*/ 9786 h 9992"/>
              <a:gd name="connsiteX50" fmla="*/ 9063 w 10000"/>
              <a:gd name="connsiteY50" fmla="*/ 9837 h 9992"/>
              <a:gd name="connsiteX51" fmla="*/ 9200 w 10000"/>
              <a:gd name="connsiteY51" fmla="*/ 9889 h 9992"/>
              <a:gd name="connsiteX52" fmla="*/ 9338 w 10000"/>
              <a:gd name="connsiteY52" fmla="*/ 9923 h 9992"/>
              <a:gd name="connsiteX53" fmla="*/ 9497 w 10000"/>
              <a:gd name="connsiteY53" fmla="*/ 9949 h 9992"/>
              <a:gd name="connsiteX54" fmla="*/ 9658 w 10000"/>
              <a:gd name="connsiteY54" fmla="*/ 9975 h 9992"/>
              <a:gd name="connsiteX55" fmla="*/ 9817 w 10000"/>
              <a:gd name="connsiteY55" fmla="*/ 9983 h 9992"/>
              <a:gd name="connsiteX56" fmla="*/ 10000 w 10000"/>
              <a:gd name="connsiteY56" fmla="*/ 9992 h 9992"/>
              <a:gd name="connsiteX0" fmla="*/ 10000 w 10000"/>
              <a:gd name="connsiteY0" fmla="*/ 10000 h 10000"/>
              <a:gd name="connsiteX1" fmla="*/ 8950 w 10000"/>
              <a:gd name="connsiteY1" fmla="*/ 0 h 10000"/>
              <a:gd name="connsiteX2" fmla="*/ 7968 w 10000"/>
              <a:gd name="connsiteY2" fmla="*/ 60 h 10000"/>
              <a:gd name="connsiteX3" fmla="*/ 7489 w 10000"/>
              <a:gd name="connsiteY3" fmla="*/ 103 h 10000"/>
              <a:gd name="connsiteX4" fmla="*/ 7009 w 10000"/>
              <a:gd name="connsiteY4" fmla="*/ 155 h 10000"/>
              <a:gd name="connsiteX5" fmla="*/ 6552 w 10000"/>
              <a:gd name="connsiteY5" fmla="*/ 206 h 10000"/>
              <a:gd name="connsiteX6" fmla="*/ 6096 w 10000"/>
              <a:gd name="connsiteY6" fmla="*/ 275 h 10000"/>
              <a:gd name="connsiteX7" fmla="*/ 5640 w 10000"/>
              <a:gd name="connsiteY7" fmla="*/ 352 h 10000"/>
              <a:gd name="connsiteX8" fmla="*/ 5228 w 10000"/>
              <a:gd name="connsiteY8" fmla="*/ 438 h 10000"/>
              <a:gd name="connsiteX9" fmla="*/ 4794 w 10000"/>
              <a:gd name="connsiteY9" fmla="*/ 524 h 10000"/>
              <a:gd name="connsiteX10" fmla="*/ 4406 w 10000"/>
              <a:gd name="connsiteY10" fmla="*/ 629 h 10000"/>
              <a:gd name="connsiteX11" fmla="*/ 4018 w 10000"/>
              <a:gd name="connsiteY11" fmla="*/ 732 h 10000"/>
              <a:gd name="connsiteX12" fmla="*/ 3630 w 10000"/>
              <a:gd name="connsiteY12" fmla="*/ 844 h 10000"/>
              <a:gd name="connsiteX13" fmla="*/ 3264 w 10000"/>
              <a:gd name="connsiteY13" fmla="*/ 955 h 10000"/>
              <a:gd name="connsiteX14" fmla="*/ 2922 w 10000"/>
              <a:gd name="connsiteY14" fmla="*/ 1084 h 10000"/>
              <a:gd name="connsiteX15" fmla="*/ 2603 w 10000"/>
              <a:gd name="connsiteY15" fmla="*/ 1213 h 10000"/>
              <a:gd name="connsiteX16" fmla="*/ 2283 w 10000"/>
              <a:gd name="connsiteY16" fmla="*/ 1350 h 10000"/>
              <a:gd name="connsiteX17" fmla="*/ 1986 w 10000"/>
              <a:gd name="connsiteY17" fmla="*/ 1488 h 10000"/>
              <a:gd name="connsiteX18" fmla="*/ 1712 w 10000"/>
              <a:gd name="connsiteY18" fmla="*/ 1634 h 10000"/>
              <a:gd name="connsiteX19" fmla="*/ 1439 w 10000"/>
              <a:gd name="connsiteY19" fmla="*/ 1789 h 10000"/>
              <a:gd name="connsiteX20" fmla="*/ 1210 w 10000"/>
              <a:gd name="connsiteY20" fmla="*/ 1945 h 10000"/>
              <a:gd name="connsiteX21" fmla="*/ 981 w 10000"/>
              <a:gd name="connsiteY21" fmla="*/ 2108 h 10000"/>
              <a:gd name="connsiteX22" fmla="*/ 800 w 10000"/>
              <a:gd name="connsiteY22" fmla="*/ 2280 h 10000"/>
              <a:gd name="connsiteX23" fmla="*/ 617 w 10000"/>
              <a:gd name="connsiteY23" fmla="*/ 2443 h 10000"/>
              <a:gd name="connsiteX24" fmla="*/ 456 w 10000"/>
              <a:gd name="connsiteY24" fmla="*/ 2623 h 10000"/>
              <a:gd name="connsiteX25" fmla="*/ 320 w 10000"/>
              <a:gd name="connsiteY25" fmla="*/ 2796 h 10000"/>
              <a:gd name="connsiteX26" fmla="*/ 205 w 10000"/>
              <a:gd name="connsiteY26" fmla="*/ 2976 h 10000"/>
              <a:gd name="connsiteX27" fmla="*/ 114 w 10000"/>
              <a:gd name="connsiteY27" fmla="*/ 3166 h 10000"/>
              <a:gd name="connsiteX28" fmla="*/ 68 w 10000"/>
              <a:gd name="connsiteY28" fmla="*/ 3355 h 10000"/>
              <a:gd name="connsiteX29" fmla="*/ 22 w 10000"/>
              <a:gd name="connsiteY29" fmla="*/ 3544 h 10000"/>
              <a:gd name="connsiteX30" fmla="*/ 0 w 10000"/>
              <a:gd name="connsiteY30" fmla="*/ 3733 h 10000"/>
              <a:gd name="connsiteX31" fmla="*/ 0 w 10000"/>
              <a:gd name="connsiteY31" fmla="*/ 3733 h 10000"/>
              <a:gd name="connsiteX32" fmla="*/ 22 w 10000"/>
              <a:gd name="connsiteY32" fmla="*/ 4009 h 10000"/>
              <a:gd name="connsiteX33" fmla="*/ 91 w 10000"/>
              <a:gd name="connsiteY33" fmla="*/ 4258 h 10000"/>
              <a:gd name="connsiteX34" fmla="*/ 183 w 10000"/>
              <a:gd name="connsiteY34" fmla="*/ 4508 h 10000"/>
              <a:gd name="connsiteX35" fmla="*/ 251 w 10000"/>
              <a:gd name="connsiteY35" fmla="*/ 4620 h 10000"/>
              <a:gd name="connsiteX36" fmla="*/ 342 w 10000"/>
              <a:gd name="connsiteY36" fmla="*/ 4740 h 10000"/>
              <a:gd name="connsiteX37" fmla="*/ 434 w 10000"/>
              <a:gd name="connsiteY37" fmla="*/ 4860 h 10000"/>
              <a:gd name="connsiteX38" fmla="*/ 571 w 10000"/>
              <a:gd name="connsiteY38" fmla="*/ 4980 h 10000"/>
              <a:gd name="connsiteX39" fmla="*/ 844 w 10000"/>
              <a:gd name="connsiteY39" fmla="*/ 5235 h 10000"/>
              <a:gd name="connsiteX40" fmla="*/ 1210 w 10000"/>
              <a:gd name="connsiteY40" fmla="*/ 5501 h 10000"/>
              <a:gd name="connsiteX41" fmla="*/ 1644 w 10000"/>
              <a:gd name="connsiteY41" fmla="*/ 5794 h 10000"/>
              <a:gd name="connsiteX42" fmla="*/ 2169 w 10000"/>
              <a:gd name="connsiteY42" fmla="*/ 6113 h 10000"/>
              <a:gd name="connsiteX43" fmla="*/ 2808 w 10000"/>
              <a:gd name="connsiteY43" fmla="*/ 6465 h 10000"/>
              <a:gd name="connsiteX44" fmla="*/ 3539 w 10000"/>
              <a:gd name="connsiteY44" fmla="*/ 6868 h 10000"/>
              <a:gd name="connsiteX45" fmla="*/ 4360 w 10000"/>
              <a:gd name="connsiteY45" fmla="*/ 7325 h 10000"/>
              <a:gd name="connsiteX46" fmla="*/ 6392 w 10000"/>
              <a:gd name="connsiteY46" fmla="*/ 8418 h 10000"/>
              <a:gd name="connsiteX47" fmla="*/ 8950 w 10000"/>
              <a:gd name="connsiteY47" fmla="*/ 9794 h 10000"/>
              <a:gd name="connsiteX48" fmla="*/ 8950 w 10000"/>
              <a:gd name="connsiteY48" fmla="*/ 9794 h 10000"/>
              <a:gd name="connsiteX49" fmla="*/ 9063 w 10000"/>
              <a:gd name="connsiteY49" fmla="*/ 9845 h 10000"/>
              <a:gd name="connsiteX50" fmla="*/ 9200 w 10000"/>
              <a:gd name="connsiteY50" fmla="*/ 9897 h 10000"/>
              <a:gd name="connsiteX51" fmla="*/ 9338 w 10000"/>
              <a:gd name="connsiteY51" fmla="*/ 9931 h 10000"/>
              <a:gd name="connsiteX52" fmla="*/ 9497 w 10000"/>
              <a:gd name="connsiteY52" fmla="*/ 9957 h 10000"/>
              <a:gd name="connsiteX53" fmla="*/ 9658 w 10000"/>
              <a:gd name="connsiteY53" fmla="*/ 9983 h 10000"/>
              <a:gd name="connsiteX54" fmla="*/ 9817 w 10000"/>
              <a:gd name="connsiteY54" fmla="*/ 9991 h 10000"/>
              <a:gd name="connsiteX55" fmla="*/ 10000 w 10000"/>
              <a:gd name="connsiteY55" fmla="*/ 10000 h 10000"/>
              <a:gd name="connsiteX0" fmla="*/ 10000 w 10000"/>
              <a:gd name="connsiteY0" fmla="*/ 10665 h 10665"/>
              <a:gd name="connsiteX1" fmla="*/ 7968 w 10000"/>
              <a:gd name="connsiteY1" fmla="*/ 725 h 10665"/>
              <a:gd name="connsiteX2" fmla="*/ 7489 w 10000"/>
              <a:gd name="connsiteY2" fmla="*/ 768 h 10665"/>
              <a:gd name="connsiteX3" fmla="*/ 7009 w 10000"/>
              <a:gd name="connsiteY3" fmla="*/ 820 h 10665"/>
              <a:gd name="connsiteX4" fmla="*/ 6552 w 10000"/>
              <a:gd name="connsiteY4" fmla="*/ 871 h 10665"/>
              <a:gd name="connsiteX5" fmla="*/ 6096 w 10000"/>
              <a:gd name="connsiteY5" fmla="*/ 940 h 10665"/>
              <a:gd name="connsiteX6" fmla="*/ 5640 w 10000"/>
              <a:gd name="connsiteY6" fmla="*/ 1017 h 10665"/>
              <a:gd name="connsiteX7" fmla="*/ 5228 w 10000"/>
              <a:gd name="connsiteY7" fmla="*/ 1103 h 10665"/>
              <a:gd name="connsiteX8" fmla="*/ 4794 w 10000"/>
              <a:gd name="connsiteY8" fmla="*/ 1189 h 10665"/>
              <a:gd name="connsiteX9" fmla="*/ 4406 w 10000"/>
              <a:gd name="connsiteY9" fmla="*/ 1294 h 10665"/>
              <a:gd name="connsiteX10" fmla="*/ 4018 w 10000"/>
              <a:gd name="connsiteY10" fmla="*/ 1397 h 10665"/>
              <a:gd name="connsiteX11" fmla="*/ 3630 w 10000"/>
              <a:gd name="connsiteY11" fmla="*/ 1509 h 10665"/>
              <a:gd name="connsiteX12" fmla="*/ 3264 w 10000"/>
              <a:gd name="connsiteY12" fmla="*/ 1620 h 10665"/>
              <a:gd name="connsiteX13" fmla="*/ 2922 w 10000"/>
              <a:gd name="connsiteY13" fmla="*/ 1749 h 10665"/>
              <a:gd name="connsiteX14" fmla="*/ 2603 w 10000"/>
              <a:gd name="connsiteY14" fmla="*/ 1878 h 10665"/>
              <a:gd name="connsiteX15" fmla="*/ 2283 w 10000"/>
              <a:gd name="connsiteY15" fmla="*/ 2015 h 10665"/>
              <a:gd name="connsiteX16" fmla="*/ 1986 w 10000"/>
              <a:gd name="connsiteY16" fmla="*/ 2153 h 10665"/>
              <a:gd name="connsiteX17" fmla="*/ 1712 w 10000"/>
              <a:gd name="connsiteY17" fmla="*/ 2299 h 10665"/>
              <a:gd name="connsiteX18" fmla="*/ 1439 w 10000"/>
              <a:gd name="connsiteY18" fmla="*/ 2454 h 10665"/>
              <a:gd name="connsiteX19" fmla="*/ 1210 w 10000"/>
              <a:gd name="connsiteY19" fmla="*/ 2610 h 10665"/>
              <a:gd name="connsiteX20" fmla="*/ 981 w 10000"/>
              <a:gd name="connsiteY20" fmla="*/ 2773 h 10665"/>
              <a:gd name="connsiteX21" fmla="*/ 800 w 10000"/>
              <a:gd name="connsiteY21" fmla="*/ 2945 h 10665"/>
              <a:gd name="connsiteX22" fmla="*/ 617 w 10000"/>
              <a:gd name="connsiteY22" fmla="*/ 3108 h 10665"/>
              <a:gd name="connsiteX23" fmla="*/ 456 w 10000"/>
              <a:gd name="connsiteY23" fmla="*/ 3288 h 10665"/>
              <a:gd name="connsiteX24" fmla="*/ 320 w 10000"/>
              <a:gd name="connsiteY24" fmla="*/ 3461 h 10665"/>
              <a:gd name="connsiteX25" fmla="*/ 205 w 10000"/>
              <a:gd name="connsiteY25" fmla="*/ 3641 h 10665"/>
              <a:gd name="connsiteX26" fmla="*/ 114 w 10000"/>
              <a:gd name="connsiteY26" fmla="*/ 3831 h 10665"/>
              <a:gd name="connsiteX27" fmla="*/ 68 w 10000"/>
              <a:gd name="connsiteY27" fmla="*/ 4020 h 10665"/>
              <a:gd name="connsiteX28" fmla="*/ 22 w 10000"/>
              <a:gd name="connsiteY28" fmla="*/ 4209 h 10665"/>
              <a:gd name="connsiteX29" fmla="*/ 0 w 10000"/>
              <a:gd name="connsiteY29" fmla="*/ 4398 h 10665"/>
              <a:gd name="connsiteX30" fmla="*/ 0 w 10000"/>
              <a:gd name="connsiteY30" fmla="*/ 4398 h 10665"/>
              <a:gd name="connsiteX31" fmla="*/ 22 w 10000"/>
              <a:gd name="connsiteY31" fmla="*/ 4674 h 10665"/>
              <a:gd name="connsiteX32" fmla="*/ 91 w 10000"/>
              <a:gd name="connsiteY32" fmla="*/ 4923 h 10665"/>
              <a:gd name="connsiteX33" fmla="*/ 183 w 10000"/>
              <a:gd name="connsiteY33" fmla="*/ 5173 h 10665"/>
              <a:gd name="connsiteX34" fmla="*/ 251 w 10000"/>
              <a:gd name="connsiteY34" fmla="*/ 5285 h 10665"/>
              <a:gd name="connsiteX35" fmla="*/ 342 w 10000"/>
              <a:gd name="connsiteY35" fmla="*/ 5405 h 10665"/>
              <a:gd name="connsiteX36" fmla="*/ 434 w 10000"/>
              <a:gd name="connsiteY36" fmla="*/ 5525 h 10665"/>
              <a:gd name="connsiteX37" fmla="*/ 571 w 10000"/>
              <a:gd name="connsiteY37" fmla="*/ 5645 h 10665"/>
              <a:gd name="connsiteX38" fmla="*/ 844 w 10000"/>
              <a:gd name="connsiteY38" fmla="*/ 5900 h 10665"/>
              <a:gd name="connsiteX39" fmla="*/ 1210 w 10000"/>
              <a:gd name="connsiteY39" fmla="*/ 6166 h 10665"/>
              <a:gd name="connsiteX40" fmla="*/ 1644 w 10000"/>
              <a:gd name="connsiteY40" fmla="*/ 6459 h 10665"/>
              <a:gd name="connsiteX41" fmla="*/ 2169 w 10000"/>
              <a:gd name="connsiteY41" fmla="*/ 6778 h 10665"/>
              <a:gd name="connsiteX42" fmla="*/ 2808 w 10000"/>
              <a:gd name="connsiteY42" fmla="*/ 7130 h 10665"/>
              <a:gd name="connsiteX43" fmla="*/ 3539 w 10000"/>
              <a:gd name="connsiteY43" fmla="*/ 7533 h 10665"/>
              <a:gd name="connsiteX44" fmla="*/ 4360 w 10000"/>
              <a:gd name="connsiteY44" fmla="*/ 7990 h 10665"/>
              <a:gd name="connsiteX45" fmla="*/ 6392 w 10000"/>
              <a:gd name="connsiteY45" fmla="*/ 9083 h 10665"/>
              <a:gd name="connsiteX46" fmla="*/ 8950 w 10000"/>
              <a:gd name="connsiteY46" fmla="*/ 10459 h 10665"/>
              <a:gd name="connsiteX47" fmla="*/ 8950 w 10000"/>
              <a:gd name="connsiteY47" fmla="*/ 10459 h 10665"/>
              <a:gd name="connsiteX48" fmla="*/ 9063 w 10000"/>
              <a:gd name="connsiteY48" fmla="*/ 10510 h 10665"/>
              <a:gd name="connsiteX49" fmla="*/ 9200 w 10000"/>
              <a:gd name="connsiteY49" fmla="*/ 10562 h 10665"/>
              <a:gd name="connsiteX50" fmla="*/ 9338 w 10000"/>
              <a:gd name="connsiteY50" fmla="*/ 10596 h 10665"/>
              <a:gd name="connsiteX51" fmla="*/ 9497 w 10000"/>
              <a:gd name="connsiteY51" fmla="*/ 10622 h 10665"/>
              <a:gd name="connsiteX52" fmla="*/ 9658 w 10000"/>
              <a:gd name="connsiteY52" fmla="*/ 10648 h 10665"/>
              <a:gd name="connsiteX53" fmla="*/ 9817 w 10000"/>
              <a:gd name="connsiteY53" fmla="*/ 10656 h 10665"/>
              <a:gd name="connsiteX54" fmla="*/ 10000 w 10000"/>
              <a:gd name="connsiteY54" fmla="*/ 10665 h 10665"/>
              <a:gd name="connsiteX0" fmla="*/ 10000 w 10000"/>
              <a:gd name="connsiteY0" fmla="*/ 10651 h 10651"/>
              <a:gd name="connsiteX1" fmla="*/ 7968 w 10000"/>
              <a:gd name="connsiteY1" fmla="*/ 711 h 10651"/>
              <a:gd name="connsiteX2" fmla="*/ 7009 w 10000"/>
              <a:gd name="connsiteY2" fmla="*/ 806 h 10651"/>
              <a:gd name="connsiteX3" fmla="*/ 6552 w 10000"/>
              <a:gd name="connsiteY3" fmla="*/ 857 h 10651"/>
              <a:gd name="connsiteX4" fmla="*/ 6096 w 10000"/>
              <a:gd name="connsiteY4" fmla="*/ 926 h 10651"/>
              <a:gd name="connsiteX5" fmla="*/ 5640 w 10000"/>
              <a:gd name="connsiteY5" fmla="*/ 1003 h 10651"/>
              <a:gd name="connsiteX6" fmla="*/ 5228 w 10000"/>
              <a:gd name="connsiteY6" fmla="*/ 1089 h 10651"/>
              <a:gd name="connsiteX7" fmla="*/ 4794 w 10000"/>
              <a:gd name="connsiteY7" fmla="*/ 1175 h 10651"/>
              <a:gd name="connsiteX8" fmla="*/ 4406 w 10000"/>
              <a:gd name="connsiteY8" fmla="*/ 1280 h 10651"/>
              <a:gd name="connsiteX9" fmla="*/ 4018 w 10000"/>
              <a:gd name="connsiteY9" fmla="*/ 1383 h 10651"/>
              <a:gd name="connsiteX10" fmla="*/ 3630 w 10000"/>
              <a:gd name="connsiteY10" fmla="*/ 1495 h 10651"/>
              <a:gd name="connsiteX11" fmla="*/ 3264 w 10000"/>
              <a:gd name="connsiteY11" fmla="*/ 1606 h 10651"/>
              <a:gd name="connsiteX12" fmla="*/ 2922 w 10000"/>
              <a:gd name="connsiteY12" fmla="*/ 1735 h 10651"/>
              <a:gd name="connsiteX13" fmla="*/ 2603 w 10000"/>
              <a:gd name="connsiteY13" fmla="*/ 1864 h 10651"/>
              <a:gd name="connsiteX14" fmla="*/ 2283 w 10000"/>
              <a:gd name="connsiteY14" fmla="*/ 2001 h 10651"/>
              <a:gd name="connsiteX15" fmla="*/ 1986 w 10000"/>
              <a:gd name="connsiteY15" fmla="*/ 2139 h 10651"/>
              <a:gd name="connsiteX16" fmla="*/ 1712 w 10000"/>
              <a:gd name="connsiteY16" fmla="*/ 2285 h 10651"/>
              <a:gd name="connsiteX17" fmla="*/ 1439 w 10000"/>
              <a:gd name="connsiteY17" fmla="*/ 2440 h 10651"/>
              <a:gd name="connsiteX18" fmla="*/ 1210 w 10000"/>
              <a:gd name="connsiteY18" fmla="*/ 2596 h 10651"/>
              <a:gd name="connsiteX19" fmla="*/ 981 w 10000"/>
              <a:gd name="connsiteY19" fmla="*/ 2759 h 10651"/>
              <a:gd name="connsiteX20" fmla="*/ 800 w 10000"/>
              <a:gd name="connsiteY20" fmla="*/ 2931 h 10651"/>
              <a:gd name="connsiteX21" fmla="*/ 617 w 10000"/>
              <a:gd name="connsiteY21" fmla="*/ 3094 h 10651"/>
              <a:gd name="connsiteX22" fmla="*/ 456 w 10000"/>
              <a:gd name="connsiteY22" fmla="*/ 3274 h 10651"/>
              <a:gd name="connsiteX23" fmla="*/ 320 w 10000"/>
              <a:gd name="connsiteY23" fmla="*/ 3447 h 10651"/>
              <a:gd name="connsiteX24" fmla="*/ 205 w 10000"/>
              <a:gd name="connsiteY24" fmla="*/ 3627 h 10651"/>
              <a:gd name="connsiteX25" fmla="*/ 114 w 10000"/>
              <a:gd name="connsiteY25" fmla="*/ 3817 h 10651"/>
              <a:gd name="connsiteX26" fmla="*/ 68 w 10000"/>
              <a:gd name="connsiteY26" fmla="*/ 4006 h 10651"/>
              <a:gd name="connsiteX27" fmla="*/ 22 w 10000"/>
              <a:gd name="connsiteY27" fmla="*/ 4195 h 10651"/>
              <a:gd name="connsiteX28" fmla="*/ 0 w 10000"/>
              <a:gd name="connsiteY28" fmla="*/ 4384 h 10651"/>
              <a:gd name="connsiteX29" fmla="*/ 0 w 10000"/>
              <a:gd name="connsiteY29" fmla="*/ 4384 h 10651"/>
              <a:gd name="connsiteX30" fmla="*/ 22 w 10000"/>
              <a:gd name="connsiteY30" fmla="*/ 4660 h 10651"/>
              <a:gd name="connsiteX31" fmla="*/ 91 w 10000"/>
              <a:gd name="connsiteY31" fmla="*/ 4909 h 10651"/>
              <a:gd name="connsiteX32" fmla="*/ 183 w 10000"/>
              <a:gd name="connsiteY32" fmla="*/ 5159 h 10651"/>
              <a:gd name="connsiteX33" fmla="*/ 251 w 10000"/>
              <a:gd name="connsiteY33" fmla="*/ 5271 h 10651"/>
              <a:gd name="connsiteX34" fmla="*/ 342 w 10000"/>
              <a:gd name="connsiteY34" fmla="*/ 5391 h 10651"/>
              <a:gd name="connsiteX35" fmla="*/ 434 w 10000"/>
              <a:gd name="connsiteY35" fmla="*/ 5511 h 10651"/>
              <a:gd name="connsiteX36" fmla="*/ 571 w 10000"/>
              <a:gd name="connsiteY36" fmla="*/ 5631 h 10651"/>
              <a:gd name="connsiteX37" fmla="*/ 844 w 10000"/>
              <a:gd name="connsiteY37" fmla="*/ 5886 h 10651"/>
              <a:gd name="connsiteX38" fmla="*/ 1210 w 10000"/>
              <a:gd name="connsiteY38" fmla="*/ 6152 h 10651"/>
              <a:gd name="connsiteX39" fmla="*/ 1644 w 10000"/>
              <a:gd name="connsiteY39" fmla="*/ 6445 h 10651"/>
              <a:gd name="connsiteX40" fmla="*/ 2169 w 10000"/>
              <a:gd name="connsiteY40" fmla="*/ 6764 h 10651"/>
              <a:gd name="connsiteX41" fmla="*/ 2808 w 10000"/>
              <a:gd name="connsiteY41" fmla="*/ 7116 h 10651"/>
              <a:gd name="connsiteX42" fmla="*/ 3539 w 10000"/>
              <a:gd name="connsiteY42" fmla="*/ 7519 h 10651"/>
              <a:gd name="connsiteX43" fmla="*/ 4360 w 10000"/>
              <a:gd name="connsiteY43" fmla="*/ 7976 h 10651"/>
              <a:gd name="connsiteX44" fmla="*/ 6392 w 10000"/>
              <a:gd name="connsiteY44" fmla="*/ 9069 h 10651"/>
              <a:gd name="connsiteX45" fmla="*/ 8950 w 10000"/>
              <a:gd name="connsiteY45" fmla="*/ 10445 h 10651"/>
              <a:gd name="connsiteX46" fmla="*/ 8950 w 10000"/>
              <a:gd name="connsiteY46" fmla="*/ 10445 h 10651"/>
              <a:gd name="connsiteX47" fmla="*/ 9063 w 10000"/>
              <a:gd name="connsiteY47" fmla="*/ 10496 h 10651"/>
              <a:gd name="connsiteX48" fmla="*/ 9200 w 10000"/>
              <a:gd name="connsiteY48" fmla="*/ 10548 h 10651"/>
              <a:gd name="connsiteX49" fmla="*/ 9338 w 10000"/>
              <a:gd name="connsiteY49" fmla="*/ 10582 h 10651"/>
              <a:gd name="connsiteX50" fmla="*/ 9497 w 10000"/>
              <a:gd name="connsiteY50" fmla="*/ 10608 h 10651"/>
              <a:gd name="connsiteX51" fmla="*/ 9658 w 10000"/>
              <a:gd name="connsiteY51" fmla="*/ 10634 h 10651"/>
              <a:gd name="connsiteX52" fmla="*/ 9817 w 10000"/>
              <a:gd name="connsiteY52" fmla="*/ 10642 h 10651"/>
              <a:gd name="connsiteX53" fmla="*/ 10000 w 10000"/>
              <a:gd name="connsiteY53" fmla="*/ 10651 h 10651"/>
              <a:gd name="connsiteX0" fmla="*/ 10000 w 10000"/>
              <a:gd name="connsiteY0" fmla="*/ 9845 h 9845"/>
              <a:gd name="connsiteX1" fmla="*/ 7009 w 10000"/>
              <a:gd name="connsiteY1" fmla="*/ 0 h 9845"/>
              <a:gd name="connsiteX2" fmla="*/ 6552 w 10000"/>
              <a:gd name="connsiteY2" fmla="*/ 51 h 9845"/>
              <a:gd name="connsiteX3" fmla="*/ 6096 w 10000"/>
              <a:gd name="connsiteY3" fmla="*/ 120 h 9845"/>
              <a:gd name="connsiteX4" fmla="*/ 5640 w 10000"/>
              <a:gd name="connsiteY4" fmla="*/ 197 h 9845"/>
              <a:gd name="connsiteX5" fmla="*/ 5228 w 10000"/>
              <a:gd name="connsiteY5" fmla="*/ 283 h 9845"/>
              <a:gd name="connsiteX6" fmla="*/ 4794 w 10000"/>
              <a:gd name="connsiteY6" fmla="*/ 369 h 9845"/>
              <a:gd name="connsiteX7" fmla="*/ 4406 w 10000"/>
              <a:gd name="connsiteY7" fmla="*/ 474 h 9845"/>
              <a:gd name="connsiteX8" fmla="*/ 4018 w 10000"/>
              <a:gd name="connsiteY8" fmla="*/ 577 h 9845"/>
              <a:gd name="connsiteX9" fmla="*/ 3630 w 10000"/>
              <a:gd name="connsiteY9" fmla="*/ 689 h 9845"/>
              <a:gd name="connsiteX10" fmla="*/ 3264 w 10000"/>
              <a:gd name="connsiteY10" fmla="*/ 800 h 9845"/>
              <a:gd name="connsiteX11" fmla="*/ 2922 w 10000"/>
              <a:gd name="connsiteY11" fmla="*/ 929 h 9845"/>
              <a:gd name="connsiteX12" fmla="*/ 2603 w 10000"/>
              <a:gd name="connsiteY12" fmla="*/ 1058 h 9845"/>
              <a:gd name="connsiteX13" fmla="*/ 2283 w 10000"/>
              <a:gd name="connsiteY13" fmla="*/ 1195 h 9845"/>
              <a:gd name="connsiteX14" fmla="*/ 1986 w 10000"/>
              <a:gd name="connsiteY14" fmla="*/ 1333 h 9845"/>
              <a:gd name="connsiteX15" fmla="*/ 1712 w 10000"/>
              <a:gd name="connsiteY15" fmla="*/ 1479 h 9845"/>
              <a:gd name="connsiteX16" fmla="*/ 1439 w 10000"/>
              <a:gd name="connsiteY16" fmla="*/ 1634 h 9845"/>
              <a:gd name="connsiteX17" fmla="*/ 1210 w 10000"/>
              <a:gd name="connsiteY17" fmla="*/ 1790 h 9845"/>
              <a:gd name="connsiteX18" fmla="*/ 981 w 10000"/>
              <a:gd name="connsiteY18" fmla="*/ 1953 h 9845"/>
              <a:gd name="connsiteX19" fmla="*/ 800 w 10000"/>
              <a:gd name="connsiteY19" fmla="*/ 2125 h 9845"/>
              <a:gd name="connsiteX20" fmla="*/ 617 w 10000"/>
              <a:gd name="connsiteY20" fmla="*/ 2288 h 9845"/>
              <a:gd name="connsiteX21" fmla="*/ 456 w 10000"/>
              <a:gd name="connsiteY21" fmla="*/ 2468 h 9845"/>
              <a:gd name="connsiteX22" fmla="*/ 320 w 10000"/>
              <a:gd name="connsiteY22" fmla="*/ 2641 h 9845"/>
              <a:gd name="connsiteX23" fmla="*/ 205 w 10000"/>
              <a:gd name="connsiteY23" fmla="*/ 2821 h 9845"/>
              <a:gd name="connsiteX24" fmla="*/ 114 w 10000"/>
              <a:gd name="connsiteY24" fmla="*/ 3011 h 9845"/>
              <a:gd name="connsiteX25" fmla="*/ 68 w 10000"/>
              <a:gd name="connsiteY25" fmla="*/ 3200 h 9845"/>
              <a:gd name="connsiteX26" fmla="*/ 22 w 10000"/>
              <a:gd name="connsiteY26" fmla="*/ 3389 h 9845"/>
              <a:gd name="connsiteX27" fmla="*/ 0 w 10000"/>
              <a:gd name="connsiteY27" fmla="*/ 3578 h 9845"/>
              <a:gd name="connsiteX28" fmla="*/ 0 w 10000"/>
              <a:gd name="connsiteY28" fmla="*/ 3578 h 9845"/>
              <a:gd name="connsiteX29" fmla="*/ 22 w 10000"/>
              <a:gd name="connsiteY29" fmla="*/ 3854 h 9845"/>
              <a:gd name="connsiteX30" fmla="*/ 91 w 10000"/>
              <a:gd name="connsiteY30" fmla="*/ 4103 h 9845"/>
              <a:gd name="connsiteX31" fmla="*/ 183 w 10000"/>
              <a:gd name="connsiteY31" fmla="*/ 4353 h 9845"/>
              <a:gd name="connsiteX32" fmla="*/ 251 w 10000"/>
              <a:gd name="connsiteY32" fmla="*/ 4465 h 9845"/>
              <a:gd name="connsiteX33" fmla="*/ 342 w 10000"/>
              <a:gd name="connsiteY33" fmla="*/ 4585 h 9845"/>
              <a:gd name="connsiteX34" fmla="*/ 434 w 10000"/>
              <a:gd name="connsiteY34" fmla="*/ 4705 h 9845"/>
              <a:gd name="connsiteX35" fmla="*/ 571 w 10000"/>
              <a:gd name="connsiteY35" fmla="*/ 4825 h 9845"/>
              <a:gd name="connsiteX36" fmla="*/ 844 w 10000"/>
              <a:gd name="connsiteY36" fmla="*/ 5080 h 9845"/>
              <a:gd name="connsiteX37" fmla="*/ 1210 w 10000"/>
              <a:gd name="connsiteY37" fmla="*/ 5346 h 9845"/>
              <a:gd name="connsiteX38" fmla="*/ 1644 w 10000"/>
              <a:gd name="connsiteY38" fmla="*/ 5639 h 9845"/>
              <a:gd name="connsiteX39" fmla="*/ 2169 w 10000"/>
              <a:gd name="connsiteY39" fmla="*/ 5958 h 9845"/>
              <a:gd name="connsiteX40" fmla="*/ 2808 w 10000"/>
              <a:gd name="connsiteY40" fmla="*/ 6310 h 9845"/>
              <a:gd name="connsiteX41" fmla="*/ 3539 w 10000"/>
              <a:gd name="connsiteY41" fmla="*/ 6713 h 9845"/>
              <a:gd name="connsiteX42" fmla="*/ 4360 w 10000"/>
              <a:gd name="connsiteY42" fmla="*/ 7170 h 9845"/>
              <a:gd name="connsiteX43" fmla="*/ 6392 w 10000"/>
              <a:gd name="connsiteY43" fmla="*/ 8263 h 9845"/>
              <a:gd name="connsiteX44" fmla="*/ 8950 w 10000"/>
              <a:gd name="connsiteY44" fmla="*/ 9639 h 9845"/>
              <a:gd name="connsiteX45" fmla="*/ 8950 w 10000"/>
              <a:gd name="connsiteY45" fmla="*/ 9639 h 9845"/>
              <a:gd name="connsiteX46" fmla="*/ 9063 w 10000"/>
              <a:gd name="connsiteY46" fmla="*/ 9690 h 9845"/>
              <a:gd name="connsiteX47" fmla="*/ 9200 w 10000"/>
              <a:gd name="connsiteY47" fmla="*/ 9742 h 9845"/>
              <a:gd name="connsiteX48" fmla="*/ 9338 w 10000"/>
              <a:gd name="connsiteY48" fmla="*/ 9776 h 9845"/>
              <a:gd name="connsiteX49" fmla="*/ 9497 w 10000"/>
              <a:gd name="connsiteY49" fmla="*/ 9802 h 9845"/>
              <a:gd name="connsiteX50" fmla="*/ 9658 w 10000"/>
              <a:gd name="connsiteY50" fmla="*/ 9828 h 9845"/>
              <a:gd name="connsiteX51" fmla="*/ 9817 w 10000"/>
              <a:gd name="connsiteY51" fmla="*/ 9836 h 9845"/>
              <a:gd name="connsiteX52" fmla="*/ 10000 w 10000"/>
              <a:gd name="connsiteY52" fmla="*/ 9845 h 9845"/>
              <a:gd name="connsiteX0" fmla="*/ 10000 w 10000"/>
              <a:gd name="connsiteY0" fmla="*/ 10000 h 10000"/>
              <a:gd name="connsiteX1" fmla="*/ 7009 w 10000"/>
              <a:gd name="connsiteY1" fmla="*/ 0 h 10000"/>
              <a:gd name="connsiteX2" fmla="*/ 6096 w 10000"/>
              <a:gd name="connsiteY2" fmla="*/ 122 h 10000"/>
              <a:gd name="connsiteX3" fmla="*/ 5640 w 10000"/>
              <a:gd name="connsiteY3" fmla="*/ 200 h 10000"/>
              <a:gd name="connsiteX4" fmla="*/ 5228 w 10000"/>
              <a:gd name="connsiteY4" fmla="*/ 287 h 10000"/>
              <a:gd name="connsiteX5" fmla="*/ 4794 w 10000"/>
              <a:gd name="connsiteY5" fmla="*/ 375 h 10000"/>
              <a:gd name="connsiteX6" fmla="*/ 4406 w 10000"/>
              <a:gd name="connsiteY6" fmla="*/ 481 h 10000"/>
              <a:gd name="connsiteX7" fmla="*/ 4018 w 10000"/>
              <a:gd name="connsiteY7" fmla="*/ 586 h 10000"/>
              <a:gd name="connsiteX8" fmla="*/ 3630 w 10000"/>
              <a:gd name="connsiteY8" fmla="*/ 700 h 10000"/>
              <a:gd name="connsiteX9" fmla="*/ 3264 w 10000"/>
              <a:gd name="connsiteY9" fmla="*/ 813 h 10000"/>
              <a:gd name="connsiteX10" fmla="*/ 2922 w 10000"/>
              <a:gd name="connsiteY10" fmla="*/ 944 h 10000"/>
              <a:gd name="connsiteX11" fmla="*/ 2603 w 10000"/>
              <a:gd name="connsiteY11" fmla="*/ 1075 h 10000"/>
              <a:gd name="connsiteX12" fmla="*/ 2283 w 10000"/>
              <a:gd name="connsiteY12" fmla="*/ 1214 h 10000"/>
              <a:gd name="connsiteX13" fmla="*/ 1986 w 10000"/>
              <a:gd name="connsiteY13" fmla="*/ 1354 h 10000"/>
              <a:gd name="connsiteX14" fmla="*/ 1712 w 10000"/>
              <a:gd name="connsiteY14" fmla="*/ 1502 h 10000"/>
              <a:gd name="connsiteX15" fmla="*/ 1439 w 10000"/>
              <a:gd name="connsiteY15" fmla="*/ 1660 h 10000"/>
              <a:gd name="connsiteX16" fmla="*/ 1210 w 10000"/>
              <a:gd name="connsiteY16" fmla="*/ 1818 h 10000"/>
              <a:gd name="connsiteX17" fmla="*/ 981 w 10000"/>
              <a:gd name="connsiteY17" fmla="*/ 1984 h 10000"/>
              <a:gd name="connsiteX18" fmla="*/ 800 w 10000"/>
              <a:gd name="connsiteY18" fmla="*/ 2158 h 10000"/>
              <a:gd name="connsiteX19" fmla="*/ 617 w 10000"/>
              <a:gd name="connsiteY19" fmla="*/ 2324 h 10000"/>
              <a:gd name="connsiteX20" fmla="*/ 456 w 10000"/>
              <a:gd name="connsiteY20" fmla="*/ 2507 h 10000"/>
              <a:gd name="connsiteX21" fmla="*/ 320 w 10000"/>
              <a:gd name="connsiteY21" fmla="*/ 2683 h 10000"/>
              <a:gd name="connsiteX22" fmla="*/ 205 w 10000"/>
              <a:gd name="connsiteY22" fmla="*/ 2865 h 10000"/>
              <a:gd name="connsiteX23" fmla="*/ 114 w 10000"/>
              <a:gd name="connsiteY23" fmla="*/ 3058 h 10000"/>
              <a:gd name="connsiteX24" fmla="*/ 68 w 10000"/>
              <a:gd name="connsiteY24" fmla="*/ 3250 h 10000"/>
              <a:gd name="connsiteX25" fmla="*/ 22 w 10000"/>
              <a:gd name="connsiteY25" fmla="*/ 3442 h 10000"/>
              <a:gd name="connsiteX26" fmla="*/ 0 w 10000"/>
              <a:gd name="connsiteY26" fmla="*/ 3634 h 10000"/>
              <a:gd name="connsiteX27" fmla="*/ 0 w 10000"/>
              <a:gd name="connsiteY27" fmla="*/ 3634 h 10000"/>
              <a:gd name="connsiteX28" fmla="*/ 22 w 10000"/>
              <a:gd name="connsiteY28" fmla="*/ 3915 h 10000"/>
              <a:gd name="connsiteX29" fmla="*/ 91 w 10000"/>
              <a:gd name="connsiteY29" fmla="*/ 4168 h 10000"/>
              <a:gd name="connsiteX30" fmla="*/ 183 w 10000"/>
              <a:gd name="connsiteY30" fmla="*/ 4422 h 10000"/>
              <a:gd name="connsiteX31" fmla="*/ 251 w 10000"/>
              <a:gd name="connsiteY31" fmla="*/ 4535 h 10000"/>
              <a:gd name="connsiteX32" fmla="*/ 342 w 10000"/>
              <a:gd name="connsiteY32" fmla="*/ 4657 h 10000"/>
              <a:gd name="connsiteX33" fmla="*/ 434 w 10000"/>
              <a:gd name="connsiteY33" fmla="*/ 4779 h 10000"/>
              <a:gd name="connsiteX34" fmla="*/ 571 w 10000"/>
              <a:gd name="connsiteY34" fmla="*/ 4901 h 10000"/>
              <a:gd name="connsiteX35" fmla="*/ 844 w 10000"/>
              <a:gd name="connsiteY35" fmla="*/ 5160 h 10000"/>
              <a:gd name="connsiteX36" fmla="*/ 1210 w 10000"/>
              <a:gd name="connsiteY36" fmla="*/ 5430 h 10000"/>
              <a:gd name="connsiteX37" fmla="*/ 1644 w 10000"/>
              <a:gd name="connsiteY37" fmla="*/ 5728 h 10000"/>
              <a:gd name="connsiteX38" fmla="*/ 2169 w 10000"/>
              <a:gd name="connsiteY38" fmla="*/ 6052 h 10000"/>
              <a:gd name="connsiteX39" fmla="*/ 2808 w 10000"/>
              <a:gd name="connsiteY39" fmla="*/ 6409 h 10000"/>
              <a:gd name="connsiteX40" fmla="*/ 3539 w 10000"/>
              <a:gd name="connsiteY40" fmla="*/ 6819 h 10000"/>
              <a:gd name="connsiteX41" fmla="*/ 4360 w 10000"/>
              <a:gd name="connsiteY41" fmla="*/ 7283 h 10000"/>
              <a:gd name="connsiteX42" fmla="*/ 6392 w 10000"/>
              <a:gd name="connsiteY42" fmla="*/ 8393 h 10000"/>
              <a:gd name="connsiteX43" fmla="*/ 8950 w 10000"/>
              <a:gd name="connsiteY43" fmla="*/ 9791 h 10000"/>
              <a:gd name="connsiteX44" fmla="*/ 8950 w 10000"/>
              <a:gd name="connsiteY44" fmla="*/ 9791 h 10000"/>
              <a:gd name="connsiteX45" fmla="*/ 9063 w 10000"/>
              <a:gd name="connsiteY45" fmla="*/ 9843 h 10000"/>
              <a:gd name="connsiteX46" fmla="*/ 9200 w 10000"/>
              <a:gd name="connsiteY46" fmla="*/ 9895 h 10000"/>
              <a:gd name="connsiteX47" fmla="*/ 9338 w 10000"/>
              <a:gd name="connsiteY47" fmla="*/ 9930 h 10000"/>
              <a:gd name="connsiteX48" fmla="*/ 9497 w 10000"/>
              <a:gd name="connsiteY48" fmla="*/ 9956 h 10000"/>
              <a:gd name="connsiteX49" fmla="*/ 9658 w 10000"/>
              <a:gd name="connsiteY49" fmla="*/ 9983 h 10000"/>
              <a:gd name="connsiteX50" fmla="*/ 9817 w 10000"/>
              <a:gd name="connsiteY50" fmla="*/ 9991 h 10000"/>
              <a:gd name="connsiteX51" fmla="*/ 10000 w 10000"/>
              <a:gd name="connsiteY51" fmla="*/ 10000 h 10000"/>
              <a:gd name="connsiteX0" fmla="*/ 10000 w 10000"/>
              <a:gd name="connsiteY0" fmla="*/ 9878 h 9878"/>
              <a:gd name="connsiteX1" fmla="*/ 6096 w 10000"/>
              <a:gd name="connsiteY1" fmla="*/ 0 h 9878"/>
              <a:gd name="connsiteX2" fmla="*/ 5640 w 10000"/>
              <a:gd name="connsiteY2" fmla="*/ 78 h 9878"/>
              <a:gd name="connsiteX3" fmla="*/ 5228 w 10000"/>
              <a:gd name="connsiteY3" fmla="*/ 165 h 9878"/>
              <a:gd name="connsiteX4" fmla="*/ 4794 w 10000"/>
              <a:gd name="connsiteY4" fmla="*/ 253 h 9878"/>
              <a:gd name="connsiteX5" fmla="*/ 4406 w 10000"/>
              <a:gd name="connsiteY5" fmla="*/ 359 h 9878"/>
              <a:gd name="connsiteX6" fmla="*/ 4018 w 10000"/>
              <a:gd name="connsiteY6" fmla="*/ 464 h 9878"/>
              <a:gd name="connsiteX7" fmla="*/ 3630 w 10000"/>
              <a:gd name="connsiteY7" fmla="*/ 578 h 9878"/>
              <a:gd name="connsiteX8" fmla="*/ 3264 w 10000"/>
              <a:gd name="connsiteY8" fmla="*/ 691 h 9878"/>
              <a:gd name="connsiteX9" fmla="*/ 2922 w 10000"/>
              <a:gd name="connsiteY9" fmla="*/ 822 h 9878"/>
              <a:gd name="connsiteX10" fmla="*/ 2603 w 10000"/>
              <a:gd name="connsiteY10" fmla="*/ 953 h 9878"/>
              <a:gd name="connsiteX11" fmla="*/ 2283 w 10000"/>
              <a:gd name="connsiteY11" fmla="*/ 1092 h 9878"/>
              <a:gd name="connsiteX12" fmla="*/ 1986 w 10000"/>
              <a:gd name="connsiteY12" fmla="*/ 1232 h 9878"/>
              <a:gd name="connsiteX13" fmla="*/ 1712 w 10000"/>
              <a:gd name="connsiteY13" fmla="*/ 1380 h 9878"/>
              <a:gd name="connsiteX14" fmla="*/ 1439 w 10000"/>
              <a:gd name="connsiteY14" fmla="*/ 1538 h 9878"/>
              <a:gd name="connsiteX15" fmla="*/ 1210 w 10000"/>
              <a:gd name="connsiteY15" fmla="*/ 1696 h 9878"/>
              <a:gd name="connsiteX16" fmla="*/ 981 w 10000"/>
              <a:gd name="connsiteY16" fmla="*/ 1862 h 9878"/>
              <a:gd name="connsiteX17" fmla="*/ 800 w 10000"/>
              <a:gd name="connsiteY17" fmla="*/ 2036 h 9878"/>
              <a:gd name="connsiteX18" fmla="*/ 617 w 10000"/>
              <a:gd name="connsiteY18" fmla="*/ 2202 h 9878"/>
              <a:gd name="connsiteX19" fmla="*/ 456 w 10000"/>
              <a:gd name="connsiteY19" fmla="*/ 2385 h 9878"/>
              <a:gd name="connsiteX20" fmla="*/ 320 w 10000"/>
              <a:gd name="connsiteY20" fmla="*/ 2561 h 9878"/>
              <a:gd name="connsiteX21" fmla="*/ 205 w 10000"/>
              <a:gd name="connsiteY21" fmla="*/ 2743 h 9878"/>
              <a:gd name="connsiteX22" fmla="*/ 114 w 10000"/>
              <a:gd name="connsiteY22" fmla="*/ 2936 h 9878"/>
              <a:gd name="connsiteX23" fmla="*/ 68 w 10000"/>
              <a:gd name="connsiteY23" fmla="*/ 3128 h 9878"/>
              <a:gd name="connsiteX24" fmla="*/ 22 w 10000"/>
              <a:gd name="connsiteY24" fmla="*/ 3320 h 9878"/>
              <a:gd name="connsiteX25" fmla="*/ 0 w 10000"/>
              <a:gd name="connsiteY25" fmla="*/ 3512 h 9878"/>
              <a:gd name="connsiteX26" fmla="*/ 0 w 10000"/>
              <a:gd name="connsiteY26" fmla="*/ 3512 h 9878"/>
              <a:gd name="connsiteX27" fmla="*/ 22 w 10000"/>
              <a:gd name="connsiteY27" fmla="*/ 3793 h 9878"/>
              <a:gd name="connsiteX28" fmla="*/ 91 w 10000"/>
              <a:gd name="connsiteY28" fmla="*/ 4046 h 9878"/>
              <a:gd name="connsiteX29" fmla="*/ 183 w 10000"/>
              <a:gd name="connsiteY29" fmla="*/ 4300 h 9878"/>
              <a:gd name="connsiteX30" fmla="*/ 251 w 10000"/>
              <a:gd name="connsiteY30" fmla="*/ 4413 h 9878"/>
              <a:gd name="connsiteX31" fmla="*/ 342 w 10000"/>
              <a:gd name="connsiteY31" fmla="*/ 4535 h 9878"/>
              <a:gd name="connsiteX32" fmla="*/ 434 w 10000"/>
              <a:gd name="connsiteY32" fmla="*/ 4657 h 9878"/>
              <a:gd name="connsiteX33" fmla="*/ 571 w 10000"/>
              <a:gd name="connsiteY33" fmla="*/ 4779 h 9878"/>
              <a:gd name="connsiteX34" fmla="*/ 844 w 10000"/>
              <a:gd name="connsiteY34" fmla="*/ 5038 h 9878"/>
              <a:gd name="connsiteX35" fmla="*/ 1210 w 10000"/>
              <a:gd name="connsiteY35" fmla="*/ 5308 h 9878"/>
              <a:gd name="connsiteX36" fmla="*/ 1644 w 10000"/>
              <a:gd name="connsiteY36" fmla="*/ 5606 h 9878"/>
              <a:gd name="connsiteX37" fmla="*/ 2169 w 10000"/>
              <a:gd name="connsiteY37" fmla="*/ 5930 h 9878"/>
              <a:gd name="connsiteX38" fmla="*/ 2808 w 10000"/>
              <a:gd name="connsiteY38" fmla="*/ 6287 h 9878"/>
              <a:gd name="connsiteX39" fmla="*/ 3539 w 10000"/>
              <a:gd name="connsiteY39" fmla="*/ 6697 h 9878"/>
              <a:gd name="connsiteX40" fmla="*/ 4360 w 10000"/>
              <a:gd name="connsiteY40" fmla="*/ 7161 h 9878"/>
              <a:gd name="connsiteX41" fmla="*/ 6392 w 10000"/>
              <a:gd name="connsiteY41" fmla="*/ 8271 h 9878"/>
              <a:gd name="connsiteX42" fmla="*/ 8950 w 10000"/>
              <a:gd name="connsiteY42" fmla="*/ 9669 h 9878"/>
              <a:gd name="connsiteX43" fmla="*/ 8950 w 10000"/>
              <a:gd name="connsiteY43" fmla="*/ 9669 h 9878"/>
              <a:gd name="connsiteX44" fmla="*/ 9063 w 10000"/>
              <a:gd name="connsiteY44" fmla="*/ 9721 h 9878"/>
              <a:gd name="connsiteX45" fmla="*/ 9200 w 10000"/>
              <a:gd name="connsiteY45" fmla="*/ 9773 h 9878"/>
              <a:gd name="connsiteX46" fmla="*/ 9338 w 10000"/>
              <a:gd name="connsiteY46" fmla="*/ 9808 h 9878"/>
              <a:gd name="connsiteX47" fmla="*/ 9497 w 10000"/>
              <a:gd name="connsiteY47" fmla="*/ 9834 h 9878"/>
              <a:gd name="connsiteX48" fmla="*/ 9658 w 10000"/>
              <a:gd name="connsiteY48" fmla="*/ 9861 h 9878"/>
              <a:gd name="connsiteX49" fmla="*/ 9817 w 10000"/>
              <a:gd name="connsiteY49" fmla="*/ 9869 h 9878"/>
              <a:gd name="connsiteX50" fmla="*/ 10000 w 10000"/>
              <a:gd name="connsiteY50" fmla="*/ 9878 h 9878"/>
              <a:gd name="connsiteX0" fmla="*/ 10000 w 10000"/>
              <a:gd name="connsiteY0" fmla="*/ 9921 h 9921"/>
              <a:gd name="connsiteX1" fmla="*/ 5640 w 10000"/>
              <a:gd name="connsiteY1" fmla="*/ 0 h 9921"/>
              <a:gd name="connsiteX2" fmla="*/ 5228 w 10000"/>
              <a:gd name="connsiteY2" fmla="*/ 88 h 9921"/>
              <a:gd name="connsiteX3" fmla="*/ 4794 w 10000"/>
              <a:gd name="connsiteY3" fmla="*/ 177 h 9921"/>
              <a:gd name="connsiteX4" fmla="*/ 4406 w 10000"/>
              <a:gd name="connsiteY4" fmla="*/ 284 h 9921"/>
              <a:gd name="connsiteX5" fmla="*/ 4018 w 10000"/>
              <a:gd name="connsiteY5" fmla="*/ 391 h 9921"/>
              <a:gd name="connsiteX6" fmla="*/ 3630 w 10000"/>
              <a:gd name="connsiteY6" fmla="*/ 506 h 9921"/>
              <a:gd name="connsiteX7" fmla="*/ 3264 w 10000"/>
              <a:gd name="connsiteY7" fmla="*/ 621 h 9921"/>
              <a:gd name="connsiteX8" fmla="*/ 2922 w 10000"/>
              <a:gd name="connsiteY8" fmla="*/ 753 h 9921"/>
              <a:gd name="connsiteX9" fmla="*/ 2603 w 10000"/>
              <a:gd name="connsiteY9" fmla="*/ 886 h 9921"/>
              <a:gd name="connsiteX10" fmla="*/ 2283 w 10000"/>
              <a:gd name="connsiteY10" fmla="*/ 1026 h 9921"/>
              <a:gd name="connsiteX11" fmla="*/ 1986 w 10000"/>
              <a:gd name="connsiteY11" fmla="*/ 1168 h 9921"/>
              <a:gd name="connsiteX12" fmla="*/ 1712 w 10000"/>
              <a:gd name="connsiteY12" fmla="*/ 1318 h 9921"/>
              <a:gd name="connsiteX13" fmla="*/ 1439 w 10000"/>
              <a:gd name="connsiteY13" fmla="*/ 1478 h 9921"/>
              <a:gd name="connsiteX14" fmla="*/ 1210 w 10000"/>
              <a:gd name="connsiteY14" fmla="*/ 1638 h 9921"/>
              <a:gd name="connsiteX15" fmla="*/ 981 w 10000"/>
              <a:gd name="connsiteY15" fmla="*/ 1806 h 9921"/>
              <a:gd name="connsiteX16" fmla="*/ 800 w 10000"/>
              <a:gd name="connsiteY16" fmla="*/ 1982 h 9921"/>
              <a:gd name="connsiteX17" fmla="*/ 617 w 10000"/>
              <a:gd name="connsiteY17" fmla="*/ 2150 h 9921"/>
              <a:gd name="connsiteX18" fmla="*/ 456 w 10000"/>
              <a:gd name="connsiteY18" fmla="*/ 2335 h 9921"/>
              <a:gd name="connsiteX19" fmla="*/ 320 w 10000"/>
              <a:gd name="connsiteY19" fmla="*/ 2514 h 9921"/>
              <a:gd name="connsiteX20" fmla="*/ 205 w 10000"/>
              <a:gd name="connsiteY20" fmla="*/ 2698 h 9921"/>
              <a:gd name="connsiteX21" fmla="*/ 114 w 10000"/>
              <a:gd name="connsiteY21" fmla="*/ 2893 h 9921"/>
              <a:gd name="connsiteX22" fmla="*/ 68 w 10000"/>
              <a:gd name="connsiteY22" fmla="*/ 3088 h 9921"/>
              <a:gd name="connsiteX23" fmla="*/ 22 w 10000"/>
              <a:gd name="connsiteY23" fmla="*/ 3282 h 9921"/>
              <a:gd name="connsiteX24" fmla="*/ 0 w 10000"/>
              <a:gd name="connsiteY24" fmla="*/ 3476 h 9921"/>
              <a:gd name="connsiteX25" fmla="*/ 0 w 10000"/>
              <a:gd name="connsiteY25" fmla="*/ 3476 h 9921"/>
              <a:gd name="connsiteX26" fmla="*/ 22 w 10000"/>
              <a:gd name="connsiteY26" fmla="*/ 3761 h 9921"/>
              <a:gd name="connsiteX27" fmla="*/ 91 w 10000"/>
              <a:gd name="connsiteY27" fmla="*/ 4017 h 9921"/>
              <a:gd name="connsiteX28" fmla="*/ 183 w 10000"/>
              <a:gd name="connsiteY28" fmla="*/ 4274 h 9921"/>
              <a:gd name="connsiteX29" fmla="*/ 251 w 10000"/>
              <a:gd name="connsiteY29" fmla="*/ 4389 h 9921"/>
              <a:gd name="connsiteX30" fmla="*/ 342 w 10000"/>
              <a:gd name="connsiteY30" fmla="*/ 4512 h 9921"/>
              <a:gd name="connsiteX31" fmla="*/ 434 w 10000"/>
              <a:gd name="connsiteY31" fmla="*/ 4636 h 9921"/>
              <a:gd name="connsiteX32" fmla="*/ 571 w 10000"/>
              <a:gd name="connsiteY32" fmla="*/ 4759 h 9921"/>
              <a:gd name="connsiteX33" fmla="*/ 844 w 10000"/>
              <a:gd name="connsiteY33" fmla="*/ 5021 h 9921"/>
              <a:gd name="connsiteX34" fmla="*/ 1210 w 10000"/>
              <a:gd name="connsiteY34" fmla="*/ 5295 h 9921"/>
              <a:gd name="connsiteX35" fmla="*/ 1644 w 10000"/>
              <a:gd name="connsiteY35" fmla="*/ 5596 h 9921"/>
              <a:gd name="connsiteX36" fmla="*/ 2169 w 10000"/>
              <a:gd name="connsiteY36" fmla="*/ 5924 h 9921"/>
              <a:gd name="connsiteX37" fmla="*/ 2808 w 10000"/>
              <a:gd name="connsiteY37" fmla="*/ 6286 h 9921"/>
              <a:gd name="connsiteX38" fmla="*/ 3539 w 10000"/>
              <a:gd name="connsiteY38" fmla="*/ 6701 h 9921"/>
              <a:gd name="connsiteX39" fmla="*/ 4360 w 10000"/>
              <a:gd name="connsiteY39" fmla="*/ 7170 h 9921"/>
              <a:gd name="connsiteX40" fmla="*/ 6392 w 10000"/>
              <a:gd name="connsiteY40" fmla="*/ 8294 h 9921"/>
              <a:gd name="connsiteX41" fmla="*/ 8950 w 10000"/>
              <a:gd name="connsiteY41" fmla="*/ 9709 h 9921"/>
              <a:gd name="connsiteX42" fmla="*/ 8950 w 10000"/>
              <a:gd name="connsiteY42" fmla="*/ 9709 h 9921"/>
              <a:gd name="connsiteX43" fmla="*/ 9063 w 10000"/>
              <a:gd name="connsiteY43" fmla="*/ 9762 h 9921"/>
              <a:gd name="connsiteX44" fmla="*/ 9200 w 10000"/>
              <a:gd name="connsiteY44" fmla="*/ 9815 h 9921"/>
              <a:gd name="connsiteX45" fmla="*/ 9338 w 10000"/>
              <a:gd name="connsiteY45" fmla="*/ 9850 h 9921"/>
              <a:gd name="connsiteX46" fmla="*/ 9497 w 10000"/>
              <a:gd name="connsiteY46" fmla="*/ 9876 h 9921"/>
              <a:gd name="connsiteX47" fmla="*/ 9658 w 10000"/>
              <a:gd name="connsiteY47" fmla="*/ 9904 h 9921"/>
              <a:gd name="connsiteX48" fmla="*/ 9817 w 10000"/>
              <a:gd name="connsiteY48" fmla="*/ 9912 h 9921"/>
              <a:gd name="connsiteX49" fmla="*/ 10000 w 10000"/>
              <a:gd name="connsiteY49" fmla="*/ 9921 h 9921"/>
              <a:gd name="connsiteX0" fmla="*/ 10000 w 10000"/>
              <a:gd name="connsiteY0" fmla="*/ 9911 h 9911"/>
              <a:gd name="connsiteX1" fmla="*/ 5228 w 10000"/>
              <a:gd name="connsiteY1" fmla="*/ 0 h 9911"/>
              <a:gd name="connsiteX2" fmla="*/ 4794 w 10000"/>
              <a:gd name="connsiteY2" fmla="*/ 89 h 9911"/>
              <a:gd name="connsiteX3" fmla="*/ 4406 w 10000"/>
              <a:gd name="connsiteY3" fmla="*/ 197 h 9911"/>
              <a:gd name="connsiteX4" fmla="*/ 4018 w 10000"/>
              <a:gd name="connsiteY4" fmla="*/ 305 h 9911"/>
              <a:gd name="connsiteX5" fmla="*/ 3630 w 10000"/>
              <a:gd name="connsiteY5" fmla="*/ 421 h 9911"/>
              <a:gd name="connsiteX6" fmla="*/ 3264 w 10000"/>
              <a:gd name="connsiteY6" fmla="*/ 537 h 9911"/>
              <a:gd name="connsiteX7" fmla="*/ 2922 w 10000"/>
              <a:gd name="connsiteY7" fmla="*/ 670 h 9911"/>
              <a:gd name="connsiteX8" fmla="*/ 2603 w 10000"/>
              <a:gd name="connsiteY8" fmla="*/ 804 h 9911"/>
              <a:gd name="connsiteX9" fmla="*/ 2283 w 10000"/>
              <a:gd name="connsiteY9" fmla="*/ 945 h 9911"/>
              <a:gd name="connsiteX10" fmla="*/ 1986 w 10000"/>
              <a:gd name="connsiteY10" fmla="*/ 1088 h 9911"/>
              <a:gd name="connsiteX11" fmla="*/ 1712 w 10000"/>
              <a:gd name="connsiteY11" fmla="*/ 1239 h 9911"/>
              <a:gd name="connsiteX12" fmla="*/ 1439 w 10000"/>
              <a:gd name="connsiteY12" fmla="*/ 1401 h 9911"/>
              <a:gd name="connsiteX13" fmla="*/ 1210 w 10000"/>
              <a:gd name="connsiteY13" fmla="*/ 1562 h 9911"/>
              <a:gd name="connsiteX14" fmla="*/ 981 w 10000"/>
              <a:gd name="connsiteY14" fmla="*/ 1731 h 9911"/>
              <a:gd name="connsiteX15" fmla="*/ 800 w 10000"/>
              <a:gd name="connsiteY15" fmla="*/ 1909 h 9911"/>
              <a:gd name="connsiteX16" fmla="*/ 617 w 10000"/>
              <a:gd name="connsiteY16" fmla="*/ 2078 h 9911"/>
              <a:gd name="connsiteX17" fmla="*/ 456 w 10000"/>
              <a:gd name="connsiteY17" fmla="*/ 2265 h 9911"/>
              <a:gd name="connsiteX18" fmla="*/ 320 w 10000"/>
              <a:gd name="connsiteY18" fmla="*/ 2445 h 9911"/>
              <a:gd name="connsiteX19" fmla="*/ 205 w 10000"/>
              <a:gd name="connsiteY19" fmla="*/ 2630 h 9911"/>
              <a:gd name="connsiteX20" fmla="*/ 114 w 10000"/>
              <a:gd name="connsiteY20" fmla="*/ 2827 h 9911"/>
              <a:gd name="connsiteX21" fmla="*/ 68 w 10000"/>
              <a:gd name="connsiteY21" fmla="*/ 3024 h 9911"/>
              <a:gd name="connsiteX22" fmla="*/ 22 w 10000"/>
              <a:gd name="connsiteY22" fmla="*/ 3219 h 9911"/>
              <a:gd name="connsiteX23" fmla="*/ 0 w 10000"/>
              <a:gd name="connsiteY23" fmla="*/ 3415 h 9911"/>
              <a:gd name="connsiteX24" fmla="*/ 0 w 10000"/>
              <a:gd name="connsiteY24" fmla="*/ 3415 h 9911"/>
              <a:gd name="connsiteX25" fmla="*/ 22 w 10000"/>
              <a:gd name="connsiteY25" fmla="*/ 3702 h 9911"/>
              <a:gd name="connsiteX26" fmla="*/ 91 w 10000"/>
              <a:gd name="connsiteY26" fmla="*/ 3960 h 9911"/>
              <a:gd name="connsiteX27" fmla="*/ 183 w 10000"/>
              <a:gd name="connsiteY27" fmla="*/ 4219 h 9911"/>
              <a:gd name="connsiteX28" fmla="*/ 251 w 10000"/>
              <a:gd name="connsiteY28" fmla="*/ 4335 h 9911"/>
              <a:gd name="connsiteX29" fmla="*/ 342 w 10000"/>
              <a:gd name="connsiteY29" fmla="*/ 4459 h 9911"/>
              <a:gd name="connsiteX30" fmla="*/ 434 w 10000"/>
              <a:gd name="connsiteY30" fmla="*/ 4584 h 9911"/>
              <a:gd name="connsiteX31" fmla="*/ 571 w 10000"/>
              <a:gd name="connsiteY31" fmla="*/ 4708 h 9911"/>
              <a:gd name="connsiteX32" fmla="*/ 844 w 10000"/>
              <a:gd name="connsiteY32" fmla="*/ 4972 h 9911"/>
              <a:gd name="connsiteX33" fmla="*/ 1210 w 10000"/>
              <a:gd name="connsiteY33" fmla="*/ 5248 h 9911"/>
              <a:gd name="connsiteX34" fmla="*/ 1644 w 10000"/>
              <a:gd name="connsiteY34" fmla="*/ 5552 h 9911"/>
              <a:gd name="connsiteX35" fmla="*/ 2169 w 10000"/>
              <a:gd name="connsiteY35" fmla="*/ 5882 h 9911"/>
              <a:gd name="connsiteX36" fmla="*/ 2808 w 10000"/>
              <a:gd name="connsiteY36" fmla="*/ 6247 h 9911"/>
              <a:gd name="connsiteX37" fmla="*/ 3539 w 10000"/>
              <a:gd name="connsiteY37" fmla="*/ 6665 h 9911"/>
              <a:gd name="connsiteX38" fmla="*/ 4360 w 10000"/>
              <a:gd name="connsiteY38" fmla="*/ 7138 h 9911"/>
              <a:gd name="connsiteX39" fmla="*/ 6392 w 10000"/>
              <a:gd name="connsiteY39" fmla="*/ 8271 h 9911"/>
              <a:gd name="connsiteX40" fmla="*/ 8950 w 10000"/>
              <a:gd name="connsiteY40" fmla="*/ 9697 h 9911"/>
              <a:gd name="connsiteX41" fmla="*/ 8950 w 10000"/>
              <a:gd name="connsiteY41" fmla="*/ 9697 h 9911"/>
              <a:gd name="connsiteX42" fmla="*/ 9063 w 10000"/>
              <a:gd name="connsiteY42" fmla="*/ 9751 h 9911"/>
              <a:gd name="connsiteX43" fmla="*/ 9200 w 10000"/>
              <a:gd name="connsiteY43" fmla="*/ 9804 h 9911"/>
              <a:gd name="connsiteX44" fmla="*/ 9338 w 10000"/>
              <a:gd name="connsiteY44" fmla="*/ 9839 h 9911"/>
              <a:gd name="connsiteX45" fmla="*/ 9497 w 10000"/>
              <a:gd name="connsiteY45" fmla="*/ 9866 h 9911"/>
              <a:gd name="connsiteX46" fmla="*/ 9658 w 10000"/>
              <a:gd name="connsiteY46" fmla="*/ 9894 h 9911"/>
              <a:gd name="connsiteX47" fmla="*/ 9817 w 10000"/>
              <a:gd name="connsiteY47" fmla="*/ 9902 h 9911"/>
              <a:gd name="connsiteX48" fmla="*/ 10000 w 10000"/>
              <a:gd name="connsiteY48" fmla="*/ 9911 h 9911"/>
              <a:gd name="connsiteX0" fmla="*/ 10000 w 10000"/>
              <a:gd name="connsiteY0" fmla="*/ 10616 h 10616"/>
              <a:gd name="connsiteX1" fmla="*/ 4794 w 10000"/>
              <a:gd name="connsiteY1" fmla="*/ 706 h 10616"/>
              <a:gd name="connsiteX2" fmla="*/ 4406 w 10000"/>
              <a:gd name="connsiteY2" fmla="*/ 815 h 10616"/>
              <a:gd name="connsiteX3" fmla="*/ 4018 w 10000"/>
              <a:gd name="connsiteY3" fmla="*/ 924 h 10616"/>
              <a:gd name="connsiteX4" fmla="*/ 3630 w 10000"/>
              <a:gd name="connsiteY4" fmla="*/ 1041 h 10616"/>
              <a:gd name="connsiteX5" fmla="*/ 3264 w 10000"/>
              <a:gd name="connsiteY5" fmla="*/ 1158 h 10616"/>
              <a:gd name="connsiteX6" fmla="*/ 2922 w 10000"/>
              <a:gd name="connsiteY6" fmla="*/ 1292 h 10616"/>
              <a:gd name="connsiteX7" fmla="*/ 2603 w 10000"/>
              <a:gd name="connsiteY7" fmla="*/ 1427 h 10616"/>
              <a:gd name="connsiteX8" fmla="*/ 2283 w 10000"/>
              <a:gd name="connsiteY8" fmla="*/ 1569 h 10616"/>
              <a:gd name="connsiteX9" fmla="*/ 1986 w 10000"/>
              <a:gd name="connsiteY9" fmla="*/ 1714 h 10616"/>
              <a:gd name="connsiteX10" fmla="*/ 1712 w 10000"/>
              <a:gd name="connsiteY10" fmla="*/ 1866 h 10616"/>
              <a:gd name="connsiteX11" fmla="*/ 1439 w 10000"/>
              <a:gd name="connsiteY11" fmla="*/ 2030 h 10616"/>
              <a:gd name="connsiteX12" fmla="*/ 1210 w 10000"/>
              <a:gd name="connsiteY12" fmla="*/ 2192 h 10616"/>
              <a:gd name="connsiteX13" fmla="*/ 981 w 10000"/>
              <a:gd name="connsiteY13" fmla="*/ 2363 h 10616"/>
              <a:gd name="connsiteX14" fmla="*/ 800 w 10000"/>
              <a:gd name="connsiteY14" fmla="*/ 2542 h 10616"/>
              <a:gd name="connsiteX15" fmla="*/ 617 w 10000"/>
              <a:gd name="connsiteY15" fmla="*/ 2713 h 10616"/>
              <a:gd name="connsiteX16" fmla="*/ 456 w 10000"/>
              <a:gd name="connsiteY16" fmla="*/ 2901 h 10616"/>
              <a:gd name="connsiteX17" fmla="*/ 320 w 10000"/>
              <a:gd name="connsiteY17" fmla="*/ 3083 h 10616"/>
              <a:gd name="connsiteX18" fmla="*/ 205 w 10000"/>
              <a:gd name="connsiteY18" fmla="*/ 3270 h 10616"/>
              <a:gd name="connsiteX19" fmla="*/ 114 w 10000"/>
              <a:gd name="connsiteY19" fmla="*/ 3468 h 10616"/>
              <a:gd name="connsiteX20" fmla="*/ 68 w 10000"/>
              <a:gd name="connsiteY20" fmla="*/ 3667 h 10616"/>
              <a:gd name="connsiteX21" fmla="*/ 22 w 10000"/>
              <a:gd name="connsiteY21" fmla="*/ 3864 h 10616"/>
              <a:gd name="connsiteX22" fmla="*/ 0 w 10000"/>
              <a:gd name="connsiteY22" fmla="*/ 4062 h 10616"/>
              <a:gd name="connsiteX23" fmla="*/ 0 w 10000"/>
              <a:gd name="connsiteY23" fmla="*/ 4062 h 10616"/>
              <a:gd name="connsiteX24" fmla="*/ 22 w 10000"/>
              <a:gd name="connsiteY24" fmla="*/ 4351 h 10616"/>
              <a:gd name="connsiteX25" fmla="*/ 91 w 10000"/>
              <a:gd name="connsiteY25" fmla="*/ 4612 h 10616"/>
              <a:gd name="connsiteX26" fmla="*/ 183 w 10000"/>
              <a:gd name="connsiteY26" fmla="*/ 4873 h 10616"/>
              <a:gd name="connsiteX27" fmla="*/ 251 w 10000"/>
              <a:gd name="connsiteY27" fmla="*/ 4990 h 10616"/>
              <a:gd name="connsiteX28" fmla="*/ 342 w 10000"/>
              <a:gd name="connsiteY28" fmla="*/ 5115 h 10616"/>
              <a:gd name="connsiteX29" fmla="*/ 434 w 10000"/>
              <a:gd name="connsiteY29" fmla="*/ 5241 h 10616"/>
              <a:gd name="connsiteX30" fmla="*/ 571 w 10000"/>
              <a:gd name="connsiteY30" fmla="*/ 5366 h 10616"/>
              <a:gd name="connsiteX31" fmla="*/ 844 w 10000"/>
              <a:gd name="connsiteY31" fmla="*/ 5633 h 10616"/>
              <a:gd name="connsiteX32" fmla="*/ 1210 w 10000"/>
              <a:gd name="connsiteY32" fmla="*/ 5911 h 10616"/>
              <a:gd name="connsiteX33" fmla="*/ 1644 w 10000"/>
              <a:gd name="connsiteY33" fmla="*/ 6218 h 10616"/>
              <a:gd name="connsiteX34" fmla="*/ 2169 w 10000"/>
              <a:gd name="connsiteY34" fmla="*/ 6551 h 10616"/>
              <a:gd name="connsiteX35" fmla="*/ 2808 w 10000"/>
              <a:gd name="connsiteY35" fmla="*/ 6919 h 10616"/>
              <a:gd name="connsiteX36" fmla="*/ 3539 w 10000"/>
              <a:gd name="connsiteY36" fmla="*/ 7341 h 10616"/>
              <a:gd name="connsiteX37" fmla="*/ 4360 w 10000"/>
              <a:gd name="connsiteY37" fmla="*/ 7818 h 10616"/>
              <a:gd name="connsiteX38" fmla="*/ 6392 w 10000"/>
              <a:gd name="connsiteY38" fmla="*/ 8961 h 10616"/>
              <a:gd name="connsiteX39" fmla="*/ 8950 w 10000"/>
              <a:gd name="connsiteY39" fmla="*/ 10400 h 10616"/>
              <a:gd name="connsiteX40" fmla="*/ 8950 w 10000"/>
              <a:gd name="connsiteY40" fmla="*/ 10400 h 10616"/>
              <a:gd name="connsiteX41" fmla="*/ 9063 w 10000"/>
              <a:gd name="connsiteY41" fmla="*/ 10455 h 10616"/>
              <a:gd name="connsiteX42" fmla="*/ 9200 w 10000"/>
              <a:gd name="connsiteY42" fmla="*/ 10508 h 10616"/>
              <a:gd name="connsiteX43" fmla="*/ 9338 w 10000"/>
              <a:gd name="connsiteY43" fmla="*/ 10543 h 10616"/>
              <a:gd name="connsiteX44" fmla="*/ 9497 w 10000"/>
              <a:gd name="connsiteY44" fmla="*/ 10571 h 10616"/>
              <a:gd name="connsiteX45" fmla="*/ 9658 w 10000"/>
              <a:gd name="connsiteY45" fmla="*/ 10599 h 10616"/>
              <a:gd name="connsiteX46" fmla="*/ 9817 w 10000"/>
              <a:gd name="connsiteY46" fmla="*/ 10607 h 10616"/>
              <a:gd name="connsiteX47" fmla="*/ 10000 w 10000"/>
              <a:gd name="connsiteY47" fmla="*/ 10616 h 10616"/>
              <a:gd name="connsiteX0" fmla="*/ 10000 w 10000"/>
              <a:gd name="connsiteY0" fmla="*/ 10587 h 10587"/>
              <a:gd name="connsiteX1" fmla="*/ 4794 w 10000"/>
              <a:gd name="connsiteY1" fmla="*/ 677 h 10587"/>
              <a:gd name="connsiteX2" fmla="*/ 4018 w 10000"/>
              <a:gd name="connsiteY2" fmla="*/ 895 h 10587"/>
              <a:gd name="connsiteX3" fmla="*/ 3630 w 10000"/>
              <a:gd name="connsiteY3" fmla="*/ 1012 h 10587"/>
              <a:gd name="connsiteX4" fmla="*/ 3264 w 10000"/>
              <a:gd name="connsiteY4" fmla="*/ 1129 h 10587"/>
              <a:gd name="connsiteX5" fmla="*/ 2922 w 10000"/>
              <a:gd name="connsiteY5" fmla="*/ 1263 h 10587"/>
              <a:gd name="connsiteX6" fmla="*/ 2603 w 10000"/>
              <a:gd name="connsiteY6" fmla="*/ 1398 h 10587"/>
              <a:gd name="connsiteX7" fmla="*/ 2283 w 10000"/>
              <a:gd name="connsiteY7" fmla="*/ 1540 h 10587"/>
              <a:gd name="connsiteX8" fmla="*/ 1986 w 10000"/>
              <a:gd name="connsiteY8" fmla="*/ 1685 h 10587"/>
              <a:gd name="connsiteX9" fmla="*/ 1712 w 10000"/>
              <a:gd name="connsiteY9" fmla="*/ 1837 h 10587"/>
              <a:gd name="connsiteX10" fmla="*/ 1439 w 10000"/>
              <a:gd name="connsiteY10" fmla="*/ 2001 h 10587"/>
              <a:gd name="connsiteX11" fmla="*/ 1210 w 10000"/>
              <a:gd name="connsiteY11" fmla="*/ 2163 h 10587"/>
              <a:gd name="connsiteX12" fmla="*/ 981 w 10000"/>
              <a:gd name="connsiteY12" fmla="*/ 2334 h 10587"/>
              <a:gd name="connsiteX13" fmla="*/ 800 w 10000"/>
              <a:gd name="connsiteY13" fmla="*/ 2513 h 10587"/>
              <a:gd name="connsiteX14" fmla="*/ 617 w 10000"/>
              <a:gd name="connsiteY14" fmla="*/ 2684 h 10587"/>
              <a:gd name="connsiteX15" fmla="*/ 456 w 10000"/>
              <a:gd name="connsiteY15" fmla="*/ 2872 h 10587"/>
              <a:gd name="connsiteX16" fmla="*/ 320 w 10000"/>
              <a:gd name="connsiteY16" fmla="*/ 3054 h 10587"/>
              <a:gd name="connsiteX17" fmla="*/ 205 w 10000"/>
              <a:gd name="connsiteY17" fmla="*/ 3241 h 10587"/>
              <a:gd name="connsiteX18" fmla="*/ 114 w 10000"/>
              <a:gd name="connsiteY18" fmla="*/ 3439 h 10587"/>
              <a:gd name="connsiteX19" fmla="*/ 68 w 10000"/>
              <a:gd name="connsiteY19" fmla="*/ 3638 h 10587"/>
              <a:gd name="connsiteX20" fmla="*/ 22 w 10000"/>
              <a:gd name="connsiteY20" fmla="*/ 3835 h 10587"/>
              <a:gd name="connsiteX21" fmla="*/ 0 w 10000"/>
              <a:gd name="connsiteY21" fmla="*/ 4033 h 10587"/>
              <a:gd name="connsiteX22" fmla="*/ 0 w 10000"/>
              <a:gd name="connsiteY22" fmla="*/ 4033 h 10587"/>
              <a:gd name="connsiteX23" fmla="*/ 22 w 10000"/>
              <a:gd name="connsiteY23" fmla="*/ 4322 h 10587"/>
              <a:gd name="connsiteX24" fmla="*/ 91 w 10000"/>
              <a:gd name="connsiteY24" fmla="*/ 4583 h 10587"/>
              <a:gd name="connsiteX25" fmla="*/ 183 w 10000"/>
              <a:gd name="connsiteY25" fmla="*/ 4844 h 10587"/>
              <a:gd name="connsiteX26" fmla="*/ 251 w 10000"/>
              <a:gd name="connsiteY26" fmla="*/ 4961 h 10587"/>
              <a:gd name="connsiteX27" fmla="*/ 342 w 10000"/>
              <a:gd name="connsiteY27" fmla="*/ 5086 h 10587"/>
              <a:gd name="connsiteX28" fmla="*/ 434 w 10000"/>
              <a:gd name="connsiteY28" fmla="*/ 5212 h 10587"/>
              <a:gd name="connsiteX29" fmla="*/ 571 w 10000"/>
              <a:gd name="connsiteY29" fmla="*/ 5337 h 10587"/>
              <a:gd name="connsiteX30" fmla="*/ 844 w 10000"/>
              <a:gd name="connsiteY30" fmla="*/ 5604 h 10587"/>
              <a:gd name="connsiteX31" fmla="*/ 1210 w 10000"/>
              <a:gd name="connsiteY31" fmla="*/ 5882 h 10587"/>
              <a:gd name="connsiteX32" fmla="*/ 1644 w 10000"/>
              <a:gd name="connsiteY32" fmla="*/ 6189 h 10587"/>
              <a:gd name="connsiteX33" fmla="*/ 2169 w 10000"/>
              <a:gd name="connsiteY33" fmla="*/ 6522 h 10587"/>
              <a:gd name="connsiteX34" fmla="*/ 2808 w 10000"/>
              <a:gd name="connsiteY34" fmla="*/ 6890 h 10587"/>
              <a:gd name="connsiteX35" fmla="*/ 3539 w 10000"/>
              <a:gd name="connsiteY35" fmla="*/ 7312 h 10587"/>
              <a:gd name="connsiteX36" fmla="*/ 4360 w 10000"/>
              <a:gd name="connsiteY36" fmla="*/ 7789 h 10587"/>
              <a:gd name="connsiteX37" fmla="*/ 6392 w 10000"/>
              <a:gd name="connsiteY37" fmla="*/ 8932 h 10587"/>
              <a:gd name="connsiteX38" fmla="*/ 8950 w 10000"/>
              <a:gd name="connsiteY38" fmla="*/ 10371 h 10587"/>
              <a:gd name="connsiteX39" fmla="*/ 8950 w 10000"/>
              <a:gd name="connsiteY39" fmla="*/ 10371 h 10587"/>
              <a:gd name="connsiteX40" fmla="*/ 9063 w 10000"/>
              <a:gd name="connsiteY40" fmla="*/ 10426 h 10587"/>
              <a:gd name="connsiteX41" fmla="*/ 9200 w 10000"/>
              <a:gd name="connsiteY41" fmla="*/ 10479 h 10587"/>
              <a:gd name="connsiteX42" fmla="*/ 9338 w 10000"/>
              <a:gd name="connsiteY42" fmla="*/ 10514 h 10587"/>
              <a:gd name="connsiteX43" fmla="*/ 9497 w 10000"/>
              <a:gd name="connsiteY43" fmla="*/ 10542 h 10587"/>
              <a:gd name="connsiteX44" fmla="*/ 9658 w 10000"/>
              <a:gd name="connsiteY44" fmla="*/ 10570 h 10587"/>
              <a:gd name="connsiteX45" fmla="*/ 9817 w 10000"/>
              <a:gd name="connsiteY45" fmla="*/ 10578 h 10587"/>
              <a:gd name="connsiteX46" fmla="*/ 10000 w 10000"/>
              <a:gd name="connsiteY46" fmla="*/ 10587 h 10587"/>
              <a:gd name="connsiteX0" fmla="*/ 10000 w 10000"/>
              <a:gd name="connsiteY0" fmla="*/ 9692 h 9692"/>
              <a:gd name="connsiteX1" fmla="*/ 4018 w 10000"/>
              <a:gd name="connsiteY1" fmla="*/ 0 h 9692"/>
              <a:gd name="connsiteX2" fmla="*/ 3630 w 10000"/>
              <a:gd name="connsiteY2" fmla="*/ 117 h 9692"/>
              <a:gd name="connsiteX3" fmla="*/ 3264 w 10000"/>
              <a:gd name="connsiteY3" fmla="*/ 234 h 9692"/>
              <a:gd name="connsiteX4" fmla="*/ 2922 w 10000"/>
              <a:gd name="connsiteY4" fmla="*/ 368 h 9692"/>
              <a:gd name="connsiteX5" fmla="*/ 2603 w 10000"/>
              <a:gd name="connsiteY5" fmla="*/ 503 h 9692"/>
              <a:gd name="connsiteX6" fmla="*/ 2283 w 10000"/>
              <a:gd name="connsiteY6" fmla="*/ 645 h 9692"/>
              <a:gd name="connsiteX7" fmla="*/ 1986 w 10000"/>
              <a:gd name="connsiteY7" fmla="*/ 790 h 9692"/>
              <a:gd name="connsiteX8" fmla="*/ 1712 w 10000"/>
              <a:gd name="connsiteY8" fmla="*/ 942 h 9692"/>
              <a:gd name="connsiteX9" fmla="*/ 1439 w 10000"/>
              <a:gd name="connsiteY9" fmla="*/ 1106 h 9692"/>
              <a:gd name="connsiteX10" fmla="*/ 1210 w 10000"/>
              <a:gd name="connsiteY10" fmla="*/ 1268 h 9692"/>
              <a:gd name="connsiteX11" fmla="*/ 981 w 10000"/>
              <a:gd name="connsiteY11" fmla="*/ 1439 h 9692"/>
              <a:gd name="connsiteX12" fmla="*/ 800 w 10000"/>
              <a:gd name="connsiteY12" fmla="*/ 1618 h 9692"/>
              <a:gd name="connsiteX13" fmla="*/ 617 w 10000"/>
              <a:gd name="connsiteY13" fmla="*/ 1789 h 9692"/>
              <a:gd name="connsiteX14" fmla="*/ 456 w 10000"/>
              <a:gd name="connsiteY14" fmla="*/ 1977 h 9692"/>
              <a:gd name="connsiteX15" fmla="*/ 320 w 10000"/>
              <a:gd name="connsiteY15" fmla="*/ 2159 h 9692"/>
              <a:gd name="connsiteX16" fmla="*/ 205 w 10000"/>
              <a:gd name="connsiteY16" fmla="*/ 2346 h 9692"/>
              <a:gd name="connsiteX17" fmla="*/ 114 w 10000"/>
              <a:gd name="connsiteY17" fmla="*/ 2544 h 9692"/>
              <a:gd name="connsiteX18" fmla="*/ 68 w 10000"/>
              <a:gd name="connsiteY18" fmla="*/ 2743 h 9692"/>
              <a:gd name="connsiteX19" fmla="*/ 22 w 10000"/>
              <a:gd name="connsiteY19" fmla="*/ 2940 h 9692"/>
              <a:gd name="connsiteX20" fmla="*/ 0 w 10000"/>
              <a:gd name="connsiteY20" fmla="*/ 3138 h 9692"/>
              <a:gd name="connsiteX21" fmla="*/ 0 w 10000"/>
              <a:gd name="connsiteY21" fmla="*/ 3138 h 9692"/>
              <a:gd name="connsiteX22" fmla="*/ 22 w 10000"/>
              <a:gd name="connsiteY22" fmla="*/ 3427 h 9692"/>
              <a:gd name="connsiteX23" fmla="*/ 91 w 10000"/>
              <a:gd name="connsiteY23" fmla="*/ 3688 h 9692"/>
              <a:gd name="connsiteX24" fmla="*/ 183 w 10000"/>
              <a:gd name="connsiteY24" fmla="*/ 3949 h 9692"/>
              <a:gd name="connsiteX25" fmla="*/ 251 w 10000"/>
              <a:gd name="connsiteY25" fmla="*/ 4066 h 9692"/>
              <a:gd name="connsiteX26" fmla="*/ 342 w 10000"/>
              <a:gd name="connsiteY26" fmla="*/ 4191 h 9692"/>
              <a:gd name="connsiteX27" fmla="*/ 434 w 10000"/>
              <a:gd name="connsiteY27" fmla="*/ 4317 h 9692"/>
              <a:gd name="connsiteX28" fmla="*/ 571 w 10000"/>
              <a:gd name="connsiteY28" fmla="*/ 4442 h 9692"/>
              <a:gd name="connsiteX29" fmla="*/ 844 w 10000"/>
              <a:gd name="connsiteY29" fmla="*/ 4709 h 9692"/>
              <a:gd name="connsiteX30" fmla="*/ 1210 w 10000"/>
              <a:gd name="connsiteY30" fmla="*/ 4987 h 9692"/>
              <a:gd name="connsiteX31" fmla="*/ 1644 w 10000"/>
              <a:gd name="connsiteY31" fmla="*/ 5294 h 9692"/>
              <a:gd name="connsiteX32" fmla="*/ 2169 w 10000"/>
              <a:gd name="connsiteY32" fmla="*/ 5627 h 9692"/>
              <a:gd name="connsiteX33" fmla="*/ 2808 w 10000"/>
              <a:gd name="connsiteY33" fmla="*/ 5995 h 9692"/>
              <a:gd name="connsiteX34" fmla="*/ 3539 w 10000"/>
              <a:gd name="connsiteY34" fmla="*/ 6417 h 9692"/>
              <a:gd name="connsiteX35" fmla="*/ 4360 w 10000"/>
              <a:gd name="connsiteY35" fmla="*/ 6894 h 9692"/>
              <a:gd name="connsiteX36" fmla="*/ 6392 w 10000"/>
              <a:gd name="connsiteY36" fmla="*/ 8037 h 9692"/>
              <a:gd name="connsiteX37" fmla="*/ 8950 w 10000"/>
              <a:gd name="connsiteY37" fmla="*/ 9476 h 9692"/>
              <a:gd name="connsiteX38" fmla="*/ 8950 w 10000"/>
              <a:gd name="connsiteY38" fmla="*/ 9476 h 9692"/>
              <a:gd name="connsiteX39" fmla="*/ 9063 w 10000"/>
              <a:gd name="connsiteY39" fmla="*/ 9531 h 9692"/>
              <a:gd name="connsiteX40" fmla="*/ 9200 w 10000"/>
              <a:gd name="connsiteY40" fmla="*/ 9584 h 9692"/>
              <a:gd name="connsiteX41" fmla="*/ 9338 w 10000"/>
              <a:gd name="connsiteY41" fmla="*/ 9619 h 9692"/>
              <a:gd name="connsiteX42" fmla="*/ 9497 w 10000"/>
              <a:gd name="connsiteY42" fmla="*/ 9647 h 9692"/>
              <a:gd name="connsiteX43" fmla="*/ 9658 w 10000"/>
              <a:gd name="connsiteY43" fmla="*/ 9675 h 9692"/>
              <a:gd name="connsiteX44" fmla="*/ 9817 w 10000"/>
              <a:gd name="connsiteY44" fmla="*/ 9683 h 9692"/>
              <a:gd name="connsiteX45" fmla="*/ 10000 w 10000"/>
              <a:gd name="connsiteY45" fmla="*/ 9692 h 9692"/>
              <a:gd name="connsiteX0" fmla="*/ 10000 w 10000"/>
              <a:gd name="connsiteY0" fmla="*/ 9879 h 9879"/>
              <a:gd name="connsiteX1" fmla="*/ 3630 w 10000"/>
              <a:gd name="connsiteY1" fmla="*/ 0 h 9879"/>
              <a:gd name="connsiteX2" fmla="*/ 3264 w 10000"/>
              <a:gd name="connsiteY2" fmla="*/ 120 h 9879"/>
              <a:gd name="connsiteX3" fmla="*/ 2922 w 10000"/>
              <a:gd name="connsiteY3" fmla="*/ 259 h 9879"/>
              <a:gd name="connsiteX4" fmla="*/ 2603 w 10000"/>
              <a:gd name="connsiteY4" fmla="*/ 398 h 9879"/>
              <a:gd name="connsiteX5" fmla="*/ 2283 w 10000"/>
              <a:gd name="connsiteY5" fmla="*/ 544 h 9879"/>
              <a:gd name="connsiteX6" fmla="*/ 1986 w 10000"/>
              <a:gd name="connsiteY6" fmla="*/ 694 h 9879"/>
              <a:gd name="connsiteX7" fmla="*/ 1712 w 10000"/>
              <a:gd name="connsiteY7" fmla="*/ 851 h 9879"/>
              <a:gd name="connsiteX8" fmla="*/ 1439 w 10000"/>
              <a:gd name="connsiteY8" fmla="*/ 1020 h 9879"/>
              <a:gd name="connsiteX9" fmla="*/ 1210 w 10000"/>
              <a:gd name="connsiteY9" fmla="*/ 1187 h 9879"/>
              <a:gd name="connsiteX10" fmla="*/ 981 w 10000"/>
              <a:gd name="connsiteY10" fmla="*/ 1364 h 9879"/>
              <a:gd name="connsiteX11" fmla="*/ 800 w 10000"/>
              <a:gd name="connsiteY11" fmla="*/ 1548 h 9879"/>
              <a:gd name="connsiteX12" fmla="*/ 617 w 10000"/>
              <a:gd name="connsiteY12" fmla="*/ 1725 h 9879"/>
              <a:gd name="connsiteX13" fmla="*/ 456 w 10000"/>
              <a:gd name="connsiteY13" fmla="*/ 1919 h 9879"/>
              <a:gd name="connsiteX14" fmla="*/ 320 w 10000"/>
              <a:gd name="connsiteY14" fmla="*/ 2107 h 9879"/>
              <a:gd name="connsiteX15" fmla="*/ 205 w 10000"/>
              <a:gd name="connsiteY15" fmla="*/ 2300 h 9879"/>
              <a:gd name="connsiteX16" fmla="*/ 114 w 10000"/>
              <a:gd name="connsiteY16" fmla="*/ 2504 h 9879"/>
              <a:gd name="connsiteX17" fmla="*/ 68 w 10000"/>
              <a:gd name="connsiteY17" fmla="*/ 2709 h 9879"/>
              <a:gd name="connsiteX18" fmla="*/ 22 w 10000"/>
              <a:gd name="connsiteY18" fmla="*/ 2912 h 9879"/>
              <a:gd name="connsiteX19" fmla="*/ 0 w 10000"/>
              <a:gd name="connsiteY19" fmla="*/ 3117 h 9879"/>
              <a:gd name="connsiteX20" fmla="*/ 0 w 10000"/>
              <a:gd name="connsiteY20" fmla="*/ 3117 h 9879"/>
              <a:gd name="connsiteX21" fmla="*/ 22 w 10000"/>
              <a:gd name="connsiteY21" fmla="*/ 3415 h 9879"/>
              <a:gd name="connsiteX22" fmla="*/ 91 w 10000"/>
              <a:gd name="connsiteY22" fmla="*/ 3684 h 9879"/>
              <a:gd name="connsiteX23" fmla="*/ 183 w 10000"/>
              <a:gd name="connsiteY23" fmla="*/ 3953 h 9879"/>
              <a:gd name="connsiteX24" fmla="*/ 251 w 10000"/>
              <a:gd name="connsiteY24" fmla="*/ 4074 h 9879"/>
              <a:gd name="connsiteX25" fmla="*/ 342 w 10000"/>
              <a:gd name="connsiteY25" fmla="*/ 4203 h 9879"/>
              <a:gd name="connsiteX26" fmla="*/ 434 w 10000"/>
              <a:gd name="connsiteY26" fmla="*/ 4333 h 9879"/>
              <a:gd name="connsiteX27" fmla="*/ 571 w 10000"/>
              <a:gd name="connsiteY27" fmla="*/ 4462 h 9879"/>
              <a:gd name="connsiteX28" fmla="*/ 844 w 10000"/>
              <a:gd name="connsiteY28" fmla="*/ 4738 h 9879"/>
              <a:gd name="connsiteX29" fmla="*/ 1210 w 10000"/>
              <a:gd name="connsiteY29" fmla="*/ 5024 h 9879"/>
              <a:gd name="connsiteX30" fmla="*/ 1644 w 10000"/>
              <a:gd name="connsiteY30" fmla="*/ 5341 h 9879"/>
              <a:gd name="connsiteX31" fmla="*/ 2169 w 10000"/>
              <a:gd name="connsiteY31" fmla="*/ 5685 h 9879"/>
              <a:gd name="connsiteX32" fmla="*/ 2808 w 10000"/>
              <a:gd name="connsiteY32" fmla="*/ 6065 h 9879"/>
              <a:gd name="connsiteX33" fmla="*/ 3539 w 10000"/>
              <a:gd name="connsiteY33" fmla="*/ 6500 h 9879"/>
              <a:gd name="connsiteX34" fmla="*/ 4360 w 10000"/>
              <a:gd name="connsiteY34" fmla="*/ 6992 h 9879"/>
              <a:gd name="connsiteX35" fmla="*/ 6392 w 10000"/>
              <a:gd name="connsiteY35" fmla="*/ 8171 h 9879"/>
              <a:gd name="connsiteX36" fmla="*/ 8950 w 10000"/>
              <a:gd name="connsiteY36" fmla="*/ 9656 h 9879"/>
              <a:gd name="connsiteX37" fmla="*/ 8950 w 10000"/>
              <a:gd name="connsiteY37" fmla="*/ 9656 h 9879"/>
              <a:gd name="connsiteX38" fmla="*/ 9063 w 10000"/>
              <a:gd name="connsiteY38" fmla="*/ 9713 h 9879"/>
              <a:gd name="connsiteX39" fmla="*/ 9200 w 10000"/>
              <a:gd name="connsiteY39" fmla="*/ 9768 h 9879"/>
              <a:gd name="connsiteX40" fmla="*/ 9338 w 10000"/>
              <a:gd name="connsiteY40" fmla="*/ 9804 h 9879"/>
              <a:gd name="connsiteX41" fmla="*/ 9497 w 10000"/>
              <a:gd name="connsiteY41" fmla="*/ 9833 h 9879"/>
              <a:gd name="connsiteX42" fmla="*/ 9658 w 10000"/>
              <a:gd name="connsiteY42" fmla="*/ 9861 h 9879"/>
              <a:gd name="connsiteX43" fmla="*/ 9817 w 10000"/>
              <a:gd name="connsiteY43" fmla="*/ 9870 h 9879"/>
              <a:gd name="connsiteX44" fmla="*/ 10000 w 10000"/>
              <a:gd name="connsiteY44" fmla="*/ 9879 h 9879"/>
              <a:gd name="connsiteX0" fmla="*/ 9817 w 9817"/>
              <a:gd name="connsiteY0" fmla="*/ 9991 h 9991"/>
              <a:gd name="connsiteX1" fmla="*/ 3630 w 9817"/>
              <a:gd name="connsiteY1" fmla="*/ 0 h 9991"/>
              <a:gd name="connsiteX2" fmla="*/ 3264 w 9817"/>
              <a:gd name="connsiteY2" fmla="*/ 121 h 9991"/>
              <a:gd name="connsiteX3" fmla="*/ 2922 w 9817"/>
              <a:gd name="connsiteY3" fmla="*/ 262 h 9991"/>
              <a:gd name="connsiteX4" fmla="*/ 2603 w 9817"/>
              <a:gd name="connsiteY4" fmla="*/ 403 h 9991"/>
              <a:gd name="connsiteX5" fmla="*/ 2283 w 9817"/>
              <a:gd name="connsiteY5" fmla="*/ 551 h 9991"/>
              <a:gd name="connsiteX6" fmla="*/ 1986 w 9817"/>
              <a:gd name="connsiteY6" fmla="*/ 703 h 9991"/>
              <a:gd name="connsiteX7" fmla="*/ 1712 w 9817"/>
              <a:gd name="connsiteY7" fmla="*/ 861 h 9991"/>
              <a:gd name="connsiteX8" fmla="*/ 1439 w 9817"/>
              <a:gd name="connsiteY8" fmla="*/ 1032 h 9991"/>
              <a:gd name="connsiteX9" fmla="*/ 1210 w 9817"/>
              <a:gd name="connsiteY9" fmla="*/ 1202 h 9991"/>
              <a:gd name="connsiteX10" fmla="*/ 981 w 9817"/>
              <a:gd name="connsiteY10" fmla="*/ 1381 h 9991"/>
              <a:gd name="connsiteX11" fmla="*/ 800 w 9817"/>
              <a:gd name="connsiteY11" fmla="*/ 1567 h 9991"/>
              <a:gd name="connsiteX12" fmla="*/ 617 w 9817"/>
              <a:gd name="connsiteY12" fmla="*/ 1746 h 9991"/>
              <a:gd name="connsiteX13" fmla="*/ 456 w 9817"/>
              <a:gd name="connsiteY13" fmla="*/ 1943 h 9991"/>
              <a:gd name="connsiteX14" fmla="*/ 320 w 9817"/>
              <a:gd name="connsiteY14" fmla="*/ 2133 h 9991"/>
              <a:gd name="connsiteX15" fmla="*/ 205 w 9817"/>
              <a:gd name="connsiteY15" fmla="*/ 2328 h 9991"/>
              <a:gd name="connsiteX16" fmla="*/ 114 w 9817"/>
              <a:gd name="connsiteY16" fmla="*/ 2535 h 9991"/>
              <a:gd name="connsiteX17" fmla="*/ 68 w 9817"/>
              <a:gd name="connsiteY17" fmla="*/ 2742 h 9991"/>
              <a:gd name="connsiteX18" fmla="*/ 22 w 9817"/>
              <a:gd name="connsiteY18" fmla="*/ 2948 h 9991"/>
              <a:gd name="connsiteX19" fmla="*/ 0 w 9817"/>
              <a:gd name="connsiteY19" fmla="*/ 3155 h 9991"/>
              <a:gd name="connsiteX20" fmla="*/ 0 w 9817"/>
              <a:gd name="connsiteY20" fmla="*/ 3155 h 9991"/>
              <a:gd name="connsiteX21" fmla="*/ 22 w 9817"/>
              <a:gd name="connsiteY21" fmla="*/ 3457 h 9991"/>
              <a:gd name="connsiteX22" fmla="*/ 91 w 9817"/>
              <a:gd name="connsiteY22" fmla="*/ 3729 h 9991"/>
              <a:gd name="connsiteX23" fmla="*/ 183 w 9817"/>
              <a:gd name="connsiteY23" fmla="*/ 4001 h 9991"/>
              <a:gd name="connsiteX24" fmla="*/ 251 w 9817"/>
              <a:gd name="connsiteY24" fmla="*/ 4124 h 9991"/>
              <a:gd name="connsiteX25" fmla="*/ 342 w 9817"/>
              <a:gd name="connsiteY25" fmla="*/ 4254 h 9991"/>
              <a:gd name="connsiteX26" fmla="*/ 434 w 9817"/>
              <a:gd name="connsiteY26" fmla="*/ 4386 h 9991"/>
              <a:gd name="connsiteX27" fmla="*/ 571 w 9817"/>
              <a:gd name="connsiteY27" fmla="*/ 4517 h 9991"/>
              <a:gd name="connsiteX28" fmla="*/ 844 w 9817"/>
              <a:gd name="connsiteY28" fmla="*/ 4796 h 9991"/>
              <a:gd name="connsiteX29" fmla="*/ 1210 w 9817"/>
              <a:gd name="connsiteY29" fmla="*/ 5086 h 9991"/>
              <a:gd name="connsiteX30" fmla="*/ 1644 w 9817"/>
              <a:gd name="connsiteY30" fmla="*/ 5406 h 9991"/>
              <a:gd name="connsiteX31" fmla="*/ 2169 w 9817"/>
              <a:gd name="connsiteY31" fmla="*/ 5755 h 9991"/>
              <a:gd name="connsiteX32" fmla="*/ 2808 w 9817"/>
              <a:gd name="connsiteY32" fmla="*/ 6139 h 9991"/>
              <a:gd name="connsiteX33" fmla="*/ 3539 w 9817"/>
              <a:gd name="connsiteY33" fmla="*/ 6580 h 9991"/>
              <a:gd name="connsiteX34" fmla="*/ 4360 w 9817"/>
              <a:gd name="connsiteY34" fmla="*/ 7078 h 9991"/>
              <a:gd name="connsiteX35" fmla="*/ 6392 w 9817"/>
              <a:gd name="connsiteY35" fmla="*/ 8271 h 9991"/>
              <a:gd name="connsiteX36" fmla="*/ 8950 w 9817"/>
              <a:gd name="connsiteY36" fmla="*/ 9774 h 9991"/>
              <a:gd name="connsiteX37" fmla="*/ 8950 w 9817"/>
              <a:gd name="connsiteY37" fmla="*/ 9774 h 9991"/>
              <a:gd name="connsiteX38" fmla="*/ 9063 w 9817"/>
              <a:gd name="connsiteY38" fmla="*/ 9832 h 9991"/>
              <a:gd name="connsiteX39" fmla="*/ 9200 w 9817"/>
              <a:gd name="connsiteY39" fmla="*/ 9888 h 9991"/>
              <a:gd name="connsiteX40" fmla="*/ 9338 w 9817"/>
              <a:gd name="connsiteY40" fmla="*/ 9924 h 9991"/>
              <a:gd name="connsiteX41" fmla="*/ 9497 w 9817"/>
              <a:gd name="connsiteY41" fmla="*/ 9953 h 9991"/>
              <a:gd name="connsiteX42" fmla="*/ 9658 w 9817"/>
              <a:gd name="connsiteY42" fmla="*/ 9982 h 9991"/>
              <a:gd name="connsiteX43" fmla="*/ 9817 w 9817"/>
              <a:gd name="connsiteY43" fmla="*/ 9991 h 9991"/>
              <a:gd name="connsiteX0" fmla="*/ 9838 w 9838"/>
              <a:gd name="connsiteY0" fmla="*/ 9991 h 9991"/>
              <a:gd name="connsiteX1" fmla="*/ 3698 w 9838"/>
              <a:gd name="connsiteY1" fmla="*/ 0 h 9991"/>
              <a:gd name="connsiteX2" fmla="*/ 3325 w 9838"/>
              <a:gd name="connsiteY2" fmla="*/ 121 h 9991"/>
              <a:gd name="connsiteX3" fmla="*/ 2976 w 9838"/>
              <a:gd name="connsiteY3" fmla="*/ 262 h 9991"/>
              <a:gd name="connsiteX4" fmla="*/ 2652 w 9838"/>
              <a:gd name="connsiteY4" fmla="*/ 403 h 9991"/>
              <a:gd name="connsiteX5" fmla="*/ 2326 w 9838"/>
              <a:gd name="connsiteY5" fmla="*/ 551 h 9991"/>
              <a:gd name="connsiteX6" fmla="*/ 2023 w 9838"/>
              <a:gd name="connsiteY6" fmla="*/ 704 h 9991"/>
              <a:gd name="connsiteX7" fmla="*/ 1744 w 9838"/>
              <a:gd name="connsiteY7" fmla="*/ 862 h 9991"/>
              <a:gd name="connsiteX8" fmla="*/ 1466 w 9838"/>
              <a:gd name="connsiteY8" fmla="*/ 1033 h 9991"/>
              <a:gd name="connsiteX9" fmla="*/ 1233 w 9838"/>
              <a:gd name="connsiteY9" fmla="*/ 1203 h 9991"/>
              <a:gd name="connsiteX10" fmla="*/ 999 w 9838"/>
              <a:gd name="connsiteY10" fmla="*/ 1382 h 9991"/>
              <a:gd name="connsiteX11" fmla="*/ 815 w 9838"/>
              <a:gd name="connsiteY11" fmla="*/ 1568 h 9991"/>
              <a:gd name="connsiteX12" fmla="*/ 629 w 9838"/>
              <a:gd name="connsiteY12" fmla="*/ 1748 h 9991"/>
              <a:gd name="connsiteX13" fmla="*/ 465 w 9838"/>
              <a:gd name="connsiteY13" fmla="*/ 1945 h 9991"/>
              <a:gd name="connsiteX14" fmla="*/ 326 w 9838"/>
              <a:gd name="connsiteY14" fmla="*/ 2135 h 9991"/>
              <a:gd name="connsiteX15" fmla="*/ 209 w 9838"/>
              <a:gd name="connsiteY15" fmla="*/ 2330 h 9991"/>
              <a:gd name="connsiteX16" fmla="*/ 116 w 9838"/>
              <a:gd name="connsiteY16" fmla="*/ 2537 h 9991"/>
              <a:gd name="connsiteX17" fmla="*/ 69 w 9838"/>
              <a:gd name="connsiteY17" fmla="*/ 2744 h 9991"/>
              <a:gd name="connsiteX18" fmla="*/ 22 w 9838"/>
              <a:gd name="connsiteY18" fmla="*/ 2951 h 9991"/>
              <a:gd name="connsiteX19" fmla="*/ 0 w 9838"/>
              <a:gd name="connsiteY19" fmla="*/ 3158 h 9991"/>
              <a:gd name="connsiteX20" fmla="*/ 0 w 9838"/>
              <a:gd name="connsiteY20" fmla="*/ 3158 h 9991"/>
              <a:gd name="connsiteX21" fmla="*/ 22 w 9838"/>
              <a:gd name="connsiteY21" fmla="*/ 3460 h 9991"/>
              <a:gd name="connsiteX22" fmla="*/ 93 w 9838"/>
              <a:gd name="connsiteY22" fmla="*/ 3732 h 9991"/>
              <a:gd name="connsiteX23" fmla="*/ 186 w 9838"/>
              <a:gd name="connsiteY23" fmla="*/ 4005 h 9991"/>
              <a:gd name="connsiteX24" fmla="*/ 256 w 9838"/>
              <a:gd name="connsiteY24" fmla="*/ 4128 h 9991"/>
              <a:gd name="connsiteX25" fmla="*/ 348 w 9838"/>
              <a:gd name="connsiteY25" fmla="*/ 4258 h 9991"/>
              <a:gd name="connsiteX26" fmla="*/ 442 w 9838"/>
              <a:gd name="connsiteY26" fmla="*/ 4390 h 9991"/>
              <a:gd name="connsiteX27" fmla="*/ 582 w 9838"/>
              <a:gd name="connsiteY27" fmla="*/ 4521 h 9991"/>
              <a:gd name="connsiteX28" fmla="*/ 860 w 9838"/>
              <a:gd name="connsiteY28" fmla="*/ 4800 h 9991"/>
              <a:gd name="connsiteX29" fmla="*/ 1233 w 9838"/>
              <a:gd name="connsiteY29" fmla="*/ 5091 h 9991"/>
              <a:gd name="connsiteX30" fmla="*/ 1675 w 9838"/>
              <a:gd name="connsiteY30" fmla="*/ 5411 h 9991"/>
              <a:gd name="connsiteX31" fmla="*/ 2209 w 9838"/>
              <a:gd name="connsiteY31" fmla="*/ 5760 h 9991"/>
              <a:gd name="connsiteX32" fmla="*/ 2860 w 9838"/>
              <a:gd name="connsiteY32" fmla="*/ 6145 h 9991"/>
              <a:gd name="connsiteX33" fmla="*/ 3605 w 9838"/>
              <a:gd name="connsiteY33" fmla="*/ 6586 h 9991"/>
              <a:gd name="connsiteX34" fmla="*/ 4441 w 9838"/>
              <a:gd name="connsiteY34" fmla="*/ 7084 h 9991"/>
              <a:gd name="connsiteX35" fmla="*/ 6511 w 9838"/>
              <a:gd name="connsiteY35" fmla="*/ 8278 h 9991"/>
              <a:gd name="connsiteX36" fmla="*/ 9117 w 9838"/>
              <a:gd name="connsiteY36" fmla="*/ 9783 h 9991"/>
              <a:gd name="connsiteX37" fmla="*/ 9117 w 9838"/>
              <a:gd name="connsiteY37" fmla="*/ 9783 h 9991"/>
              <a:gd name="connsiteX38" fmla="*/ 9232 w 9838"/>
              <a:gd name="connsiteY38" fmla="*/ 9841 h 9991"/>
              <a:gd name="connsiteX39" fmla="*/ 9371 w 9838"/>
              <a:gd name="connsiteY39" fmla="*/ 9897 h 9991"/>
              <a:gd name="connsiteX40" fmla="*/ 9512 w 9838"/>
              <a:gd name="connsiteY40" fmla="*/ 9933 h 9991"/>
              <a:gd name="connsiteX41" fmla="*/ 9674 w 9838"/>
              <a:gd name="connsiteY41" fmla="*/ 9962 h 9991"/>
              <a:gd name="connsiteX42" fmla="*/ 9838 w 9838"/>
              <a:gd name="connsiteY42" fmla="*/ 9991 h 9991"/>
              <a:gd name="connsiteX0" fmla="*/ 9833 w 9833"/>
              <a:gd name="connsiteY0" fmla="*/ 9971 h 9971"/>
              <a:gd name="connsiteX1" fmla="*/ 3759 w 9833"/>
              <a:gd name="connsiteY1" fmla="*/ 0 h 9971"/>
              <a:gd name="connsiteX2" fmla="*/ 3380 w 9833"/>
              <a:gd name="connsiteY2" fmla="*/ 121 h 9971"/>
              <a:gd name="connsiteX3" fmla="*/ 3025 w 9833"/>
              <a:gd name="connsiteY3" fmla="*/ 262 h 9971"/>
              <a:gd name="connsiteX4" fmla="*/ 2696 w 9833"/>
              <a:gd name="connsiteY4" fmla="*/ 403 h 9971"/>
              <a:gd name="connsiteX5" fmla="*/ 2364 w 9833"/>
              <a:gd name="connsiteY5" fmla="*/ 551 h 9971"/>
              <a:gd name="connsiteX6" fmla="*/ 2056 w 9833"/>
              <a:gd name="connsiteY6" fmla="*/ 705 h 9971"/>
              <a:gd name="connsiteX7" fmla="*/ 1773 w 9833"/>
              <a:gd name="connsiteY7" fmla="*/ 863 h 9971"/>
              <a:gd name="connsiteX8" fmla="*/ 1490 w 9833"/>
              <a:gd name="connsiteY8" fmla="*/ 1034 h 9971"/>
              <a:gd name="connsiteX9" fmla="*/ 1253 w 9833"/>
              <a:gd name="connsiteY9" fmla="*/ 1204 h 9971"/>
              <a:gd name="connsiteX10" fmla="*/ 1015 w 9833"/>
              <a:gd name="connsiteY10" fmla="*/ 1383 h 9971"/>
              <a:gd name="connsiteX11" fmla="*/ 828 w 9833"/>
              <a:gd name="connsiteY11" fmla="*/ 1569 h 9971"/>
              <a:gd name="connsiteX12" fmla="*/ 639 w 9833"/>
              <a:gd name="connsiteY12" fmla="*/ 1750 h 9971"/>
              <a:gd name="connsiteX13" fmla="*/ 473 w 9833"/>
              <a:gd name="connsiteY13" fmla="*/ 1947 h 9971"/>
              <a:gd name="connsiteX14" fmla="*/ 331 w 9833"/>
              <a:gd name="connsiteY14" fmla="*/ 2137 h 9971"/>
              <a:gd name="connsiteX15" fmla="*/ 212 w 9833"/>
              <a:gd name="connsiteY15" fmla="*/ 2332 h 9971"/>
              <a:gd name="connsiteX16" fmla="*/ 118 w 9833"/>
              <a:gd name="connsiteY16" fmla="*/ 2539 h 9971"/>
              <a:gd name="connsiteX17" fmla="*/ 70 w 9833"/>
              <a:gd name="connsiteY17" fmla="*/ 2746 h 9971"/>
              <a:gd name="connsiteX18" fmla="*/ 22 w 9833"/>
              <a:gd name="connsiteY18" fmla="*/ 2954 h 9971"/>
              <a:gd name="connsiteX19" fmla="*/ 0 w 9833"/>
              <a:gd name="connsiteY19" fmla="*/ 3161 h 9971"/>
              <a:gd name="connsiteX20" fmla="*/ 0 w 9833"/>
              <a:gd name="connsiteY20" fmla="*/ 3161 h 9971"/>
              <a:gd name="connsiteX21" fmla="*/ 22 w 9833"/>
              <a:gd name="connsiteY21" fmla="*/ 3463 h 9971"/>
              <a:gd name="connsiteX22" fmla="*/ 95 w 9833"/>
              <a:gd name="connsiteY22" fmla="*/ 3735 h 9971"/>
              <a:gd name="connsiteX23" fmla="*/ 189 w 9833"/>
              <a:gd name="connsiteY23" fmla="*/ 4009 h 9971"/>
              <a:gd name="connsiteX24" fmla="*/ 260 w 9833"/>
              <a:gd name="connsiteY24" fmla="*/ 4132 h 9971"/>
              <a:gd name="connsiteX25" fmla="*/ 354 w 9833"/>
              <a:gd name="connsiteY25" fmla="*/ 4262 h 9971"/>
              <a:gd name="connsiteX26" fmla="*/ 449 w 9833"/>
              <a:gd name="connsiteY26" fmla="*/ 4394 h 9971"/>
              <a:gd name="connsiteX27" fmla="*/ 592 w 9833"/>
              <a:gd name="connsiteY27" fmla="*/ 4525 h 9971"/>
              <a:gd name="connsiteX28" fmla="*/ 874 w 9833"/>
              <a:gd name="connsiteY28" fmla="*/ 4804 h 9971"/>
              <a:gd name="connsiteX29" fmla="*/ 1253 w 9833"/>
              <a:gd name="connsiteY29" fmla="*/ 5096 h 9971"/>
              <a:gd name="connsiteX30" fmla="*/ 1703 w 9833"/>
              <a:gd name="connsiteY30" fmla="*/ 5416 h 9971"/>
              <a:gd name="connsiteX31" fmla="*/ 2245 w 9833"/>
              <a:gd name="connsiteY31" fmla="*/ 5765 h 9971"/>
              <a:gd name="connsiteX32" fmla="*/ 2907 w 9833"/>
              <a:gd name="connsiteY32" fmla="*/ 6151 h 9971"/>
              <a:gd name="connsiteX33" fmla="*/ 3664 w 9833"/>
              <a:gd name="connsiteY33" fmla="*/ 6592 h 9971"/>
              <a:gd name="connsiteX34" fmla="*/ 4514 w 9833"/>
              <a:gd name="connsiteY34" fmla="*/ 7090 h 9971"/>
              <a:gd name="connsiteX35" fmla="*/ 6618 w 9833"/>
              <a:gd name="connsiteY35" fmla="*/ 8285 h 9971"/>
              <a:gd name="connsiteX36" fmla="*/ 9267 w 9833"/>
              <a:gd name="connsiteY36" fmla="*/ 9792 h 9971"/>
              <a:gd name="connsiteX37" fmla="*/ 9267 w 9833"/>
              <a:gd name="connsiteY37" fmla="*/ 9792 h 9971"/>
              <a:gd name="connsiteX38" fmla="*/ 9384 w 9833"/>
              <a:gd name="connsiteY38" fmla="*/ 9850 h 9971"/>
              <a:gd name="connsiteX39" fmla="*/ 9525 w 9833"/>
              <a:gd name="connsiteY39" fmla="*/ 9906 h 9971"/>
              <a:gd name="connsiteX40" fmla="*/ 9669 w 9833"/>
              <a:gd name="connsiteY40" fmla="*/ 9942 h 9971"/>
              <a:gd name="connsiteX41" fmla="*/ 9833 w 9833"/>
              <a:gd name="connsiteY41" fmla="*/ 9971 h 9971"/>
              <a:gd name="connsiteX0" fmla="*/ 9833 w 9833"/>
              <a:gd name="connsiteY0" fmla="*/ 9971 h 9971"/>
              <a:gd name="connsiteX1" fmla="*/ 3823 w 9833"/>
              <a:gd name="connsiteY1" fmla="*/ 0 h 9971"/>
              <a:gd name="connsiteX2" fmla="*/ 3437 w 9833"/>
              <a:gd name="connsiteY2" fmla="*/ 121 h 9971"/>
              <a:gd name="connsiteX3" fmla="*/ 3076 w 9833"/>
              <a:gd name="connsiteY3" fmla="*/ 263 h 9971"/>
              <a:gd name="connsiteX4" fmla="*/ 2742 w 9833"/>
              <a:gd name="connsiteY4" fmla="*/ 404 h 9971"/>
              <a:gd name="connsiteX5" fmla="*/ 2404 w 9833"/>
              <a:gd name="connsiteY5" fmla="*/ 553 h 9971"/>
              <a:gd name="connsiteX6" fmla="*/ 2091 w 9833"/>
              <a:gd name="connsiteY6" fmla="*/ 707 h 9971"/>
              <a:gd name="connsiteX7" fmla="*/ 1803 w 9833"/>
              <a:gd name="connsiteY7" fmla="*/ 866 h 9971"/>
              <a:gd name="connsiteX8" fmla="*/ 1515 w 9833"/>
              <a:gd name="connsiteY8" fmla="*/ 1037 h 9971"/>
              <a:gd name="connsiteX9" fmla="*/ 1274 w 9833"/>
              <a:gd name="connsiteY9" fmla="*/ 1208 h 9971"/>
              <a:gd name="connsiteX10" fmla="*/ 1032 w 9833"/>
              <a:gd name="connsiteY10" fmla="*/ 1387 h 9971"/>
              <a:gd name="connsiteX11" fmla="*/ 842 w 9833"/>
              <a:gd name="connsiteY11" fmla="*/ 1574 h 9971"/>
              <a:gd name="connsiteX12" fmla="*/ 650 w 9833"/>
              <a:gd name="connsiteY12" fmla="*/ 1755 h 9971"/>
              <a:gd name="connsiteX13" fmla="*/ 481 w 9833"/>
              <a:gd name="connsiteY13" fmla="*/ 1953 h 9971"/>
              <a:gd name="connsiteX14" fmla="*/ 337 w 9833"/>
              <a:gd name="connsiteY14" fmla="*/ 2143 h 9971"/>
              <a:gd name="connsiteX15" fmla="*/ 216 w 9833"/>
              <a:gd name="connsiteY15" fmla="*/ 2339 h 9971"/>
              <a:gd name="connsiteX16" fmla="*/ 120 w 9833"/>
              <a:gd name="connsiteY16" fmla="*/ 2546 h 9971"/>
              <a:gd name="connsiteX17" fmla="*/ 71 w 9833"/>
              <a:gd name="connsiteY17" fmla="*/ 2754 h 9971"/>
              <a:gd name="connsiteX18" fmla="*/ 22 w 9833"/>
              <a:gd name="connsiteY18" fmla="*/ 2963 h 9971"/>
              <a:gd name="connsiteX19" fmla="*/ 0 w 9833"/>
              <a:gd name="connsiteY19" fmla="*/ 3170 h 9971"/>
              <a:gd name="connsiteX20" fmla="*/ 0 w 9833"/>
              <a:gd name="connsiteY20" fmla="*/ 3170 h 9971"/>
              <a:gd name="connsiteX21" fmla="*/ 22 w 9833"/>
              <a:gd name="connsiteY21" fmla="*/ 3473 h 9971"/>
              <a:gd name="connsiteX22" fmla="*/ 97 w 9833"/>
              <a:gd name="connsiteY22" fmla="*/ 3746 h 9971"/>
              <a:gd name="connsiteX23" fmla="*/ 192 w 9833"/>
              <a:gd name="connsiteY23" fmla="*/ 4021 h 9971"/>
              <a:gd name="connsiteX24" fmla="*/ 264 w 9833"/>
              <a:gd name="connsiteY24" fmla="*/ 4144 h 9971"/>
              <a:gd name="connsiteX25" fmla="*/ 360 w 9833"/>
              <a:gd name="connsiteY25" fmla="*/ 4274 h 9971"/>
              <a:gd name="connsiteX26" fmla="*/ 457 w 9833"/>
              <a:gd name="connsiteY26" fmla="*/ 4407 h 9971"/>
              <a:gd name="connsiteX27" fmla="*/ 602 w 9833"/>
              <a:gd name="connsiteY27" fmla="*/ 4538 h 9971"/>
              <a:gd name="connsiteX28" fmla="*/ 889 w 9833"/>
              <a:gd name="connsiteY28" fmla="*/ 4818 h 9971"/>
              <a:gd name="connsiteX29" fmla="*/ 1274 w 9833"/>
              <a:gd name="connsiteY29" fmla="*/ 5111 h 9971"/>
              <a:gd name="connsiteX30" fmla="*/ 1732 w 9833"/>
              <a:gd name="connsiteY30" fmla="*/ 5432 h 9971"/>
              <a:gd name="connsiteX31" fmla="*/ 2283 w 9833"/>
              <a:gd name="connsiteY31" fmla="*/ 5782 h 9971"/>
              <a:gd name="connsiteX32" fmla="*/ 2956 w 9833"/>
              <a:gd name="connsiteY32" fmla="*/ 6169 h 9971"/>
              <a:gd name="connsiteX33" fmla="*/ 3726 w 9833"/>
              <a:gd name="connsiteY33" fmla="*/ 6611 h 9971"/>
              <a:gd name="connsiteX34" fmla="*/ 4591 w 9833"/>
              <a:gd name="connsiteY34" fmla="*/ 7111 h 9971"/>
              <a:gd name="connsiteX35" fmla="*/ 6730 w 9833"/>
              <a:gd name="connsiteY35" fmla="*/ 8309 h 9971"/>
              <a:gd name="connsiteX36" fmla="*/ 9424 w 9833"/>
              <a:gd name="connsiteY36" fmla="*/ 9820 h 9971"/>
              <a:gd name="connsiteX37" fmla="*/ 9424 w 9833"/>
              <a:gd name="connsiteY37" fmla="*/ 9820 h 9971"/>
              <a:gd name="connsiteX38" fmla="*/ 9543 w 9833"/>
              <a:gd name="connsiteY38" fmla="*/ 9879 h 9971"/>
              <a:gd name="connsiteX39" fmla="*/ 9687 w 9833"/>
              <a:gd name="connsiteY39" fmla="*/ 9935 h 9971"/>
              <a:gd name="connsiteX40" fmla="*/ 9833 w 9833"/>
              <a:gd name="connsiteY40" fmla="*/ 9971 h 9971"/>
              <a:gd name="connsiteX0" fmla="*/ 9852 w 9852"/>
              <a:gd name="connsiteY0" fmla="*/ 9964 h 9964"/>
              <a:gd name="connsiteX1" fmla="*/ 3888 w 9852"/>
              <a:gd name="connsiteY1" fmla="*/ 0 h 9964"/>
              <a:gd name="connsiteX2" fmla="*/ 3495 w 9852"/>
              <a:gd name="connsiteY2" fmla="*/ 121 h 9964"/>
              <a:gd name="connsiteX3" fmla="*/ 3128 w 9852"/>
              <a:gd name="connsiteY3" fmla="*/ 264 h 9964"/>
              <a:gd name="connsiteX4" fmla="*/ 2789 w 9852"/>
              <a:gd name="connsiteY4" fmla="*/ 405 h 9964"/>
              <a:gd name="connsiteX5" fmla="*/ 2445 w 9852"/>
              <a:gd name="connsiteY5" fmla="*/ 555 h 9964"/>
              <a:gd name="connsiteX6" fmla="*/ 2127 w 9852"/>
              <a:gd name="connsiteY6" fmla="*/ 709 h 9964"/>
              <a:gd name="connsiteX7" fmla="*/ 1834 w 9852"/>
              <a:gd name="connsiteY7" fmla="*/ 869 h 9964"/>
              <a:gd name="connsiteX8" fmla="*/ 1541 w 9852"/>
              <a:gd name="connsiteY8" fmla="*/ 1040 h 9964"/>
              <a:gd name="connsiteX9" fmla="*/ 1296 w 9852"/>
              <a:gd name="connsiteY9" fmla="*/ 1212 h 9964"/>
              <a:gd name="connsiteX10" fmla="*/ 1050 w 9852"/>
              <a:gd name="connsiteY10" fmla="*/ 1391 h 9964"/>
              <a:gd name="connsiteX11" fmla="*/ 856 w 9852"/>
              <a:gd name="connsiteY11" fmla="*/ 1579 h 9964"/>
              <a:gd name="connsiteX12" fmla="*/ 661 w 9852"/>
              <a:gd name="connsiteY12" fmla="*/ 1760 h 9964"/>
              <a:gd name="connsiteX13" fmla="*/ 489 w 9852"/>
              <a:gd name="connsiteY13" fmla="*/ 1959 h 9964"/>
              <a:gd name="connsiteX14" fmla="*/ 343 w 9852"/>
              <a:gd name="connsiteY14" fmla="*/ 2149 h 9964"/>
              <a:gd name="connsiteX15" fmla="*/ 220 w 9852"/>
              <a:gd name="connsiteY15" fmla="*/ 2346 h 9964"/>
              <a:gd name="connsiteX16" fmla="*/ 122 w 9852"/>
              <a:gd name="connsiteY16" fmla="*/ 2553 h 9964"/>
              <a:gd name="connsiteX17" fmla="*/ 72 w 9852"/>
              <a:gd name="connsiteY17" fmla="*/ 2762 h 9964"/>
              <a:gd name="connsiteX18" fmla="*/ 22 w 9852"/>
              <a:gd name="connsiteY18" fmla="*/ 2972 h 9964"/>
              <a:gd name="connsiteX19" fmla="*/ 0 w 9852"/>
              <a:gd name="connsiteY19" fmla="*/ 3179 h 9964"/>
              <a:gd name="connsiteX20" fmla="*/ 0 w 9852"/>
              <a:gd name="connsiteY20" fmla="*/ 3179 h 9964"/>
              <a:gd name="connsiteX21" fmla="*/ 22 w 9852"/>
              <a:gd name="connsiteY21" fmla="*/ 3483 h 9964"/>
              <a:gd name="connsiteX22" fmla="*/ 99 w 9852"/>
              <a:gd name="connsiteY22" fmla="*/ 3757 h 9964"/>
              <a:gd name="connsiteX23" fmla="*/ 195 w 9852"/>
              <a:gd name="connsiteY23" fmla="*/ 4033 h 9964"/>
              <a:gd name="connsiteX24" fmla="*/ 268 w 9852"/>
              <a:gd name="connsiteY24" fmla="*/ 4156 h 9964"/>
              <a:gd name="connsiteX25" fmla="*/ 366 w 9852"/>
              <a:gd name="connsiteY25" fmla="*/ 4286 h 9964"/>
              <a:gd name="connsiteX26" fmla="*/ 465 w 9852"/>
              <a:gd name="connsiteY26" fmla="*/ 4420 h 9964"/>
              <a:gd name="connsiteX27" fmla="*/ 612 w 9852"/>
              <a:gd name="connsiteY27" fmla="*/ 4551 h 9964"/>
              <a:gd name="connsiteX28" fmla="*/ 904 w 9852"/>
              <a:gd name="connsiteY28" fmla="*/ 4832 h 9964"/>
              <a:gd name="connsiteX29" fmla="*/ 1296 w 9852"/>
              <a:gd name="connsiteY29" fmla="*/ 5126 h 9964"/>
              <a:gd name="connsiteX30" fmla="*/ 1761 w 9852"/>
              <a:gd name="connsiteY30" fmla="*/ 5448 h 9964"/>
              <a:gd name="connsiteX31" fmla="*/ 2322 w 9852"/>
              <a:gd name="connsiteY31" fmla="*/ 5799 h 9964"/>
              <a:gd name="connsiteX32" fmla="*/ 3006 w 9852"/>
              <a:gd name="connsiteY32" fmla="*/ 6187 h 9964"/>
              <a:gd name="connsiteX33" fmla="*/ 3789 w 9852"/>
              <a:gd name="connsiteY33" fmla="*/ 6630 h 9964"/>
              <a:gd name="connsiteX34" fmla="*/ 4669 w 9852"/>
              <a:gd name="connsiteY34" fmla="*/ 7132 h 9964"/>
              <a:gd name="connsiteX35" fmla="*/ 6844 w 9852"/>
              <a:gd name="connsiteY35" fmla="*/ 8333 h 9964"/>
              <a:gd name="connsiteX36" fmla="*/ 9584 w 9852"/>
              <a:gd name="connsiteY36" fmla="*/ 9849 h 9964"/>
              <a:gd name="connsiteX37" fmla="*/ 9584 w 9852"/>
              <a:gd name="connsiteY37" fmla="*/ 9849 h 9964"/>
              <a:gd name="connsiteX38" fmla="*/ 9705 w 9852"/>
              <a:gd name="connsiteY38" fmla="*/ 9908 h 9964"/>
              <a:gd name="connsiteX39" fmla="*/ 9852 w 9852"/>
              <a:gd name="connsiteY39" fmla="*/ 9964 h 9964"/>
              <a:gd name="connsiteX0" fmla="*/ 9851 w 9851"/>
              <a:gd name="connsiteY0" fmla="*/ 9944 h 9944"/>
              <a:gd name="connsiteX1" fmla="*/ 3946 w 9851"/>
              <a:gd name="connsiteY1" fmla="*/ 0 h 9944"/>
              <a:gd name="connsiteX2" fmla="*/ 3548 w 9851"/>
              <a:gd name="connsiteY2" fmla="*/ 121 h 9944"/>
              <a:gd name="connsiteX3" fmla="*/ 3175 w 9851"/>
              <a:gd name="connsiteY3" fmla="*/ 265 h 9944"/>
              <a:gd name="connsiteX4" fmla="*/ 2831 w 9851"/>
              <a:gd name="connsiteY4" fmla="*/ 406 h 9944"/>
              <a:gd name="connsiteX5" fmla="*/ 2482 w 9851"/>
              <a:gd name="connsiteY5" fmla="*/ 557 h 9944"/>
              <a:gd name="connsiteX6" fmla="*/ 2159 w 9851"/>
              <a:gd name="connsiteY6" fmla="*/ 712 h 9944"/>
              <a:gd name="connsiteX7" fmla="*/ 1862 w 9851"/>
              <a:gd name="connsiteY7" fmla="*/ 872 h 9944"/>
              <a:gd name="connsiteX8" fmla="*/ 1564 w 9851"/>
              <a:gd name="connsiteY8" fmla="*/ 1044 h 9944"/>
              <a:gd name="connsiteX9" fmla="*/ 1315 w 9851"/>
              <a:gd name="connsiteY9" fmla="*/ 1216 h 9944"/>
              <a:gd name="connsiteX10" fmla="*/ 1066 w 9851"/>
              <a:gd name="connsiteY10" fmla="*/ 1396 h 9944"/>
              <a:gd name="connsiteX11" fmla="*/ 869 w 9851"/>
              <a:gd name="connsiteY11" fmla="*/ 1585 h 9944"/>
              <a:gd name="connsiteX12" fmla="*/ 671 w 9851"/>
              <a:gd name="connsiteY12" fmla="*/ 1766 h 9944"/>
              <a:gd name="connsiteX13" fmla="*/ 496 w 9851"/>
              <a:gd name="connsiteY13" fmla="*/ 1966 h 9944"/>
              <a:gd name="connsiteX14" fmla="*/ 348 w 9851"/>
              <a:gd name="connsiteY14" fmla="*/ 2157 h 9944"/>
              <a:gd name="connsiteX15" fmla="*/ 223 w 9851"/>
              <a:gd name="connsiteY15" fmla="*/ 2354 h 9944"/>
              <a:gd name="connsiteX16" fmla="*/ 124 w 9851"/>
              <a:gd name="connsiteY16" fmla="*/ 2562 h 9944"/>
              <a:gd name="connsiteX17" fmla="*/ 73 w 9851"/>
              <a:gd name="connsiteY17" fmla="*/ 2772 h 9944"/>
              <a:gd name="connsiteX18" fmla="*/ 22 w 9851"/>
              <a:gd name="connsiteY18" fmla="*/ 2983 h 9944"/>
              <a:gd name="connsiteX19" fmla="*/ 0 w 9851"/>
              <a:gd name="connsiteY19" fmla="*/ 3190 h 9944"/>
              <a:gd name="connsiteX20" fmla="*/ 0 w 9851"/>
              <a:gd name="connsiteY20" fmla="*/ 3190 h 9944"/>
              <a:gd name="connsiteX21" fmla="*/ 22 w 9851"/>
              <a:gd name="connsiteY21" fmla="*/ 3496 h 9944"/>
              <a:gd name="connsiteX22" fmla="*/ 100 w 9851"/>
              <a:gd name="connsiteY22" fmla="*/ 3771 h 9944"/>
              <a:gd name="connsiteX23" fmla="*/ 198 w 9851"/>
              <a:gd name="connsiteY23" fmla="*/ 4048 h 9944"/>
              <a:gd name="connsiteX24" fmla="*/ 272 w 9851"/>
              <a:gd name="connsiteY24" fmla="*/ 4171 h 9944"/>
              <a:gd name="connsiteX25" fmla="*/ 371 w 9851"/>
              <a:gd name="connsiteY25" fmla="*/ 4301 h 9944"/>
              <a:gd name="connsiteX26" fmla="*/ 472 w 9851"/>
              <a:gd name="connsiteY26" fmla="*/ 4436 h 9944"/>
              <a:gd name="connsiteX27" fmla="*/ 621 w 9851"/>
              <a:gd name="connsiteY27" fmla="*/ 4567 h 9944"/>
              <a:gd name="connsiteX28" fmla="*/ 918 w 9851"/>
              <a:gd name="connsiteY28" fmla="*/ 4849 h 9944"/>
              <a:gd name="connsiteX29" fmla="*/ 1315 w 9851"/>
              <a:gd name="connsiteY29" fmla="*/ 5145 h 9944"/>
              <a:gd name="connsiteX30" fmla="*/ 1787 w 9851"/>
              <a:gd name="connsiteY30" fmla="*/ 5468 h 9944"/>
              <a:gd name="connsiteX31" fmla="*/ 2357 w 9851"/>
              <a:gd name="connsiteY31" fmla="*/ 5820 h 9944"/>
              <a:gd name="connsiteX32" fmla="*/ 3051 w 9851"/>
              <a:gd name="connsiteY32" fmla="*/ 6209 h 9944"/>
              <a:gd name="connsiteX33" fmla="*/ 3846 w 9851"/>
              <a:gd name="connsiteY33" fmla="*/ 6654 h 9944"/>
              <a:gd name="connsiteX34" fmla="*/ 4739 w 9851"/>
              <a:gd name="connsiteY34" fmla="*/ 7158 h 9944"/>
              <a:gd name="connsiteX35" fmla="*/ 6947 w 9851"/>
              <a:gd name="connsiteY35" fmla="*/ 8363 h 9944"/>
              <a:gd name="connsiteX36" fmla="*/ 9728 w 9851"/>
              <a:gd name="connsiteY36" fmla="*/ 9885 h 9944"/>
              <a:gd name="connsiteX37" fmla="*/ 9728 w 9851"/>
              <a:gd name="connsiteY37" fmla="*/ 9885 h 9944"/>
              <a:gd name="connsiteX38" fmla="*/ 9851 w 9851"/>
              <a:gd name="connsiteY38" fmla="*/ 9944 h 9944"/>
              <a:gd name="connsiteX0" fmla="*/ 9875 w 9875"/>
              <a:gd name="connsiteY0" fmla="*/ 9941 h 9941"/>
              <a:gd name="connsiteX1" fmla="*/ 4006 w 9875"/>
              <a:gd name="connsiteY1" fmla="*/ 0 h 9941"/>
              <a:gd name="connsiteX2" fmla="*/ 3602 w 9875"/>
              <a:gd name="connsiteY2" fmla="*/ 122 h 9941"/>
              <a:gd name="connsiteX3" fmla="*/ 3223 w 9875"/>
              <a:gd name="connsiteY3" fmla="*/ 266 h 9941"/>
              <a:gd name="connsiteX4" fmla="*/ 2874 w 9875"/>
              <a:gd name="connsiteY4" fmla="*/ 408 h 9941"/>
              <a:gd name="connsiteX5" fmla="*/ 2520 w 9875"/>
              <a:gd name="connsiteY5" fmla="*/ 560 h 9941"/>
              <a:gd name="connsiteX6" fmla="*/ 2192 w 9875"/>
              <a:gd name="connsiteY6" fmla="*/ 716 h 9941"/>
              <a:gd name="connsiteX7" fmla="*/ 1890 w 9875"/>
              <a:gd name="connsiteY7" fmla="*/ 877 h 9941"/>
              <a:gd name="connsiteX8" fmla="*/ 1588 w 9875"/>
              <a:gd name="connsiteY8" fmla="*/ 1050 h 9941"/>
              <a:gd name="connsiteX9" fmla="*/ 1335 w 9875"/>
              <a:gd name="connsiteY9" fmla="*/ 1223 h 9941"/>
              <a:gd name="connsiteX10" fmla="*/ 1082 w 9875"/>
              <a:gd name="connsiteY10" fmla="*/ 1404 h 9941"/>
              <a:gd name="connsiteX11" fmla="*/ 882 w 9875"/>
              <a:gd name="connsiteY11" fmla="*/ 1594 h 9941"/>
              <a:gd name="connsiteX12" fmla="*/ 681 w 9875"/>
              <a:gd name="connsiteY12" fmla="*/ 1776 h 9941"/>
              <a:gd name="connsiteX13" fmla="*/ 504 w 9875"/>
              <a:gd name="connsiteY13" fmla="*/ 1977 h 9941"/>
              <a:gd name="connsiteX14" fmla="*/ 353 w 9875"/>
              <a:gd name="connsiteY14" fmla="*/ 2169 h 9941"/>
              <a:gd name="connsiteX15" fmla="*/ 226 w 9875"/>
              <a:gd name="connsiteY15" fmla="*/ 2367 h 9941"/>
              <a:gd name="connsiteX16" fmla="*/ 126 w 9875"/>
              <a:gd name="connsiteY16" fmla="*/ 2576 h 9941"/>
              <a:gd name="connsiteX17" fmla="*/ 74 w 9875"/>
              <a:gd name="connsiteY17" fmla="*/ 2788 h 9941"/>
              <a:gd name="connsiteX18" fmla="*/ 22 w 9875"/>
              <a:gd name="connsiteY18" fmla="*/ 3000 h 9941"/>
              <a:gd name="connsiteX19" fmla="*/ 0 w 9875"/>
              <a:gd name="connsiteY19" fmla="*/ 3208 h 9941"/>
              <a:gd name="connsiteX20" fmla="*/ 0 w 9875"/>
              <a:gd name="connsiteY20" fmla="*/ 3208 h 9941"/>
              <a:gd name="connsiteX21" fmla="*/ 22 w 9875"/>
              <a:gd name="connsiteY21" fmla="*/ 3516 h 9941"/>
              <a:gd name="connsiteX22" fmla="*/ 102 w 9875"/>
              <a:gd name="connsiteY22" fmla="*/ 3792 h 9941"/>
              <a:gd name="connsiteX23" fmla="*/ 201 w 9875"/>
              <a:gd name="connsiteY23" fmla="*/ 4071 h 9941"/>
              <a:gd name="connsiteX24" fmla="*/ 276 w 9875"/>
              <a:gd name="connsiteY24" fmla="*/ 4194 h 9941"/>
              <a:gd name="connsiteX25" fmla="*/ 377 w 9875"/>
              <a:gd name="connsiteY25" fmla="*/ 4325 h 9941"/>
              <a:gd name="connsiteX26" fmla="*/ 479 w 9875"/>
              <a:gd name="connsiteY26" fmla="*/ 4461 h 9941"/>
              <a:gd name="connsiteX27" fmla="*/ 630 w 9875"/>
              <a:gd name="connsiteY27" fmla="*/ 4593 h 9941"/>
              <a:gd name="connsiteX28" fmla="*/ 932 w 9875"/>
              <a:gd name="connsiteY28" fmla="*/ 4876 h 9941"/>
              <a:gd name="connsiteX29" fmla="*/ 1335 w 9875"/>
              <a:gd name="connsiteY29" fmla="*/ 5174 h 9941"/>
              <a:gd name="connsiteX30" fmla="*/ 1814 w 9875"/>
              <a:gd name="connsiteY30" fmla="*/ 5499 h 9941"/>
              <a:gd name="connsiteX31" fmla="*/ 2393 w 9875"/>
              <a:gd name="connsiteY31" fmla="*/ 5853 h 9941"/>
              <a:gd name="connsiteX32" fmla="*/ 3097 w 9875"/>
              <a:gd name="connsiteY32" fmla="*/ 6244 h 9941"/>
              <a:gd name="connsiteX33" fmla="*/ 3904 w 9875"/>
              <a:gd name="connsiteY33" fmla="*/ 6691 h 9941"/>
              <a:gd name="connsiteX34" fmla="*/ 4811 w 9875"/>
              <a:gd name="connsiteY34" fmla="*/ 7198 h 9941"/>
              <a:gd name="connsiteX35" fmla="*/ 7052 w 9875"/>
              <a:gd name="connsiteY35" fmla="*/ 8410 h 9941"/>
              <a:gd name="connsiteX36" fmla="*/ 9875 w 9875"/>
              <a:gd name="connsiteY36" fmla="*/ 9941 h 9941"/>
              <a:gd name="connsiteX37" fmla="*/ 9875 w 9875"/>
              <a:gd name="connsiteY37" fmla="*/ 9941 h 9941"/>
              <a:gd name="connsiteX0" fmla="*/ 10000 w 10000"/>
              <a:gd name="connsiteY0" fmla="*/ 10000 h 10000"/>
              <a:gd name="connsiteX1" fmla="*/ 4057 w 10000"/>
              <a:gd name="connsiteY1" fmla="*/ 0 h 10000"/>
              <a:gd name="connsiteX2" fmla="*/ 3648 w 10000"/>
              <a:gd name="connsiteY2" fmla="*/ 123 h 10000"/>
              <a:gd name="connsiteX3" fmla="*/ 3264 w 10000"/>
              <a:gd name="connsiteY3" fmla="*/ 268 h 10000"/>
              <a:gd name="connsiteX4" fmla="*/ 2910 w 10000"/>
              <a:gd name="connsiteY4" fmla="*/ 410 h 10000"/>
              <a:gd name="connsiteX5" fmla="*/ 2552 w 10000"/>
              <a:gd name="connsiteY5" fmla="*/ 563 h 10000"/>
              <a:gd name="connsiteX6" fmla="*/ 2220 w 10000"/>
              <a:gd name="connsiteY6" fmla="*/ 720 h 10000"/>
              <a:gd name="connsiteX7" fmla="*/ 1914 w 10000"/>
              <a:gd name="connsiteY7" fmla="*/ 882 h 10000"/>
              <a:gd name="connsiteX8" fmla="*/ 1608 w 10000"/>
              <a:gd name="connsiteY8" fmla="*/ 1056 h 10000"/>
              <a:gd name="connsiteX9" fmla="*/ 1352 w 10000"/>
              <a:gd name="connsiteY9" fmla="*/ 1230 h 10000"/>
              <a:gd name="connsiteX10" fmla="*/ 1096 w 10000"/>
              <a:gd name="connsiteY10" fmla="*/ 1412 h 10000"/>
              <a:gd name="connsiteX11" fmla="*/ 893 w 10000"/>
              <a:gd name="connsiteY11" fmla="*/ 1603 h 10000"/>
              <a:gd name="connsiteX12" fmla="*/ 690 w 10000"/>
              <a:gd name="connsiteY12" fmla="*/ 1787 h 10000"/>
              <a:gd name="connsiteX13" fmla="*/ 510 w 10000"/>
              <a:gd name="connsiteY13" fmla="*/ 1989 h 10000"/>
              <a:gd name="connsiteX14" fmla="*/ 357 w 10000"/>
              <a:gd name="connsiteY14" fmla="*/ 2182 h 10000"/>
              <a:gd name="connsiteX15" fmla="*/ 229 w 10000"/>
              <a:gd name="connsiteY15" fmla="*/ 2381 h 10000"/>
              <a:gd name="connsiteX16" fmla="*/ 128 w 10000"/>
              <a:gd name="connsiteY16" fmla="*/ 2591 h 10000"/>
              <a:gd name="connsiteX17" fmla="*/ 75 w 10000"/>
              <a:gd name="connsiteY17" fmla="*/ 2805 h 10000"/>
              <a:gd name="connsiteX18" fmla="*/ 22 w 10000"/>
              <a:gd name="connsiteY18" fmla="*/ 3018 h 10000"/>
              <a:gd name="connsiteX19" fmla="*/ 0 w 10000"/>
              <a:gd name="connsiteY19" fmla="*/ 3227 h 10000"/>
              <a:gd name="connsiteX20" fmla="*/ 0 w 10000"/>
              <a:gd name="connsiteY20" fmla="*/ 3227 h 10000"/>
              <a:gd name="connsiteX21" fmla="*/ 22 w 10000"/>
              <a:gd name="connsiteY21" fmla="*/ 3537 h 10000"/>
              <a:gd name="connsiteX22" fmla="*/ 103 w 10000"/>
              <a:gd name="connsiteY22" fmla="*/ 3815 h 10000"/>
              <a:gd name="connsiteX23" fmla="*/ 204 w 10000"/>
              <a:gd name="connsiteY23" fmla="*/ 4095 h 10000"/>
              <a:gd name="connsiteX24" fmla="*/ 279 w 10000"/>
              <a:gd name="connsiteY24" fmla="*/ 4219 h 10000"/>
              <a:gd name="connsiteX25" fmla="*/ 382 w 10000"/>
              <a:gd name="connsiteY25" fmla="*/ 4351 h 10000"/>
              <a:gd name="connsiteX26" fmla="*/ 485 w 10000"/>
              <a:gd name="connsiteY26" fmla="*/ 4487 h 10000"/>
              <a:gd name="connsiteX27" fmla="*/ 638 w 10000"/>
              <a:gd name="connsiteY27" fmla="*/ 4620 h 10000"/>
              <a:gd name="connsiteX28" fmla="*/ 944 w 10000"/>
              <a:gd name="connsiteY28" fmla="*/ 4905 h 10000"/>
              <a:gd name="connsiteX29" fmla="*/ 1352 w 10000"/>
              <a:gd name="connsiteY29" fmla="*/ 5205 h 10000"/>
              <a:gd name="connsiteX30" fmla="*/ 1837 w 10000"/>
              <a:gd name="connsiteY30" fmla="*/ 5532 h 10000"/>
              <a:gd name="connsiteX31" fmla="*/ 2423 w 10000"/>
              <a:gd name="connsiteY31" fmla="*/ 5888 h 10000"/>
              <a:gd name="connsiteX32" fmla="*/ 3136 w 10000"/>
              <a:gd name="connsiteY32" fmla="*/ 6281 h 10000"/>
              <a:gd name="connsiteX33" fmla="*/ 3953 w 10000"/>
              <a:gd name="connsiteY33" fmla="*/ 6731 h 10000"/>
              <a:gd name="connsiteX34" fmla="*/ 4872 w 10000"/>
              <a:gd name="connsiteY34" fmla="*/ 7241 h 10000"/>
              <a:gd name="connsiteX35" fmla="*/ 7141 w 10000"/>
              <a:gd name="connsiteY35" fmla="*/ 8460 h 10000"/>
              <a:gd name="connsiteX36" fmla="*/ 10000 w 10000"/>
              <a:gd name="connsiteY36" fmla="*/ 10000 h 10000"/>
              <a:gd name="connsiteX0" fmla="*/ 7141 w 7141"/>
              <a:gd name="connsiteY0" fmla="*/ 8460 h 8460"/>
              <a:gd name="connsiteX1" fmla="*/ 4057 w 7141"/>
              <a:gd name="connsiteY1" fmla="*/ 0 h 8460"/>
              <a:gd name="connsiteX2" fmla="*/ 3648 w 7141"/>
              <a:gd name="connsiteY2" fmla="*/ 123 h 8460"/>
              <a:gd name="connsiteX3" fmla="*/ 3264 w 7141"/>
              <a:gd name="connsiteY3" fmla="*/ 268 h 8460"/>
              <a:gd name="connsiteX4" fmla="*/ 2910 w 7141"/>
              <a:gd name="connsiteY4" fmla="*/ 410 h 8460"/>
              <a:gd name="connsiteX5" fmla="*/ 2552 w 7141"/>
              <a:gd name="connsiteY5" fmla="*/ 563 h 8460"/>
              <a:gd name="connsiteX6" fmla="*/ 2220 w 7141"/>
              <a:gd name="connsiteY6" fmla="*/ 720 h 8460"/>
              <a:gd name="connsiteX7" fmla="*/ 1914 w 7141"/>
              <a:gd name="connsiteY7" fmla="*/ 882 h 8460"/>
              <a:gd name="connsiteX8" fmla="*/ 1608 w 7141"/>
              <a:gd name="connsiteY8" fmla="*/ 1056 h 8460"/>
              <a:gd name="connsiteX9" fmla="*/ 1352 w 7141"/>
              <a:gd name="connsiteY9" fmla="*/ 1230 h 8460"/>
              <a:gd name="connsiteX10" fmla="*/ 1096 w 7141"/>
              <a:gd name="connsiteY10" fmla="*/ 1412 h 8460"/>
              <a:gd name="connsiteX11" fmla="*/ 893 w 7141"/>
              <a:gd name="connsiteY11" fmla="*/ 1603 h 8460"/>
              <a:gd name="connsiteX12" fmla="*/ 690 w 7141"/>
              <a:gd name="connsiteY12" fmla="*/ 1787 h 8460"/>
              <a:gd name="connsiteX13" fmla="*/ 510 w 7141"/>
              <a:gd name="connsiteY13" fmla="*/ 1989 h 8460"/>
              <a:gd name="connsiteX14" fmla="*/ 357 w 7141"/>
              <a:gd name="connsiteY14" fmla="*/ 2182 h 8460"/>
              <a:gd name="connsiteX15" fmla="*/ 229 w 7141"/>
              <a:gd name="connsiteY15" fmla="*/ 2381 h 8460"/>
              <a:gd name="connsiteX16" fmla="*/ 128 w 7141"/>
              <a:gd name="connsiteY16" fmla="*/ 2591 h 8460"/>
              <a:gd name="connsiteX17" fmla="*/ 75 w 7141"/>
              <a:gd name="connsiteY17" fmla="*/ 2805 h 8460"/>
              <a:gd name="connsiteX18" fmla="*/ 22 w 7141"/>
              <a:gd name="connsiteY18" fmla="*/ 3018 h 8460"/>
              <a:gd name="connsiteX19" fmla="*/ 0 w 7141"/>
              <a:gd name="connsiteY19" fmla="*/ 3227 h 8460"/>
              <a:gd name="connsiteX20" fmla="*/ 0 w 7141"/>
              <a:gd name="connsiteY20" fmla="*/ 3227 h 8460"/>
              <a:gd name="connsiteX21" fmla="*/ 22 w 7141"/>
              <a:gd name="connsiteY21" fmla="*/ 3537 h 8460"/>
              <a:gd name="connsiteX22" fmla="*/ 103 w 7141"/>
              <a:gd name="connsiteY22" fmla="*/ 3815 h 8460"/>
              <a:gd name="connsiteX23" fmla="*/ 204 w 7141"/>
              <a:gd name="connsiteY23" fmla="*/ 4095 h 8460"/>
              <a:gd name="connsiteX24" fmla="*/ 279 w 7141"/>
              <a:gd name="connsiteY24" fmla="*/ 4219 h 8460"/>
              <a:gd name="connsiteX25" fmla="*/ 382 w 7141"/>
              <a:gd name="connsiteY25" fmla="*/ 4351 h 8460"/>
              <a:gd name="connsiteX26" fmla="*/ 485 w 7141"/>
              <a:gd name="connsiteY26" fmla="*/ 4487 h 8460"/>
              <a:gd name="connsiteX27" fmla="*/ 638 w 7141"/>
              <a:gd name="connsiteY27" fmla="*/ 4620 h 8460"/>
              <a:gd name="connsiteX28" fmla="*/ 944 w 7141"/>
              <a:gd name="connsiteY28" fmla="*/ 4905 h 8460"/>
              <a:gd name="connsiteX29" fmla="*/ 1352 w 7141"/>
              <a:gd name="connsiteY29" fmla="*/ 5205 h 8460"/>
              <a:gd name="connsiteX30" fmla="*/ 1837 w 7141"/>
              <a:gd name="connsiteY30" fmla="*/ 5532 h 8460"/>
              <a:gd name="connsiteX31" fmla="*/ 2423 w 7141"/>
              <a:gd name="connsiteY31" fmla="*/ 5888 h 8460"/>
              <a:gd name="connsiteX32" fmla="*/ 3136 w 7141"/>
              <a:gd name="connsiteY32" fmla="*/ 6281 h 8460"/>
              <a:gd name="connsiteX33" fmla="*/ 3953 w 7141"/>
              <a:gd name="connsiteY33" fmla="*/ 6731 h 8460"/>
              <a:gd name="connsiteX34" fmla="*/ 4872 w 7141"/>
              <a:gd name="connsiteY34" fmla="*/ 7241 h 8460"/>
              <a:gd name="connsiteX35" fmla="*/ 7141 w 7141"/>
              <a:gd name="connsiteY35" fmla="*/ 8460 h 8460"/>
              <a:gd name="connsiteX0" fmla="*/ 6823 w 6823"/>
              <a:gd name="connsiteY0" fmla="*/ 8559 h 8559"/>
              <a:gd name="connsiteX1" fmla="*/ 5681 w 6823"/>
              <a:gd name="connsiteY1" fmla="*/ 0 h 8559"/>
              <a:gd name="connsiteX2" fmla="*/ 5109 w 6823"/>
              <a:gd name="connsiteY2" fmla="*/ 145 h 8559"/>
              <a:gd name="connsiteX3" fmla="*/ 4571 w 6823"/>
              <a:gd name="connsiteY3" fmla="*/ 317 h 8559"/>
              <a:gd name="connsiteX4" fmla="*/ 4075 w 6823"/>
              <a:gd name="connsiteY4" fmla="*/ 485 h 8559"/>
              <a:gd name="connsiteX5" fmla="*/ 3574 w 6823"/>
              <a:gd name="connsiteY5" fmla="*/ 665 h 8559"/>
              <a:gd name="connsiteX6" fmla="*/ 3109 w 6823"/>
              <a:gd name="connsiteY6" fmla="*/ 851 h 8559"/>
              <a:gd name="connsiteX7" fmla="*/ 2680 w 6823"/>
              <a:gd name="connsiteY7" fmla="*/ 1043 h 8559"/>
              <a:gd name="connsiteX8" fmla="*/ 2252 w 6823"/>
              <a:gd name="connsiteY8" fmla="*/ 1248 h 8559"/>
              <a:gd name="connsiteX9" fmla="*/ 1893 w 6823"/>
              <a:gd name="connsiteY9" fmla="*/ 1454 h 8559"/>
              <a:gd name="connsiteX10" fmla="*/ 1535 w 6823"/>
              <a:gd name="connsiteY10" fmla="*/ 1669 h 8559"/>
              <a:gd name="connsiteX11" fmla="*/ 1251 w 6823"/>
              <a:gd name="connsiteY11" fmla="*/ 1895 h 8559"/>
              <a:gd name="connsiteX12" fmla="*/ 966 w 6823"/>
              <a:gd name="connsiteY12" fmla="*/ 2112 h 8559"/>
              <a:gd name="connsiteX13" fmla="*/ 714 w 6823"/>
              <a:gd name="connsiteY13" fmla="*/ 2351 h 8559"/>
              <a:gd name="connsiteX14" fmla="*/ 500 w 6823"/>
              <a:gd name="connsiteY14" fmla="*/ 2579 h 8559"/>
              <a:gd name="connsiteX15" fmla="*/ 321 w 6823"/>
              <a:gd name="connsiteY15" fmla="*/ 2814 h 8559"/>
              <a:gd name="connsiteX16" fmla="*/ 179 w 6823"/>
              <a:gd name="connsiteY16" fmla="*/ 3063 h 8559"/>
              <a:gd name="connsiteX17" fmla="*/ 105 w 6823"/>
              <a:gd name="connsiteY17" fmla="*/ 3316 h 8559"/>
              <a:gd name="connsiteX18" fmla="*/ 31 w 6823"/>
              <a:gd name="connsiteY18" fmla="*/ 3567 h 8559"/>
              <a:gd name="connsiteX19" fmla="*/ 0 w 6823"/>
              <a:gd name="connsiteY19" fmla="*/ 3814 h 8559"/>
              <a:gd name="connsiteX20" fmla="*/ 0 w 6823"/>
              <a:gd name="connsiteY20" fmla="*/ 3814 h 8559"/>
              <a:gd name="connsiteX21" fmla="*/ 31 w 6823"/>
              <a:gd name="connsiteY21" fmla="*/ 4181 h 8559"/>
              <a:gd name="connsiteX22" fmla="*/ 144 w 6823"/>
              <a:gd name="connsiteY22" fmla="*/ 4509 h 8559"/>
              <a:gd name="connsiteX23" fmla="*/ 286 w 6823"/>
              <a:gd name="connsiteY23" fmla="*/ 4840 h 8559"/>
              <a:gd name="connsiteX24" fmla="*/ 391 w 6823"/>
              <a:gd name="connsiteY24" fmla="*/ 4987 h 8559"/>
              <a:gd name="connsiteX25" fmla="*/ 535 w 6823"/>
              <a:gd name="connsiteY25" fmla="*/ 5143 h 8559"/>
              <a:gd name="connsiteX26" fmla="*/ 679 w 6823"/>
              <a:gd name="connsiteY26" fmla="*/ 5304 h 8559"/>
              <a:gd name="connsiteX27" fmla="*/ 893 w 6823"/>
              <a:gd name="connsiteY27" fmla="*/ 5461 h 8559"/>
              <a:gd name="connsiteX28" fmla="*/ 1322 w 6823"/>
              <a:gd name="connsiteY28" fmla="*/ 5798 h 8559"/>
              <a:gd name="connsiteX29" fmla="*/ 1893 w 6823"/>
              <a:gd name="connsiteY29" fmla="*/ 6152 h 8559"/>
              <a:gd name="connsiteX30" fmla="*/ 2572 w 6823"/>
              <a:gd name="connsiteY30" fmla="*/ 6539 h 8559"/>
              <a:gd name="connsiteX31" fmla="*/ 3393 w 6823"/>
              <a:gd name="connsiteY31" fmla="*/ 6960 h 8559"/>
              <a:gd name="connsiteX32" fmla="*/ 4392 w 6823"/>
              <a:gd name="connsiteY32" fmla="*/ 7424 h 8559"/>
              <a:gd name="connsiteX33" fmla="*/ 5536 w 6823"/>
              <a:gd name="connsiteY33" fmla="*/ 7956 h 8559"/>
              <a:gd name="connsiteX34" fmla="*/ 6823 w 6823"/>
              <a:gd name="connsiteY34" fmla="*/ 8559 h 8559"/>
              <a:gd name="connsiteX0" fmla="*/ 8114 w 8326"/>
              <a:gd name="connsiteY0" fmla="*/ 9295 h 9295"/>
              <a:gd name="connsiteX1" fmla="*/ 8326 w 8326"/>
              <a:gd name="connsiteY1" fmla="*/ 0 h 9295"/>
              <a:gd name="connsiteX2" fmla="*/ 7488 w 8326"/>
              <a:gd name="connsiteY2" fmla="*/ 169 h 9295"/>
              <a:gd name="connsiteX3" fmla="*/ 6699 w 8326"/>
              <a:gd name="connsiteY3" fmla="*/ 370 h 9295"/>
              <a:gd name="connsiteX4" fmla="*/ 5972 w 8326"/>
              <a:gd name="connsiteY4" fmla="*/ 567 h 9295"/>
              <a:gd name="connsiteX5" fmla="*/ 5238 w 8326"/>
              <a:gd name="connsiteY5" fmla="*/ 777 h 9295"/>
              <a:gd name="connsiteX6" fmla="*/ 4557 w 8326"/>
              <a:gd name="connsiteY6" fmla="*/ 994 h 9295"/>
              <a:gd name="connsiteX7" fmla="*/ 3928 w 8326"/>
              <a:gd name="connsiteY7" fmla="*/ 1219 h 9295"/>
              <a:gd name="connsiteX8" fmla="*/ 3301 w 8326"/>
              <a:gd name="connsiteY8" fmla="*/ 1458 h 9295"/>
              <a:gd name="connsiteX9" fmla="*/ 2774 w 8326"/>
              <a:gd name="connsiteY9" fmla="*/ 1699 h 9295"/>
              <a:gd name="connsiteX10" fmla="*/ 2250 w 8326"/>
              <a:gd name="connsiteY10" fmla="*/ 1950 h 9295"/>
              <a:gd name="connsiteX11" fmla="*/ 1834 w 8326"/>
              <a:gd name="connsiteY11" fmla="*/ 2214 h 9295"/>
              <a:gd name="connsiteX12" fmla="*/ 1416 w 8326"/>
              <a:gd name="connsiteY12" fmla="*/ 2468 h 9295"/>
              <a:gd name="connsiteX13" fmla="*/ 1046 w 8326"/>
              <a:gd name="connsiteY13" fmla="*/ 2747 h 9295"/>
              <a:gd name="connsiteX14" fmla="*/ 733 w 8326"/>
              <a:gd name="connsiteY14" fmla="*/ 3013 h 9295"/>
              <a:gd name="connsiteX15" fmla="*/ 470 w 8326"/>
              <a:gd name="connsiteY15" fmla="*/ 3288 h 9295"/>
              <a:gd name="connsiteX16" fmla="*/ 262 w 8326"/>
              <a:gd name="connsiteY16" fmla="*/ 3579 h 9295"/>
              <a:gd name="connsiteX17" fmla="*/ 154 w 8326"/>
              <a:gd name="connsiteY17" fmla="*/ 3874 h 9295"/>
              <a:gd name="connsiteX18" fmla="*/ 45 w 8326"/>
              <a:gd name="connsiteY18" fmla="*/ 4168 h 9295"/>
              <a:gd name="connsiteX19" fmla="*/ 0 w 8326"/>
              <a:gd name="connsiteY19" fmla="*/ 4456 h 9295"/>
              <a:gd name="connsiteX20" fmla="*/ 0 w 8326"/>
              <a:gd name="connsiteY20" fmla="*/ 4456 h 9295"/>
              <a:gd name="connsiteX21" fmla="*/ 45 w 8326"/>
              <a:gd name="connsiteY21" fmla="*/ 4885 h 9295"/>
              <a:gd name="connsiteX22" fmla="*/ 211 w 8326"/>
              <a:gd name="connsiteY22" fmla="*/ 5268 h 9295"/>
              <a:gd name="connsiteX23" fmla="*/ 419 w 8326"/>
              <a:gd name="connsiteY23" fmla="*/ 5655 h 9295"/>
              <a:gd name="connsiteX24" fmla="*/ 573 w 8326"/>
              <a:gd name="connsiteY24" fmla="*/ 5827 h 9295"/>
              <a:gd name="connsiteX25" fmla="*/ 784 w 8326"/>
              <a:gd name="connsiteY25" fmla="*/ 6009 h 9295"/>
              <a:gd name="connsiteX26" fmla="*/ 995 w 8326"/>
              <a:gd name="connsiteY26" fmla="*/ 6197 h 9295"/>
              <a:gd name="connsiteX27" fmla="*/ 1309 w 8326"/>
              <a:gd name="connsiteY27" fmla="*/ 6380 h 9295"/>
              <a:gd name="connsiteX28" fmla="*/ 1938 w 8326"/>
              <a:gd name="connsiteY28" fmla="*/ 6774 h 9295"/>
              <a:gd name="connsiteX29" fmla="*/ 2774 w 8326"/>
              <a:gd name="connsiteY29" fmla="*/ 7188 h 9295"/>
              <a:gd name="connsiteX30" fmla="*/ 3770 w 8326"/>
              <a:gd name="connsiteY30" fmla="*/ 7640 h 9295"/>
              <a:gd name="connsiteX31" fmla="*/ 4973 w 8326"/>
              <a:gd name="connsiteY31" fmla="*/ 8132 h 9295"/>
              <a:gd name="connsiteX32" fmla="*/ 6437 w 8326"/>
              <a:gd name="connsiteY32" fmla="*/ 8674 h 9295"/>
              <a:gd name="connsiteX33" fmla="*/ 8114 w 8326"/>
              <a:gd name="connsiteY33" fmla="*/ 9295 h 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" h="9295">
                <a:moveTo>
                  <a:pt x="8114" y="9295"/>
                </a:moveTo>
                <a:cubicBezTo>
                  <a:pt x="8185" y="6197"/>
                  <a:pt x="8255" y="3098"/>
                  <a:pt x="8326" y="0"/>
                </a:cubicBezTo>
                <a:lnTo>
                  <a:pt x="7488" y="169"/>
                </a:lnTo>
                <a:lnTo>
                  <a:pt x="6699" y="370"/>
                </a:lnTo>
                <a:lnTo>
                  <a:pt x="5972" y="567"/>
                </a:lnTo>
                <a:lnTo>
                  <a:pt x="5238" y="777"/>
                </a:lnTo>
                <a:lnTo>
                  <a:pt x="4557" y="994"/>
                </a:lnTo>
                <a:lnTo>
                  <a:pt x="3928" y="1219"/>
                </a:lnTo>
                <a:lnTo>
                  <a:pt x="3301" y="1458"/>
                </a:lnTo>
                <a:lnTo>
                  <a:pt x="2774" y="1699"/>
                </a:lnTo>
                <a:lnTo>
                  <a:pt x="2250" y="1950"/>
                </a:lnTo>
                <a:lnTo>
                  <a:pt x="1834" y="2214"/>
                </a:lnTo>
                <a:lnTo>
                  <a:pt x="1416" y="2468"/>
                </a:lnTo>
                <a:cubicBezTo>
                  <a:pt x="1288" y="2559"/>
                  <a:pt x="1170" y="2653"/>
                  <a:pt x="1046" y="2747"/>
                </a:cubicBezTo>
                <a:cubicBezTo>
                  <a:pt x="942" y="2832"/>
                  <a:pt x="840" y="2923"/>
                  <a:pt x="733" y="3013"/>
                </a:cubicBezTo>
                <a:lnTo>
                  <a:pt x="470" y="3288"/>
                </a:lnTo>
                <a:cubicBezTo>
                  <a:pt x="400" y="3385"/>
                  <a:pt x="333" y="3482"/>
                  <a:pt x="262" y="3579"/>
                </a:cubicBezTo>
                <a:cubicBezTo>
                  <a:pt x="230" y="3680"/>
                  <a:pt x="186" y="3776"/>
                  <a:pt x="154" y="3874"/>
                </a:cubicBezTo>
                <a:cubicBezTo>
                  <a:pt x="123" y="3970"/>
                  <a:pt x="91" y="4066"/>
                  <a:pt x="45" y="4168"/>
                </a:cubicBezTo>
                <a:cubicBezTo>
                  <a:pt x="31" y="4265"/>
                  <a:pt x="15" y="4361"/>
                  <a:pt x="0" y="4456"/>
                </a:cubicBezTo>
                <a:lnTo>
                  <a:pt x="0" y="4456"/>
                </a:lnTo>
                <a:cubicBezTo>
                  <a:pt x="15" y="4602"/>
                  <a:pt x="31" y="4741"/>
                  <a:pt x="45" y="4885"/>
                </a:cubicBezTo>
                <a:cubicBezTo>
                  <a:pt x="108" y="5010"/>
                  <a:pt x="154" y="5138"/>
                  <a:pt x="211" y="5268"/>
                </a:cubicBezTo>
                <a:cubicBezTo>
                  <a:pt x="278" y="5394"/>
                  <a:pt x="350" y="5524"/>
                  <a:pt x="419" y="5655"/>
                </a:cubicBezTo>
                <a:cubicBezTo>
                  <a:pt x="472" y="5713"/>
                  <a:pt x="523" y="5771"/>
                  <a:pt x="573" y="5827"/>
                </a:cubicBezTo>
                <a:cubicBezTo>
                  <a:pt x="646" y="5887"/>
                  <a:pt x="714" y="5950"/>
                  <a:pt x="784" y="6009"/>
                </a:cubicBezTo>
                <a:cubicBezTo>
                  <a:pt x="856" y="6072"/>
                  <a:pt x="926" y="6139"/>
                  <a:pt x="995" y="6197"/>
                </a:cubicBezTo>
                <a:lnTo>
                  <a:pt x="1309" y="6380"/>
                </a:lnTo>
                <a:lnTo>
                  <a:pt x="1938" y="6774"/>
                </a:lnTo>
                <a:lnTo>
                  <a:pt x="2774" y="7188"/>
                </a:lnTo>
                <a:lnTo>
                  <a:pt x="3770" y="7640"/>
                </a:lnTo>
                <a:lnTo>
                  <a:pt x="4973" y="8132"/>
                </a:lnTo>
                <a:lnTo>
                  <a:pt x="6437" y="8674"/>
                </a:lnTo>
                <a:lnTo>
                  <a:pt x="8114" y="9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077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F48E-B289-4047-8871-BEB35E02976E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9480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Sommaire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72000" y="2571750"/>
            <a:ext cx="3744416" cy="20882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Tx/>
              <a:buNone/>
              <a:defRPr sz="1600" b="0" spc="160" baseline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360000" indent="-17145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●"/>
              <a:defRPr sz="1400" i="0">
                <a:solidFill>
                  <a:schemeClr val="bg1"/>
                </a:solidFill>
                <a:latin typeface="+mj-lt"/>
              </a:defRPr>
            </a:lvl2pPr>
            <a:lvl3pPr marL="720000" indent="-171450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●"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889" y="813193"/>
            <a:ext cx="6505111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algn="r">
              <a:lnSpc>
                <a:spcPts val="4200"/>
              </a:lnSpc>
              <a:defRPr sz="4800" b="0" i="1" spc="1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sp>
        <p:nvSpPr>
          <p:cNvPr id="6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90" h="2329">
                <a:moveTo>
                  <a:pt x="890" y="1237"/>
                </a:moveTo>
                <a:lnTo>
                  <a:pt x="890" y="1237"/>
                </a:lnTo>
                <a:lnTo>
                  <a:pt x="874" y="1237"/>
                </a:lnTo>
                <a:lnTo>
                  <a:pt x="874" y="1237"/>
                </a:lnTo>
                <a:lnTo>
                  <a:pt x="836" y="1235"/>
                </a:lnTo>
                <a:lnTo>
                  <a:pt x="800" y="1229"/>
                </a:lnTo>
                <a:lnTo>
                  <a:pt x="766" y="1221"/>
                </a:lnTo>
                <a:lnTo>
                  <a:pt x="732" y="1209"/>
                </a:lnTo>
                <a:lnTo>
                  <a:pt x="700" y="1193"/>
                </a:lnTo>
                <a:lnTo>
                  <a:pt x="670" y="1175"/>
                </a:lnTo>
                <a:lnTo>
                  <a:pt x="642" y="1154"/>
                </a:lnTo>
                <a:lnTo>
                  <a:pt x="616" y="1130"/>
                </a:lnTo>
                <a:lnTo>
                  <a:pt x="592" y="1104"/>
                </a:lnTo>
                <a:lnTo>
                  <a:pt x="572" y="1076"/>
                </a:lnTo>
                <a:lnTo>
                  <a:pt x="554" y="1046"/>
                </a:lnTo>
                <a:lnTo>
                  <a:pt x="538" y="1014"/>
                </a:lnTo>
                <a:lnTo>
                  <a:pt x="526" y="980"/>
                </a:lnTo>
                <a:lnTo>
                  <a:pt x="518" y="946"/>
                </a:lnTo>
                <a:lnTo>
                  <a:pt x="512" y="910"/>
                </a:lnTo>
                <a:lnTo>
                  <a:pt x="510" y="872"/>
                </a:lnTo>
                <a:lnTo>
                  <a:pt x="510" y="872"/>
                </a:lnTo>
                <a:lnTo>
                  <a:pt x="512" y="836"/>
                </a:lnTo>
                <a:lnTo>
                  <a:pt x="518" y="800"/>
                </a:lnTo>
                <a:lnTo>
                  <a:pt x="526" y="764"/>
                </a:lnTo>
                <a:lnTo>
                  <a:pt x="538" y="732"/>
                </a:lnTo>
                <a:lnTo>
                  <a:pt x="554" y="700"/>
                </a:lnTo>
                <a:lnTo>
                  <a:pt x="572" y="670"/>
                </a:lnTo>
                <a:lnTo>
                  <a:pt x="592" y="642"/>
                </a:lnTo>
                <a:lnTo>
                  <a:pt x="616" y="616"/>
                </a:lnTo>
                <a:lnTo>
                  <a:pt x="642" y="592"/>
                </a:lnTo>
                <a:lnTo>
                  <a:pt x="670" y="572"/>
                </a:lnTo>
                <a:lnTo>
                  <a:pt x="700" y="552"/>
                </a:lnTo>
                <a:lnTo>
                  <a:pt x="732" y="538"/>
                </a:lnTo>
                <a:lnTo>
                  <a:pt x="766" y="526"/>
                </a:lnTo>
                <a:lnTo>
                  <a:pt x="800" y="516"/>
                </a:lnTo>
                <a:lnTo>
                  <a:pt x="836" y="510"/>
                </a:lnTo>
                <a:lnTo>
                  <a:pt x="874" y="510"/>
                </a:lnTo>
                <a:lnTo>
                  <a:pt x="874" y="510"/>
                </a:lnTo>
                <a:lnTo>
                  <a:pt x="890" y="510"/>
                </a:lnTo>
                <a:lnTo>
                  <a:pt x="890" y="0"/>
                </a:lnTo>
                <a:lnTo>
                  <a:pt x="890" y="0"/>
                </a:lnTo>
                <a:lnTo>
                  <a:pt x="874" y="0"/>
                </a:lnTo>
                <a:lnTo>
                  <a:pt x="874" y="0"/>
                </a:lnTo>
                <a:lnTo>
                  <a:pt x="828" y="2"/>
                </a:lnTo>
                <a:lnTo>
                  <a:pt x="784" y="4"/>
                </a:lnTo>
                <a:lnTo>
                  <a:pt x="740" y="10"/>
                </a:lnTo>
                <a:lnTo>
                  <a:pt x="698" y="18"/>
                </a:lnTo>
                <a:lnTo>
                  <a:pt x="656" y="28"/>
                </a:lnTo>
                <a:lnTo>
                  <a:pt x="614" y="40"/>
                </a:lnTo>
                <a:lnTo>
                  <a:pt x="574" y="52"/>
                </a:lnTo>
                <a:lnTo>
                  <a:pt x="534" y="68"/>
                </a:lnTo>
                <a:lnTo>
                  <a:pt x="494" y="86"/>
                </a:lnTo>
                <a:lnTo>
                  <a:pt x="458" y="106"/>
                </a:lnTo>
                <a:lnTo>
                  <a:pt x="420" y="126"/>
                </a:lnTo>
                <a:lnTo>
                  <a:pt x="386" y="150"/>
                </a:lnTo>
                <a:lnTo>
                  <a:pt x="352" y="174"/>
                </a:lnTo>
                <a:lnTo>
                  <a:pt x="318" y="200"/>
                </a:lnTo>
                <a:lnTo>
                  <a:pt x="286" y="226"/>
                </a:lnTo>
                <a:lnTo>
                  <a:pt x="256" y="256"/>
                </a:lnTo>
                <a:lnTo>
                  <a:pt x="228" y="286"/>
                </a:lnTo>
                <a:lnTo>
                  <a:pt x="200" y="318"/>
                </a:lnTo>
                <a:lnTo>
                  <a:pt x="174" y="350"/>
                </a:lnTo>
                <a:lnTo>
                  <a:pt x="150" y="384"/>
                </a:lnTo>
                <a:lnTo>
                  <a:pt x="126" y="420"/>
                </a:lnTo>
                <a:lnTo>
                  <a:pt x="106" y="456"/>
                </a:lnTo>
                <a:lnTo>
                  <a:pt x="86" y="494"/>
                </a:lnTo>
                <a:lnTo>
                  <a:pt x="70" y="534"/>
                </a:lnTo>
                <a:lnTo>
                  <a:pt x="54" y="572"/>
                </a:lnTo>
                <a:lnTo>
                  <a:pt x="40" y="614"/>
                </a:lnTo>
                <a:lnTo>
                  <a:pt x="28" y="654"/>
                </a:lnTo>
                <a:lnTo>
                  <a:pt x="18" y="696"/>
                </a:lnTo>
                <a:lnTo>
                  <a:pt x="10" y="740"/>
                </a:lnTo>
                <a:lnTo>
                  <a:pt x="6" y="784"/>
                </a:lnTo>
                <a:lnTo>
                  <a:pt x="2" y="828"/>
                </a:lnTo>
                <a:lnTo>
                  <a:pt x="0" y="872"/>
                </a:lnTo>
                <a:lnTo>
                  <a:pt x="0" y="872"/>
                </a:lnTo>
                <a:lnTo>
                  <a:pt x="2" y="936"/>
                </a:lnTo>
                <a:lnTo>
                  <a:pt x="8" y="994"/>
                </a:lnTo>
                <a:lnTo>
                  <a:pt x="16" y="1052"/>
                </a:lnTo>
                <a:lnTo>
                  <a:pt x="22" y="1078"/>
                </a:lnTo>
                <a:lnTo>
                  <a:pt x="30" y="1106"/>
                </a:lnTo>
                <a:lnTo>
                  <a:pt x="38" y="1134"/>
                </a:lnTo>
                <a:lnTo>
                  <a:pt x="50" y="1162"/>
                </a:lnTo>
                <a:lnTo>
                  <a:pt x="74" y="1221"/>
                </a:lnTo>
                <a:lnTo>
                  <a:pt x="106" y="1283"/>
                </a:lnTo>
                <a:lnTo>
                  <a:pt x="144" y="1351"/>
                </a:lnTo>
                <a:lnTo>
                  <a:pt x="190" y="1425"/>
                </a:lnTo>
                <a:lnTo>
                  <a:pt x="246" y="1507"/>
                </a:lnTo>
                <a:lnTo>
                  <a:pt x="310" y="1601"/>
                </a:lnTo>
                <a:lnTo>
                  <a:pt x="382" y="1707"/>
                </a:lnTo>
                <a:lnTo>
                  <a:pt x="560" y="1961"/>
                </a:lnTo>
                <a:lnTo>
                  <a:pt x="784" y="2281"/>
                </a:lnTo>
                <a:lnTo>
                  <a:pt x="784" y="2281"/>
                </a:lnTo>
                <a:lnTo>
                  <a:pt x="794" y="2293"/>
                </a:lnTo>
                <a:lnTo>
                  <a:pt x="806" y="2305"/>
                </a:lnTo>
                <a:lnTo>
                  <a:pt x="818" y="2313"/>
                </a:lnTo>
                <a:lnTo>
                  <a:pt x="832" y="2319"/>
                </a:lnTo>
                <a:lnTo>
                  <a:pt x="846" y="2325"/>
                </a:lnTo>
                <a:lnTo>
                  <a:pt x="860" y="2327"/>
                </a:lnTo>
                <a:lnTo>
                  <a:pt x="876" y="2329"/>
                </a:lnTo>
                <a:lnTo>
                  <a:pt x="890" y="2327"/>
                </a:lnTo>
                <a:lnTo>
                  <a:pt x="890" y="12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u numéro de diapositive 4"/>
          <p:cNvSpPr txBox="1">
            <a:spLocks/>
          </p:cNvSpPr>
          <p:nvPr userDrawn="1"/>
        </p:nvSpPr>
        <p:spPr bwMode="gray">
          <a:xfrm>
            <a:off x="-13692" y="4299942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#</a:t>
            </a:r>
            <a:fld id="{733122C9-A0B9-462F-8757-0847AD287B63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334842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ChapColor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7784" y="813193"/>
            <a:ext cx="6516216" cy="53442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algn="r">
              <a:lnSpc>
                <a:spcPts val="4200"/>
              </a:lnSpc>
              <a:defRPr sz="4800" b="0" i="1" spc="1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1.Titre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72000" y="2571750"/>
            <a:ext cx="3744416" cy="20882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Tx/>
              <a:buNone/>
              <a:defRPr sz="1600" b="0" spc="160" baseline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360000" indent="-171450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●"/>
              <a:defRPr sz="1400" i="0">
                <a:solidFill>
                  <a:schemeClr val="bg1"/>
                </a:solidFill>
                <a:latin typeface="+mj-lt"/>
              </a:defRPr>
            </a:lvl2pPr>
            <a:lvl3pPr marL="720000" indent="-17145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●"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7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Txt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90" h="2329">
                <a:moveTo>
                  <a:pt x="890" y="1237"/>
                </a:moveTo>
                <a:lnTo>
                  <a:pt x="890" y="1237"/>
                </a:lnTo>
                <a:lnTo>
                  <a:pt x="874" y="1237"/>
                </a:lnTo>
                <a:lnTo>
                  <a:pt x="874" y="1237"/>
                </a:lnTo>
                <a:lnTo>
                  <a:pt x="836" y="1235"/>
                </a:lnTo>
                <a:lnTo>
                  <a:pt x="800" y="1229"/>
                </a:lnTo>
                <a:lnTo>
                  <a:pt x="766" y="1221"/>
                </a:lnTo>
                <a:lnTo>
                  <a:pt x="732" y="1209"/>
                </a:lnTo>
                <a:lnTo>
                  <a:pt x="700" y="1193"/>
                </a:lnTo>
                <a:lnTo>
                  <a:pt x="670" y="1175"/>
                </a:lnTo>
                <a:lnTo>
                  <a:pt x="642" y="1154"/>
                </a:lnTo>
                <a:lnTo>
                  <a:pt x="616" y="1130"/>
                </a:lnTo>
                <a:lnTo>
                  <a:pt x="592" y="1104"/>
                </a:lnTo>
                <a:lnTo>
                  <a:pt x="572" y="1076"/>
                </a:lnTo>
                <a:lnTo>
                  <a:pt x="554" y="1046"/>
                </a:lnTo>
                <a:lnTo>
                  <a:pt x="538" y="1014"/>
                </a:lnTo>
                <a:lnTo>
                  <a:pt x="526" y="980"/>
                </a:lnTo>
                <a:lnTo>
                  <a:pt x="518" y="946"/>
                </a:lnTo>
                <a:lnTo>
                  <a:pt x="512" y="910"/>
                </a:lnTo>
                <a:lnTo>
                  <a:pt x="510" y="872"/>
                </a:lnTo>
                <a:lnTo>
                  <a:pt x="510" y="872"/>
                </a:lnTo>
                <a:lnTo>
                  <a:pt x="512" y="836"/>
                </a:lnTo>
                <a:lnTo>
                  <a:pt x="518" y="800"/>
                </a:lnTo>
                <a:lnTo>
                  <a:pt x="526" y="764"/>
                </a:lnTo>
                <a:lnTo>
                  <a:pt x="538" y="732"/>
                </a:lnTo>
                <a:lnTo>
                  <a:pt x="554" y="700"/>
                </a:lnTo>
                <a:lnTo>
                  <a:pt x="572" y="670"/>
                </a:lnTo>
                <a:lnTo>
                  <a:pt x="592" y="642"/>
                </a:lnTo>
                <a:lnTo>
                  <a:pt x="616" y="616"/>
                </a:lnTo>
                <a:lnTo>
                  <a:pt x="642" y="592"/>
                </a:lnTo>
                <a:lnTo>
                  <a:pt x="670" y="572"/>
                </a:lnTo>
                <a:lnTo>
                  <a:pt x="700" y="552"/>
                </a:lnTo>
                <a:lnTo>
                  <a:pt x="732" y="538"/>
                </a:lnTo>
                <a:lnTo>
                  <a:pt x="766" y="526"/>
                </a:lnTo>
                <a:lnTo>
                  <a:pt x="800" y="516"/>
                </a:lnTo>
                <a:lnTo>
                  <a:pt x="836" y="510"/>
                </a:lnTo>
                <a:lnTo>
                  <a:pt x="874" y="510"/>
                </a:lnTo>
                <a:lnTo>
                  <a:pt x="874" y="510"/>
                </a:lnTo>
                <a:lnTo>
                  <a:pt x="890" y="510"/>
                </a:lnTo>
                <a:lnTo>
                  <a:pt x="890" y="0"/>
                </a:lnTo>
                <a:lnTo>
                  <a:pt x="890" y="0"/>
                </a:lnTo>
                <a:lnTo>
                  <a:pt x="874" y="0"/>
                </a:lnTo>
                <a:lnTo>
                  <a:pt x="874" y="0"/>
                </a:lnTo>
                <a:lnTo>
                  <a:pt x="828" y="2"/>
                </a:lnTo>
                <a:lnTo>
                  <a:pt x="784" y="4"/>
                </a:lnTo>
                <a:lnTo>
                  <a:pt x="740" y="10"/>
                </a:lnTo>
                <a:lnTo>
                  <a:pt x="698" y="18"/>
                </a:lnTo>
                <a:lnTo>
                  <a:pt x="656" y="28"/>
                </a:lnTo>
                <a:lnTo>
                  <a:pt x="614" y="40"/>
                </a:lnTo>
                <a:lnTo>
                  <a:pt x="574" y="52"/>
                </a:lnTo>
                <a:lnTo>
                  <a:pt x="534" y="68"/>
                </a:lnTo>
                <a:lnTo>
                  <a:pt x="494" y="86"/>
                </a:lnTo>
                <a:lnTo>
                  <a:pt x="458" y="106"/>
                </a:lnTo>
                <a:lnTo>
                  <a:pt x="420" y="126"/>
                </a:lnTo>
                <a:lnTo>
                  <a:pt x="386" y="150"/>
                </a:lnTo>
                <a:lnTo>
                  <a:pt x="352" y="174"/>
                </a:lnTo>
                <a:lnTo>
                  <a:pt x="318" y="200"/>
                </a:lnTo>
                <a:lnTo>
                  <a:pt x="286" y="226"/>
                </a:lnTo>
                <a:lnTo>
                  <a:pt x="256" y="256"/>
                </a:lnTo>
                <a:lnTo>
                  <a:pt x="228" y="286"/>
                </a:lnTo>
                <a:lnTo>
                  <a:pt x="200" y="318"/>
                </a:lnTo>
                <a:lnTo>
                  <a:pt x="174" y="350"/>
                </a:lnTo>
                <a:lnTo>
                  <a:pt x="150" y="384"/>
                </a:lnTo>
                <a:lnTo>
                  <a:pt x="126" y="420"/>
                </a:lnTo>
                <a:lnTo>
                  <a:pt x="106" y="456"/>
                </a:lnTo>
                <a:lnTo>
                  <a:pt x="86" y="494"/>
                </a:lnTo>
                <a:lnTo>
                  <a:pt x="70" y="534"/>
                </a:lnTo>
                <a:lnTo>
                  <a:pt x="54" y="572"/>
                </a:lnTo>
                <a:lnTo>
                  <a:pt x="40" y="614"/>
                </a:lnTo>
                <a:lnTo>
                  <a:pt x="28" y="654"/>
                </a:lnTo>
                <a:lnTo>
                  <a:pt x="18" y="696"/>
                </a:lnTo>
                <a:lnTo>
                  <a:pt x="10" y="740"/>
                </a:lnTo>
                <a:lnTo>
                  <a:pt x="6" y="784"/>
                </a:lnTo>
                <a:lnTo>
                  <a:pt x="2" y="828"/>
                </a:lnTo>
                <a:lnTo>
                  <a:pt x="0" y="872"/>
                </a:lnTo>
                <a:lnTo>
                  <a:pt x="0" y="872"/>
                </a:lnTo>
                <a:lnTo>
                  <a:pt x="2" y="936"/>
                </a:lnTo>
                <a:lnTo>
                  <a:pt x="8" y="994"/>
                </a:lnTo>
                <a:lnTo>
                  <a:pt x="16" y="1052"/>
                </a:lnTo>
                <a:lnTo>
                  <a:pt x="22" y="1078"/>
                </a:lnTo>
                <a:lnTo>
                  <a:pt x="30" y="1106"/>
                </a:lnTo>
                <a:lnTo>
                  <a:pt x="38" y="1134"/>
                </a:lnTo>
                <a:lnTo>
                  <a:pt x="50" y="1162"/>
                </a:lnTo>
                <a:lnTo>
                  <a:pt x="74" y="1221"/>
                </a:lnTo>
                <a:lnTo>
                  <a:pt x="106" y="1283"/>
                </a:lnTo>
                <a:lnTo>
                  <a:pt x="144" y="1351"/>
                </a:lnTo>
                <a:lnTo>
                  <a:pt x="190" y="1425"/>
                </a:lnTo>
                <a:lnTo>
                  <a:pt x="246" y="1507"/>
                </a:lnTo>
                <a:lnTo>
                  <a:pt x="310" y="1601"/>
                </a:lnTo>
                <a:lnTo>
                  <a:pt x="382" y="1707"/>
                </a:lnTo>
                <a:lnTo>
                  <a:pt x="560" y="1961"/>
                </a:lnTo>
                <a:lnTo>
                  <a:pt x="784" y="2281"/>
                </a:lnTo>
                <a:lnTo>
                  <a:pt x="784" y="2281"/>
                </a:lnTo>
                <a:lnTo>
                  <a:pt x="794" y="2293"/>
                </a:lnTo>
                <a:lnTo>
                  <a:pt x="806" y="2305"/>
                </a:lnTo>
                <a:lnTo>
                  <a:pt x="818" y="2313"/>
                </a:lnTo>
                <a:lnTo>
                  <a:pt x="832" y="2319"/>
                </a:lnTo>
                <a:lnTo>
                  <a:pt x="846" y="2325"/>
                </a:lnTo>
                <a:lnTo>
                  <a:pt x="860" y="2327"/>
                </a:lnTo>
                <a:lnTo>
                  <a:pt x="876" y="2329"/>
                </a:lnTo>
                <a:lnTo>
                  <a:pt x="890" y="2327"/>
                </a:lnTo>
                <a:lnTo>
                  <a:pt x="890" y="12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 i="0" spc="16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8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lnSpc>
                <a:spcPts val="2000"/>
              </a:lnSpc>
              <a:defRPr sz="2400" i="1" spc="1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5565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sz="1400" b="0" i="0" spc="160" baseline="0">
                <a:solidFill>
                  <a:schemeClr val="accent1"/>
                </a:solidFill>
                <a:latin typeface="+mj-lt"/>
                <a:ea typeface="Cambria" panose="02040503050406030204" pitchFamily="18" charset="0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+mj-lt"/>
                <a:ea typeface="Cambria" panose="02040503050406030204" pitchFamily="18" charset="0"/>
              </a:defRPr>
            </a:lvl2pPr>
            <a:lvl3pPr marL="288000" indent="-17145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200" baseline="0">
                <a:solidFill>
                  <a:schemeClr val="tx1"/>
                </a:solidFill>
              </a:defRPr>
            </a:lvl3pPr>
            <a:lvl4pPr marL="288000" indent="0" algn="just">
              <a:lnSpc>
                <a:spcPts val="1080"/>
              </a:lnSpc>
              <a:buFontTx/>
              <a:buNone/>
              <a:defRPr sz="1000">
                <a:solidFill>
                  <a:schemeClr val="tx1"/>
                </a:solidFill>
              </a:defRPr>
            </a:lvl4pPr>
            <a:lvl5pPr marL="756000" indent="0">
              <a:buFontTx/>
              <a:buNone/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8748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lang="fr-FR" sz="1400" b="0" i="0" kern="1200" spc="160" baseline="0" noProof="0" dirty="0" smtClean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+mn-cs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fr-FR" sz="1200" b="0" i="0" kern="1200" noProof="0" dirty="0" smtClean="0">
                <a:solidFill>
                  <a:schemeClr val="tx1"/>
                </a:solidFill>
                <a:latin typeface="+mj-lt"/>
                <a:ea typeface="Cambria" panose="02040503050406030204" pitchFamily="18" charset="0"/>
                <a:cs typeface="+mn-cs"/>
              </a:defRPr>
            </a:lvl2pPr>
            <a:lvl3pPr marL="0" indent="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ct val="100000"/>
              <a:buFontTx/>
              <a:buNone/>
              <a:defRPr lang="fr-FR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0" algn="just">
              <a:lnSpc>
                <a:spcPts val="1080"/>
              </a:lnSpc>
              <a:buFontTx/>
              <a:buNone/>
              <a:defRPr lang="fr-FR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0">
              <a:buFontTx/>
              <a:buNone/>
              <a:defRPr/>
            </a:lvl5pPr>
          </a:lstStyle>
          <a:p>
            <a:pPr marL="0" lvl="0" indent="0" algn="just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</a:pPr>
            <a:r>
              <a:rPr lang="fr-FR" dirty="0"/>
              <a:t>Texte de niveau 1</a:t>
            </a:r>
          </a:p>
          <a:p>
            <a:pPr marL="0" lvl="1" indent="0" algn="just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</a:pPr>
            <a:r>
              <a:rPr lang="fr-FR" dirty="0"/>
              <a:t>Texte de niveau 2</a:t>
            </a:r>
          </a:p>
          <a:p>
            <a:pPr marL="288000" lvl="2" indent="-171450" algn="just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dirty="0"/>
              <a:t>Texte de niveau 3</a:t>
            </a:r>
          </a:p>
          <a:p>
            <a:pPr marL="288000" lvl="3" indent="0" algn="just" defTabSz="914400" rtl="0" eaLnBrk="1" latinLnBrk="0" hangingPunct="1">
              <a:lnSpc>
                <a:spcPts val="108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</a:pPr>
            <a:r>
              <a:rPr lang="fr-FR" dirty="0"/>
              <a:t>Texte de niveau 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sp>
        <p:nvSpPr>
          <p:cNvPr id="11" name="Freeform 18"/>
          <p:cNvSpPr>
            <a:spLocks/>
          </p:cNvSpPr>
          <p:nvPr userDrawn="1"/>
        </p:nvSpPr>
        <p:spPr bwMode="auto">
          <a:xfrm>
            <a:off x="8964613" y="3674435"/>
            <a:ext cx="181875" cy="800871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100" fmla="*/ 10000 w 10000"/>
              <a:gd name="connsiteY100" fmla="*/ 5311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393 w 10000"/>
              <a:gd name="connsiteY3" fmla="*/ 5303 h 10000"/>
              <a:gd name="connsiteX4" fmla="*/ 8989 w 10000"/>
              <a:gd name="connsiteY4" fmla="*/ 5277 h 10000"/>
              <a:gd name="connsiteX5" fmla="*/ 8607 w 10000"/>
              <a:gd name="connsiteY5" fmla="*/ 5243 h 10000"/>
              <a:gd name="connsiteX6" fmla="*/ 8225 w 10000"/>
              <a:gd name="connsiteY6" fmla="*/ 5191 h 10000"/>
              <a:gd name="connsiteX7" fmla="*/ 7865 w 10000"/>
              <a:gd name="connsiteY7" fmla="*/ 5122 h 10000"/>
              <a:gd name="connsiteX8" fmla="*/ 7528 w 10000"/>
              <a:gd name="connsiteY8" fmla="*/ 5045 h 10000"/>
              <a:gd name="connsiteX9" fmla="*/ 7213 w 10000"/>
              <a:gd name="connsiteY9" fmla="*/ 4955 h 10000"/>
              <a:gd name="connsiteX10" fmla="*/ 6921 w 10000"/>
              <a:gd name="connsiteY10" fmla="*/ 4852 h 10000"/>
              <a:gd name="connsiteX11" fmla="*/ 6652 w 10000"/>
              <a:gd name="connsiteY11" fmla="*/ 4740 h 10000"/>
              <a:gd name="connsiteX12" fmla="*/ 6427 w 10000"/>
              <a:gd name="connsiteY12" fmla="*/ 4620 h 10000"/>
              <a:gd name="connsiteX13" fmla="*/ 6225 w 10000"/>
              <a:gd name="connsiteY13" fmla="*/ 4491 h 10000"/>
              <a:gd name="connsiteX14" fmla="*/ 6045 w 10000"/>
              <a:gd name="connsiteY14" fmla="*/ 4354 h 10000"/>
              <a:gd name="connsiteX15" fmla="*/ 5910 w 10000"/>
              <a:gd name="connsiteY15" fmla="*/ 4208 h 10000"/>
              <a:gd name="connsiteX16" fmla="*/ 5820 w 10000"/>
              <a:gd name="connsiteY16" fmla="*/ 4062 h 10000"/>
              <a:gd name="connsiteX17" fmla="*/ 5753 w 10000"/>
              <a:gd name="connsiteY17" fmla="*/ 3907 h 10000"/>
              <a:gd name="connsiteX18" fmla="*/ 5730 w 10000"/>
              <a:gd name="connsiteY18" fmla="*/ 3744 h 10000"/>
              <a:gd name="connsiteX19" fmla="*/ 5730 w 10000"/>
              <a:gd name="connsiteY19" fmla="*/ 3744 h 10000"/>
              <a:gd name="connsiteX20" fmla="*/ 5753 w 10000"/>
              <a:gd name="connsiteY20" fmla="*/ 3590 h 10000"/>
              <a:gd name="connsiteX21" fmla="*/ 5820 w 10000"/>
              <a:gd name="connsiteY21" fmla="*/ 3435 h 10000"/>
              <a:gd name="connsiteX22" fmla="*/ 5910 w 10000"/>
              <a:gd name="connsiteY22" fmla="*/ 3280 h 10000"/>
              <a:gd name="connsiteX23" fmla="*/ 6045 w 10000"/>
              <a:gd name="connsiteY23" fmla="*/ 3143 h 10000"/>
              <a:gd name="connsiteX24" fmla="*/ 6225 w 10000"/>
              <a:gd name="connsiteY24" fmla="*/ 3006 h 10000"/>
              <a:gd name="connsiteX25" fmla="*/ 6427 w 10000"/>
              <a:gd name="connsiteY25" fmla="*/ 2877 h 10000"/>
              <a:gd name="connsiteX26" fmla="*/ 6652 w 10000"/>
              <a:gd name="connsiteY26" fmla="*/ 2757 h 10000"/>
              <a:gd name="connsiteX27" fmla="*/ 6921 w 10000"/>
              <a:gd name="connsiteY27" fmla="*/ 2645 h 10000"/>
              <a:gd name="connsiteX28" fmla="*/ 7213 w 10000"/>
              <a:gd name="connsiteY28" fmla="*/ 2542 h 10000"/>
              <a:gd name="connsiteX29" fmla="*/ 7528 w 10000"/>
              <a:gd name="connsiteY29" fmla="*/ 2456 h 10000"/>
              <a:gd name="connsiteX30" fmla="*/ 7865 w 10000"/>
              <a:gd name="connsiteY30" fmla="*/ 2370 h 10000"/>
              <a:gd name="connsiteX31" fmla="*/ 8225 w 10000"/>
              <a:gd name="connsiteY31" fmla="*/ 2310 h 10000"/>
              <a:gd name="connsiteX32" fmla="*/ 8607 w 10000"/>
              <a:gd name="connsiteY32" fmla="*/ 2258 h 10000"/>
              <a:gd name="connsiteX33" fmla="*/ 8989 w 10000"/>
              <a:gd name="connsiteY33" fmla="*/ 2216 h 10000"/>
              <a:gd name="connsiteX34" fmla="*/ 9393 w 10000"/>
              <a:gd name="connsiteY34" fmla="*/ 2190 h 10000"/>
              <a:gd name="connsiteX35" fmla="*/ 9820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393 w 10000"/>
              <a:gd name="connsiteY2" fmla="*/ 5303 h 10000"/>
              <a:gd name="connsiteX3" fmla="*/ 8989 w 10000"/>
              <a:gd name="connsiteY3" fmla="*/ 5277 h 10000"/>
              <a:gd name="connsiteX4" fmla="*/ 8607 w 10000"/>
              <a:gd name="connsiteY4" fmla="*/ 5243 h 10000"/>
              <a:gd name="connsiteX5" fmla="*/ 8225 w 10000"/>
              <a:gd name="connsiteY5" fmla="*/ 5191 h 10000"/>
              <a:gd name="connsiteX6" fmla="*/ 7865 w 10000"/>
              <a:gd name="connsiteY6" fmla="*/ 5122 h 10000"/>
              <a:gd name="connsiteX7" fmla="*/ 7528 w 10000"/>
              <a:gd name="connsiteY7" fmla="*/ 5045 h 10000"/>
              <a:gd name="connsiteX8" fmla="*/ 7213 w 10000"/>
              <a:gd name="connsiteY8" fmla="*/ 4955 h 10000"/>
              <a:gd name="connsiteX9" fmla="*/ 6921 w 10000"/>
              <a:gd name="connsiteY9" fmla="*/ 4852 h 10000"/>
              <a:gd name="connsiteX10" fmla="*/ 6652 w 10000"/>
              <a:gd name="connsiteY10" fmla="*/ 4740 h 10000"/>
              <a:gd name="connsiteX11" fmla="*/ 6427 w 10000"/>
              <a:gd name="connsiteY11" fmla="*/ 4620 h 10000"/>
              <a:gd name="connsiteX12" fmla="*/ 6225 w 10000"/>
              <a:gd name="connsiteY12" fmla="*/ 4491 h 10000"/>
              <a:gd name="connsiteX13" fmla="*/ 6045 w 10000"/>
              <a:gd name="connsiteY13" fmla="*/ 4354 h 10000"/>
              <a:gd name="connsiteX14" fmla="*/ 5910 w 10000"/>
              <a:gd name="connsiteY14" fmla="*/ 4208 h 10000"/>
              <a:gd name="connsiteX15" fmla="*/ 5820 w 10000"/>
              <a:gd name="connsiteY15" fmla="*/ 4062 h 10000"/>
              <a:gd name="connsiteX16" fmla="*/ 5753 w 10000"/>
              <a:gd name="connsiteY16" fmla="*/ 3907 h 10000"/>
              <a:gd name="connsiteX17" fmla="*/ 5730 w 10000"/>
              <a:gd name="connsiteY17" fmla="*/ 3744 h 10000"/>
              <a:gd name="connsiteX18" fmla="*/ 5730 w 10000"/>
              <a:gd name="connsiteY18" fmla="*/ 3744 h 10000"/>
              <a:gd name="connsiteX19" fmla="*/ 5753 w 10000"/>
              <a:gd name="connsiteY19" fmla="*/ 3590 h 10000"/>
              <a:gd name="connsiteX20" fmla="*/ 5820 w 10000"/>
              <a:gd name="connsiteY20" fmla="*/ 3435 h 10000"/>
              <a:gd name="connsiteX21" fmla="*/ 5910 w 10000"/>
              <a:gd name="connsiteY21" fmla="*/ 3280 h 10000"/>
              <a:gd name="connsiteX22" fmla="*/ 6045 w 10000"/>
              <a:gd name="connsiteY22" fmla="*/ 3143 h 10000"/>
              <a:gd name="connsiteX23" fmla="*/ 6225 w 10000"/>
              <a:gd name="connsiteY23" fmla="*/ 3006 h 10000"/>
              <a:gd name="connsiteX24" fmla="*/ 6427 w 10000"/>
              <a:gd name="connsiteY24" fmla="*/ 2877 h 10000"/>
              <a:gd name="connsiteX25" fmla="*/ 6652 w 10000"/>
              <a:gd name="connsiteY25" fmla="*/ 2757 h 10000"/>
              <a:gd name="connsiteX26" fmla="*/ 6921 w 10000"/>
              <a:gd name="connsiteY26" fmla="*/ 2645 h 10000"/>
              <a:gd name="connsiteX27" fmla="*/ 7213 w 10000"/>
              <a:gd name="connsiteY27" fmla="*/ 2542 h 10000"/>
              <a:gd name="connsiteX28" fmla="*/ 7528 w 10000"/>
              <a:gd name="connsiteY28" fmla="*/ 2456 h 10000"/>
              <a:gd name="connsiteX29" fmla="*/ 7865 w 10000"/>
              <a:gd name="connsiteY29" fmla="*/ 2370 h 10000"/>
              <a:gd name="connsiteX30" fmla="*/ 8225 w 10000"/>
              <a:gd name="connsiteY30" fmla="*/ 2310 h 10000"/>
              <a:gd name="connsiteX31" fmla="*/ 8607 w 10000"/>
              <a:gd name="connsiteY31" fmla="*/ 2258 h 10000"/>
              <a:gd name="connsiteX32" fmla="*/ 8989 w 10000"/>
              <a:gd name="connsiteY32" fmla="*/ 2216 h 10000"/>
              <a:gd name="connsiteX33" fmla="*/ 9393 w 10000"/>
              <a:gd name="connsiteY33" fmla="*/ 2190 h 10000"/>
              <a:gd name="connsiteX34" fmla="*/ 9820 w 10000"/>
              <a:gd name="connsiteY34" fmla="*/ 2190 h 10000"/>
              <a:gd name="connsiteX35" fmla="*/ 9820 w 10000"/>
              <a:gd name="connsiteY35" fmla="*/ 2190 h 10000"/>
              <a:gd name="connsiteX36" fmla="*/ 1000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989 w 10000"/>
              <a:gd name="connsiteY2" fmla="*/ 5277 h 10000"/>
              <a:gd name="connsiteX3" fmla="*/ 8607 w 10000"/>
              <a:gd name="connsiteY3" fmla="*/ 5243 h 10000"/>
              <a:gd name="connsiteX4" fmla="*/ 8225 w 10000"/>
              <a:gd name="connsiteY4" fmla="*/ 5191 h 10000"/>
              <a:gd name="connsiteX5" fmla="*/ 7865 w 10000"/>
              <a:gd name="connsiteY5" fmla="*/ 5122 h 10000"/>
              <a:gd name="connsiteX6" fmla="*/ 7528 w 10000"/>
              <a:gd name="connsiteY6" fmla="*/ 5045 h 10000"/>
              <a:gd name="connsiteX7" fmla="*/ 7213 w 10000"/>
              <a:gd name="connsiteY7" fmla="*/ 4955 h 10000"/>
              <a:gd name="connsiteX8" fmla="*/ 6921 w 10000"/>
              <a:gd name="connsiteY8" fmla="*/ 4852 h 10000"/>
              <a:gd name="connsiteX9" fmla="*/ 6652 w 10000"/>
              <a:gd name="connsiteY9" fmla="*/ 4740 h 10000"/>
              <a:gd name="connsiteX10" fmla="*/ 6427 w 10000"/>
              <a:gd name="connsiteY10" fmla="*/ 4620 h 10000"/>
              <a:gd name="connsiteX11" fmla="*/ 6225 w 10000"/>
              <a:gd name="connsiteY11" fmla="*/ 4491 h 10000"/>
              <a:gd name="connsiteX12" fmla="*/ 6045 w 10000"/>
              <a:gd name="connsiteY12" fmla="*/ 4354 h 10000"/>
              <a:gd name="connsiteX13" fmla="*/ 5910 w 10000"/>
              <a:gd name="connsiteY13" fmla="*/ 4208 h 10000"/>
              <a:gd name="connsiteX14" fmla="*/ 5820 w 10000"/>
              <a:gd name="connsiteY14" fmla="*/ 4062 h 10000"/>
              <a:gd name="connsiteX15" fmla="*/ 5753 w 10000"/>
              <a:gd name="connsiteY15" fmla="*/ 3907 h 10000"/>
              <a:gd name="connsiteX16" fmla="*/ 5730 w 10000"/>
              <a:gd name="connsiteY16" fmla="*/ 3744 h 10000"/>
              <a:gd name="connsiteX17" fmla="*/ 5730 w 10000"/>
              <a:gd name="connsiteY17" fmla="*/ 3744 h 10000"/>
              <a:gd name="connsiteX18" fmla="*/ 5753 w 10000"/>
              <a:gd name="connsiteY18" fmla="*/ 3590 h 10000"/>
              <a:gd name="connsiteX19" fmla="*/ 5820 w 10000"/>
              <a:gd name="connsiteY19" fmla="*/ 3435 h 10000"/>
              <a:gd name="connsiteX20" fmla="*/ 5910 w 10000"/>
              <a:gd name="connsiteY20" fmla="*/ 3280 h 10000"/>
              <a:gd name="connsiteX21" fmla="*/ 6045 w 10000"/>
              <a:gd name="connsiteY21" fmla="*/ 3143 h 10000"/>
              <a:gd name="connsiteX22" fmla="*/ 6225 w 10000"/>
              <a:gd name="connsiteY22" fmla="*/ 3006 h 10000"/>
              <a:gd name="connsiteX23" fmla="*/ 6427 w 10000"/>
              <a:gd name="connsiteY23" fmla="*/ 2877 h 10000"/>
              <a:gd name="connsiteX24" fmla="*/ 6652 w 10000"/>
              <a:gd name="connsiteY24" fmla="*/ 2757 h 10000"/>
              <a:gd name="connsiteX25" fmla="*/ 6921 w 10000"/>
              <a:gd name="connsiteY25" fmla="*/ 2645 h 10000"/>
              <a:gd name="connsiteX26" fmla="*/ 7213 w 10000"/>
              <a:gd name="connsiteY26" fmla="*/ 2542 h 10000"/>
              <a:gd name="connsiteX27" fmla="*/ 7528 w 10000"/>
              <a:gd name="connsiteY27" fmla="*/ 2456 h 10000"/>
              <a:gd name="connsiteX28" fmla="*/ 7865 w 10000"/>
              <a:gd name="connsiteY28" fmla="*/ 2370 h 10000"/>
              <a:gd name="connsiteX29" fmla="*/ 8225 w 10000"/>
              <a:gd name="connsiteY29" fmla="*/ 2310 h 10000"/>
              <a:gd name="connsiteX30" fmla="*/ 8607 w 10000"/>
              <a:gd name="connsiteY30" fmla="*/ 2258 h 10000"/>
              <a:gd name="connsiteX31" fmla="*/ 8989 w 10000"/>
              <a:gd name="connsiteY31" fmla="*/ 2216 h 10000"/>
              <a:gd name="connsiteX32" fmla="*/ 9393 w 10000"/>
              <a:gd name="connsiteY32" fmla="*/ 2190 h 10000"/>
              <a:gd name="connsiteX33" fmla="*/ 9820 w 10000"/>
              <a:gd name="connsiteY33" fmla="*/ 2190 h 10000"/>
              <a:gd name="connsiteX34" fmla="*/ 9820 w 10000"/>
              <a:gd name="connsiteY34" fmla="*/ 2190 h 10000"/>
              <a:gd name="connsiteX35" fmla="*/ 10000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607 w 10000"/>
              <a:gd name="connsiteY2" fmla="*/ 5243 h 10000"/>
              <a:gd name="connsiteX3" fmla="*/ 8225 w 10000"/>
              <a:gd name="connsiteY3" fmla="*/ 5191 h 10000"/>
              <a:gd name="connsiteX4" fmla="*/ 7865 w 10000"/>
              <a:gd name="connsiteY4" fmla="*/ 5122 h 10000"/>
              <a:gd name="connsiteX5" fmla="*/ 7528 w 10000"/>
              <a:gd name="connsiteY5" fmla="*/ 5045 h 10000"/>
              <a:gd name="connsiteX6" fmla="*/ 7213 w 10000"/>
              <a:gd name="connsiteY6" fmla="*/ 4955 h 10000"/>
              <a:gd name="connsiteX7" fmla="*/ 6921 w 10000"/>
              <a:gd name="connsiteY7" fmla="*/ 4852 h 10000"/>
              <a:gd name="connsiteX8" fmla="*/ 6652 w 10000"/>
              <a:gd name="connsiteY8" fmla="*/ 4740 h 10000"/>
              <a:gd name="connsiteX9" fmla="*/ 6427 w 10000"/>
              <a:gd name="connsiteY9" fmla="*/ 4620 h 10000"/>
              <a:gd name="connsiteX10" fmla="*/ 6225 w 10000"/>
              <a:gd name="connsiteY10" fmla="*/ 4491 h 10000"/>
              <a:gd name="connsiteX11" fmla="*/ 6045 w 10000"/>
              <a:gd name="connsiteY11" fmla="*/ 4354 h 10000"/>
              <a:gd name="connsiteX12" fmla="*/ 5910 w 10000"/>
              <a:gd name="connsiteY12" fmla="*/ 4208 h 10000"/>
              <a:gd name="connsiteX13" fmla="*/ 5820 w 10000"/>
              <a:gd name="connsiteY13" fmla="*/ 4062 h 10000"/>
              <a:gd name="connsiteX14" fmla="*/ 5753 w 10000"/>
              <a:gd name="connsiteY14" fmla="*/ 3907 h 10000"/>
              <a:gd name="connsiteX15" fmla="*/ 5730 w 10000"/>
              <a:gd name="connsiteY15" fmla="*/ 3744 h 10000"/>
              <a:gd name="connsiteX16" fmla="*/ 5730 w 10000"/>
              <a:gd name="connsiteY16" fmla="*/ 3744 h 10000"/>
              <a:gd name="connsiteX17" fmla="*/ 5753 w 10000"/>
              <a:gd name="connsiteY17" fmla="*/ 3590 h 10000"/>
              <a:gd name="connsiteX18" fmla="*/ 5820 w 10000"/>
              <a:gd name="connsiteY18" fmla="*/ 3435 h 10000"/>
              <a:gd name="connsiteX19" fmla="*/ 5910 w 10000"/>
              <a:gd name="connsiteY19" fmla="*/ 3280 h 10000"/>
              <a:gd name="connsiteX20" fmla="*/ 6045 w 10000"/>
              <a:gd name="connsiteY20" fmla="*/ 3143 h 10000"/>
              <a:gd name="connsiteX21" fmla="*/ 6225 w 10000"/>
              <a:gd name="connsiteY21" fmla="*/ 3006 h 10000"/>
              <a:gd name="connsiteX22" fmla="*/ 6427 w 10000"/>
              <a:gd name="connsiteY22" fmla="*/ 2877 h 10000"/>
              <a:gd name="connsiteX23" fmla="*/ 6652 w 10000"/>
              <a:gd name="connsiteY23" fmla="*/ 2757 h 10000"/>
              <a:gd name="connsiteX24" fmla="*/ 6921 w 10000"/>
              <a:gd name="connsiteY24" fmla="*/ 2645 h 10000"/>
              <a:gd name="connsiteX25" fmla="*/ 7213 w 10000"/>
              <a:gd name="connsiteY25" fmla="*/ 2542 h 10000"/>
              <a:gd name="connsiteX26" fmla="*/ 7528 w 10000"/>
              <a:gd name="connsiteY26" fmla="*/ 2456 h 10000"/>
              <a:gd name="connsiteX27" fmla="*/ 7865 w 10000"/>
              <a:gd name="connsiteY27" fmla="*/ 2370 h 10000"/>
              <a:gd name="connsiteX28" fmla="*/ 8225 w 10000"/>
              <a:gd name="connsiteY28" fmla="*/ 2310 h 10000"/>
              <a:gd name="connsiteX29" fmla="*/ 8607 w 10000"/>
              <a:gd name="connsiteY29" fmla="*/ 2258 h 10000"/>
              <a:gd name="connsiteX30" fmla="*/ 8989 w 10000"/>
              <a:gd name="connsiteY30" fmla="*/ 2216 h 10000"/>
              <a:gd name="connsiteX31" fmla="*/ 9393 w 10000"/>
              <a:gd name="connsiteY31" fmla="*/ 2190 h 10000"/>
              <a:gd name="connsiteX32" fmla="*/ 9820 w 10000"/>
              <a:gd name="connsiteY32" fmla="*/ 2190 h 10000"/>
              <a:gd name="connsiteX33" fmla="*/ 9820 w 10000"/>
              <a:gd name="connsiteY33" fmla="*/ 2190 h 10000"/>
              <a:gd name="connsiteX34" fmla="*/ 10000 w 10000"/>
              <a:gd name="connsiteY34" fmla="*/ 2190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8225 w 10000"/>
              <a:gd name="connsiteY2" fmla="*/ 5191 h 10000"/>
              <a:gd name="connsiteX3" fmla="*/ 7865 w 10000"/>
              <a:gd name="connsiteY3" fmla="*/ 5122 h 10000"/>
              <a:gd name="connsiteX4" fmla="*/ 7528 w 10000"/>
              <a:gd name="connsiteY4" fmla="*/ 5045 h 10000"/>
              <a:gd name="connsiteX5" fmla="*/ 7213 w 10000"/>
              <a:gd name="connsiteY5" fmla="*/ 4955 h 10000"/>
              <a:gd name="connsiteX6" fmla="*/ 6921 w 10000"/>
              <a:gd name="connsiteY6" fmla="*/ 4852 h 10000"/>
              <a:gd name="connsiteX7" fmla="*/ 6652 w 10000"/>
              <a:gd name="connsiteY7" fmla="*/ 4740 h 10000"/>
              <a:gd name="connsiteX8" fmla="*/ 6427 w 10000"/>
              <a:gd name="connsiteY8" fmla="*/ 4620 h 10000"/>
              <a:gd name="connsiteX9" fmla="*/ 6225 w 10000"/>
              <a:gd name="connsiteY9" fmla="*/ 4491 h 10000"/>
              <a:gd name="connsiteX10" fmla="*/ 6045 w 10000"/>
              <a:gd name="connsiteY10" fmla="*/ 4354 h 10000"/>
              <a:gd name="connsiteX11" fmla="*/ 5910 w 10000"/>
              <a:gd name="connsiteY11" fmla="*/ 4208 h 10000"/>
              <a:gd name="connsiteX12" fmla="*/ 5820 w 10000"/>
              <a:gd name="connsiteY12" fmla="*/ 4062 h 10000"/>
              <a:gd name="connsiteX13" fmla="*/ 5753 w 10000"/>
              <a:gd name="connsiteY13" fmla="*/ 3907 h 10000"/>
              <a:gd name="connsiteX14" fmla="*/ 5730 w 10000"/>
              <a:gd name="connsiteY14" fmla="*/ 3744 h 10000"/>
              <a:gd name="connsiteX15" fmla="*/ 5730 w 10000"/>
              <a:gd name="connsiteY15" fmla="*/ 3744 h 10000"/>
              <a:gd name="connsiteX16" fmla="*/ 5753 w 10000"/>
              <a:gd name="connsiteY16" fmla="*/ 3590 h 10000"/>
              <a:gd name="connsiteX17" fmla="*/ 5820 w 10000"/>
              <a:gd name="connsiteY17" fmla="*/ 3435 h 10000"/>
              <a:gd name="connsiteX18" fmla="*/ 5910 w 10000"/>
              <a:gd name="connsiteY18" fmla="*/ 3280 h 10000"/>
              <a:gd name="connsiteX19" fmla="*/ 6045 w 10000"/>
              <a:gd name="connsiteY19" fmla="*/ 3143 h 10000"/>
              <a:gd name="connsiteX20" fmla="*/ 6225 w 10000"/>
              <a:gd name="connsiteY20" fmla="*/ 3006 h 10000"/>
              <a:gd name="connsiteX21" fmla="*/ 6427 w 10000"/>
              <a:gd name="connsiteY21" fmla="*/ 2877 h 10000"/>
              <a:gd name="connsiteX22" fmla="*/ 6652 w 10000"/>
              <a:gd name="connsiteY22" fmla="*/ 2757 h 10000"/>
              <a:gd name="connsiteX23" fmla="*/ 6921 w 10000"/>
              <a:gd name="connsiteY23" fmla="*/ 2645 h 10000"/>
              <a:gd name="connsiteX24" fmla="*/ 7213 w 10000"/>
              <a:gd name="connsiteY24" fmla="*/ 2542 h 10000"/>
              <a:gd name="connsiteX25" fmla="*/ 7528 w 10000"/>
              <a:gd name="connsiteY25" fmla="*/ 2456 h 10000"/>
              <a:gd name="connsiteX26" fmla="*/ 7865 w 10000"/>
              <a:gd name="connsiteY26" fmla="*/ 2370 h 10000"/>
              <a:gd name="connsiteX27" fmla="*/ 8225 w 10000"/>
              <a:gd name="connsiteY27" fmla="*/ 2310 h 10000"/>
              <a:gd name="connsiteX28" fmla="*/ 8607 w 10000"/>
              <a:gd name="connsiteY28" fmla="*/ 2258 h 10000"/>
              <a:gd name="connsiteX29" fmla="*/ 8989 w 10000"/>
              <a:gd name="connsiteY29" fmla="*/ 2216 h 10000"/>
              <a:gd name="connsiteX30" fmla="*/ 9393 w 10000"/>
              <a:gd name="connsiteY30" fmla="*/ 2190 h 10000"/>
              <a:gd name="connsiteX31" fmla="*/ 9820 w 10000"/>
              <a:gd name="connsiteY31" fmla="*/ 2190 h 10000"/>
              <a:gd name="connsiteX32" fmla="*/ 9820 w 10000"/>
              <a:gd name="connsiteY32" fmla="*/ 2190 h 10000"/>
              <a:gd name="connsiteX33" fmla="*/ 10000 w 10000"/>
              <a:gd name="connsiteY33" fmla="*/ 2190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7865 w 10000"/>
              <a:gd name="connsiteY2" fmla="*/ 5122 h 10000"/>
              <a:gd name="connsiteX3" fmla="*/ 7528 w 10000"/>
              <a:gd name="connsiteY3" fmla="*/ 5045 h 10000"/>
              <a:gd name="connsiteX4" fmla="*/ 7213 w 10000"/>
              <a:gd name="connsiteY4" fmla="*/ 4955 h 10000"/>
              <a:gd name="connsiteX5" fmla="*/ 6921 w 10000"/>
              <a:gd name="connsiteY5" fmla="*/ 4852 h 10000"/>
              <a:gd name="connsiteX6" fmla="*/ 6652 w 10000"/>
              <a:gd name="connsiteY6" fmla="*/ 4740 h 10000"/>
              <a:gd name="connsiteX7" fmla="*/ 6427 w 10000"/>
              <a:gd name="connsiteY7" fmla="*/ 4620 h 10000"/>
              <a:gd name="connsiteX8" fmla="*/ 6225 w 10000"/>
              <a:gd name="connsiteY8" fmla="*/ 4491 h 10000"/>
              <a:gd name="connsiteX9" fmla="*/ 6045 w 10000"/>
              <a:gd name="connsiteY9" fmla="*/ 4354 h 10000"/>
              <a:gd name="connsiteX10" fmla="*/ 5910 w 10000"/>
              <a:gd name="connsiteY10" fmla="*/ 4208 h 10000"/>
              <a:gd name="connsiteX11" fmla="*/ 5820 w 10000"/>
              <a:gd name="connsiteY11" fmla="*/ 4062 h 10000"/>
              <a:gd name="connsiteX12" fmla="*/ 5753 w 10000"/>
              <a:gd name="connsiteY12" fmla="*/ 3907 h 10000"/>
              <a:gd name="connsiteX13" fmla="*/ 5730 w 10000"/>
              <a:gd name="connsiteY13" fmla="*/ 3744 h 10000"/>
              <a:gd name="connsiteX14" fmla="*/ 5730 w 10000"/>
              <a:gd name="connsiteY14" fmla="*/ 3744 h 10000"/>
              <a:gd name="connsiteX15" fmla="*/ 5753 w 10000"/>
              <a:gd name="connsiteY15" fmla="*/ 3590 h 10000"/>
              <a:gd name="connsiteX16" fmla="*/ 5820 w 10000"/>
              <a:gd name="connsiteY16" fmla="*/ 3435 h 10000"/>
              <a:gd name="connsiteX17" fmla="*/ 5910 w 10000"/>
              <a:gd name="connsiteY17" fmla="*/ 3280 h 10000"/>
              <a:gd name="connsiteX18" fmla="*/ 6045 w 10000"/>
              <a:gd name="connsiteY18" fmla="*/ 3143 h 10000"/>
              <a:gd name="connsiteX19" fmla="*/ 6225 w 10000"/>
              <a:gd name="connsiteY19" fmla="*/ 3006 h 10000"/>
              <a:gd name="connsiteX20" fmla="*/ 6427 w 10000"/>
              <a:gd name="connsiteY20" fmla="*/ 2877 h 10000"/>
              <a:gd name="connsiteX21" fmla="*/ 6652 w 10000"/>
              <a:gd name="connsiteY21" fmla="*/ 2757 h 10000"/>
              <a:gd name="connsiteX22" fmla="*/ 6921 w 10000"/>
              <a:gd name="connsiteY22" fmla="*/ 2645 h 10000"/>
              <a:gd name="connsiteX23" fmla="*/ 7213 w 10000"/>
              <a:gd name="connsiteY23" fmla="*/ 2542 h 10000"/>
              <a:gd name="connsiteX24" fmla="*/ 7528 w 10000"/>
              <a:gd name="connsiteY24" fmla="*/ 2456 h 10000"/>
              <a:gd name="connsiteX25" fmla="*/ 7865 w 10000"/>
              <a:gd name="connsiteY25" fmla="*/ 2370 h 10000"/>
              <a:gd name="connsiteX26" fmla="*/ 8225 w 10000"/>
              <a:gd name="connsiteY26" fmla="*/ 2310 h 10000"/>
              <a:gd name="connsiteX27" fmla="*/ 8607 w 10000"/>
              <a:gd name="connsiteY27" fmla="*/ 2258 h 10000"/>
              <a:gd name="connsiteX28" fmla="*/ 8989 w 10000"/>
              <a:gd name="connsiteY28" fmla="*/ 2216 h 10000"/>
              <a:gd name="connsiteX29" fmla="*/ 9393 w 10000"/>
              <a:gd name="connsiteY29" fmla="*/ 2190 h 10000"/>
              <a:gd name="connsiteX30" fmla="*/ 9820 w 10000"/>
              <a:gd name="connsiteY30" fmla="*/ 2190 h 10000"/>
              <a:gd name="connsiteX31" fmla="*/ 9820 w 10000"/>
              <a:gd name="connsiteY31" fmla="*/ 2190 h 10000"/>
              <a:gd name="connsiteX32" fmla="*/ 10000 w 10000"/>
              <a:gd name="connsiteY32" fmla="*/ 219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528 w 10000"/>
              <a:gd name="connsiteY2" fmla="*/ 5045 h 10000"/>
              <a:gd name="connsiteX3" fmla="*/ 7213 w 10000"/>
              <a:gd name="connsiteY3" fmla="*/ 4955 h 10000"/>
              <a:gd name="connsiteX4" fmla="*/ 6921 w 10000"/>
              <a:gd name="connsiteY4" fmla="*/ 4852 h 10000"/>
              <a:gd name="connsiteX5" fmla="*/ 6652 w 10000"/>
              <a:gd name="connsiteY5" fmla="*/ 4740 h 10000"/>
              <a:gd name="connsiteX6" fmla="*/ 6427 w 10000"/>
              <a:gd name="connsiteY6" fmla="*/ 4620 h 10000"/>
              <a:gd name="connsiteX7" fmla="*/ 6225 w 10000"/>
              <a:gd name="connsiteY7" fmla="*/ 4491 h 10000"/>
              <a:gd name="connsiteX8" fmla="*/ 6045 w 10000"/>
              <a:gd name="connsiteY8" fmla="*/ 4354 h 10000"/>
              <a:gd name="connsiteX9" fmla="*/ 5910 w 10000"/>
              <a:gd name="connsiteY9" fmla="*/ 4208 h 10000"/>
              <a:gd name="connsiteX10" fmla="*/ 5820 w 10000"/>
              <a:gd name="connsiteY10" fmla="*/ 4062 h 10000"/>
              <a:gd name="connsiteX11" fmla="*/ 5753 w 10000"/>
              <a:gd name="connsiteY11" fmla="*/ 3907 h 10000"/>
              <a:gd name="connsiteX12" fmla="*/ 5730 w 10000"/>
              <a:gd name="connsiteY12" fmla="*/ 3744 h 10000"/>
              <a:gd name="connsiteX13" fmla="*/ 5730 w 10000"/>
              <a:gd name="connsiteY13" fmla="*/ 3744 h 10000"/>
              <a:gd name="connsiteX14" fmla="*/ 5753 w 10000"/>
              <a:gd name="connsiteY14" fmla="*/ 3590 h 10000"/>
              <a:gd name="connsiteX15" fmla="*/ 5820 w 10000"/>
              <a:gd name="connsiteY15" fmla="*/ 3435 h 10000"/>
              <a:gd name="connsiteX16" fmla="*/ 5910 w 10000"/>
              <a:gd name="connsiteY16" fmla="*/ 3280 h 10000"/>
              <a:gd name="connsiteX17" fmla="*/ 6045 w 10000"/>
              <a:gd name="connsiteY17" fmla="*/ 3143 h 10000"/>
              <a:gd name="connsiteX18" fmla="*/ 6225 w 10000"/>
              <a:gd name="connsiteY18" fmla="*/ 3006 h 10000"/>
              <a:gd name="connsiteX19" fmla="*/ 6427 w 10000"/>
              <a:gd name="connsiteY19" fmla="*/ 2877 h 10000"/>
              <a:gd name="connsiteX20" fmla="*/ 6652 w 10000"/>
              <a:gd name="connsiteY20" fmla="*/ 2757 h 10000"/>
              <a:gd name="connsiteX21" fmla="*/ 6921 w 10000"/>
              <a:gd name="connsiteY21" fmla="*/ 2645 h 10000"/>
              <a:gd name="connsiteX22" fmla="*/ 7213 w 10000"/>
              <a:gd name="connsiteY22" fmla="*/ 2542 h 10000"/>
              <a:gd name="connsiteX23" fmla="*/ 7528 w 10000"/>
              <a:gd name="connsiteY23" fmla="*/ 2456 h 10000"/>
              <a:gd name="connsiteX24" fmla="*/ 7865 w 10000"/>
              <a:gd name="connsiteY24" fmla="*/ 2370 h 10000"/>
              <a:gd name="connsiteX25" fmla="*/ 8225 w 10000"/>
              <a:gd name="connsiteY25" fmla="*/ 2310 h 10000"/>
              <a:gd name="connsiteX26" fmla="*/ 8607 w 10000"/>
              <a:gd name="connsiteY26" fmla="*/ 2258 h 10000"/>
              <a:gd name="connsiteX27" fmla="*/ 8989 w 10000"/>
              <a:gd name="connsiteY27" fmla="*/ 2216 h 10000"/>
              <a:gd name="connsiteX28" fmla="*/ 9393 w 10000"/>
              <a:gd name="connsiteY28" fmla="*/ 2190 h 10000"/>
              <a:gd name="connsiteX29" fmla="*/ 9820 w 10000"/>
              <a:gd name="connsiteY29" fmla="*/ 2190 h 10000"/>
              <a:gd name="connsiteX30" fmla="*/ 9820 w 10000"/>
              <a:gd name="connsiteY30" fmla="*/ 2190 h 10000"/>
              <a:gd name="connsiteX31" fmla="*/ 10000 w 10000"/>
              <a:gd name="connsiteY31" fmla="*/ 219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213 w 10000"/>
              <a:gd name="connsiteY2" fmla="*/ 4955 h 10000"/>
              <a:gd name="connsiteX3" fmla="*/ 6921 w 10000"/>
              <a:gd name="connsiteY3" fmla="*/ 4852 h 10000"/>
              <a:gd name="connsiteX4" fmla="*/ 6652 w 10000"/>
              <a:gd name="connsiteY4" fmla="*/ 4740 h 10000"/>
              <a:gd name="connsiteX5" fmla="*/ 6427 w 10000"/>
              <a:gd name="connsiteY5" fmla="*/ 4620 h 10000"/>
              <a:gd name="connsiteX6" fmla="*/ 6225 w 10000"/>
              <a:gd name="connsiteY6" fmla="*/ 4491 h 10000"/>
              <a:gd name="connsiteX7" fmla="*/ 6045 w 10000"/>
              <a:gd name="connsiteY7" fmla="*/ 4354 h 10000"/>
              <a:gd name="connsiteX8" fmla="*/ 5910 w 10000"/>
              <a:gd name="connsiteY8" fmla="*/ 4208 h 10000"/>
              <a:gd name="connsiteX9" fmla="*/ 5820 w 10000"/>
              <a:gd name="connsiteY9" fmla="*/ 4062 h 10000"/>
              <a:gd name="connsiteX10" fmla="*/ 5753 w 10000"/>
              <a:gd name="connsiteY10" fmla="*/ 3907 h 10000"/>
              <a:gd name="connsiteX11" fmla="*/ 5730 w 10000"/>
              <a:gd name="connsiteY11" fmla="*/ 3744 h 10000"/>
              <a:gd name="connsiteX12" fmla="*/ 5730 w 10000"/>
              <a:gd name="connsiteY12" fmla="*/ 3744 h 10000"/>
              <a:gd name="connsiteX13" fmla="*/ 5753 w 10000"/>
              <a:gd name="connsiteY13" fmla="*/ 3590 h 10000"/>
              <a:gd name="connsiteX14" fmla="*/ 5820 w 10000"/>
              <a:gd name="connsiteY14" fmla="*/ 3435 h 10000"/>
              <a:gd name="connsiteX15" fmla="*/ 5910 w 10000"/>
              <a:gd name="connsiteY15" fmla="*/ 3280 h 10000"/>
              <a:gd name="connsiteX16" fmla="*/ 6045 w 10000"/>
              <a:gd name="connsiteY16" fmla="*/ 3143 h 10000"/>
              <a:gd name="connsiteX17" fmla="*/ 6225 w 10000"/>
              <a:gd name="connsiteY17" fmla="*/ 3006 h 10000"/>
              <a:gd name="connsiteX18" fmla="*/ 6427 w 10000"/>
              <a:gd name="connsiteY18" fmla="*/ 2877 h 10000"/>
              <a:gd name="connsiteX19" fmla="*/ 6652 w 10000"/>
              <a:gd name="connsiteY19" fmla="*/ 2757 h 10000"/>
              <a:gd name="connsiteX20" fmla="*/ 6921 w 10000"/>
              <a:gd name="connsiteY20" fmla="*/ 2645 h 10000"/>
              <a:gd name="connsiteX21" fmla="*/ 7213 w 10000"/>
              <a:gd name="connsiteY21" fmla="*/ 2542 h 10000"/>
              <a:gd name="connsiteX22" fmla="*/ 7528 w 10000"/>
              <a:gd name="connsiteY22" fmla="*/ 2456 h 10000"/>
              <a:gd name="connsiteX23" fmla="*/ 7865 w 10000"/>
              <a:gd name="connsiteY23" fmla="*/ 2370 h 10000"/>
              <a:gd name="connsiteX24" fmla="*/ 8225 w 10000"/>
              <a:gd name="connsiteY24" fmla="*/ 2310 h 10000"/>
              <a:gd name="connsiteX25" fmla="*/ 8607 w 10000"/>
              <a:gd name="connsiteY25" fmla="*/ 2258 h 10000"/>
              <a:gd name="connsiteX26" fmla="*/ 8989 w 10000"/>
              <a:gd name="connsiteY26" fmla="*/ 2216 h 10000"/>
              <a:gd name="connsiteX27" fmla="*/ 9393 w 10000"/>
              <a:gd name="connsiteY27" fmla="*/ 2190 h 10000"/>
              <a:gd name="connsiteX28" fmla="*/ 9820 w 10000"/>
              <a:gd name="connsiteY28" fmla="*/ 2190 h 10000"/>
              <a:gd name="connsiteX29" fmla="*/ 9820 w 10000"/>
              <a:gd name="connsiteY29" fmla="*/ 2190 h 10000"/>
              <a:gd name="connsiteX30" fmla="*/ 10000 w 10000"/>
              <a:gd name="connsiteY30" fmla="*/ 2190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652 w 10000"/>
              <a:gd name="connsiteY2" fmla="*/ 4740 h 10000"/>
              <a:gd name="connsiteX3" fmla="*/ 6427 w 10000"/>
              <a:gd name="connsiteY3" fmla="*/ 4620 h 10000"/>
              <a:gd name="connsiteX4" fmla="*/ 6225 w 10000"/>
              <a:gd name="connsiteY4" fmla="*/ 4491 h 10000"/>
              <a:gd name="connsiteX5" fmla="*/ 6045 w 10000"/>
              <a:gd name="connsiteY5" fmla="*/ 4354 h 10000"/>
              <a:gd name="connsiteX6" fmla="*/ 5910 w 10000"/>
              <a:gd name="connsiteY6" fmla="*/ 4208 h 10000"/>
              <a:gd name="connsiteX7" fmla="*/ 5820 w 10000"/>
              <a:gd name="connsiteY7" fmla="*/ 4062 h 10000"/>
              <a:gd name="connsiteX8" fmla="*/ 5753 w 10000"/>
              <a:gd name="connsiteY8" fmla="*/ 3907 h 10000"/>
              <a:gd name="connsiteX9" fmla="*/ 5730 w 10000"/>
              <a:gd name="connsiteY9" fmla="*/ 3744 h 10000"/>
              <a:gd name="connsiteX10" fmla="*/ 5730 w 10000"/>
              <a:gd name="connsiteY10" fmla="*/ 3744 h 10000"/>
              <a:gd name="connsiteX11" fmla="*/ 5753 w 10000"/>
              <a:gd name="connsiteY11" fmla="*/ 3590 h 10000"/>
              <a:gd name="connsiteX12" fmla="*/ 5820 w 10000"/>
              <a:gd name="connsiteY12" fmla="*/ 3435 h 10000"/>
              <a:gd name="connsiteX13" fmla="*/ 5910 w 10000"/>
              <a:gd name="connsiteY13" fmla="*/ 3280 h 10000"/>
              <a:gd name="connsiteX14" fmla="*/ 6045 w 10000"/>
              <a:gd name="connsiteY14" fmla="*/ 3143 h 10000"/>
              <a:gd name="connsiteX15" fmla="*/ 6225 w 10000"/>
              <a:gd name="connsiteY15" fmla="*/ 3006 h 10000"/>
              <a:gd name="connsiteX16" fmla="*/ 6427 w 10000"/>
              <a:gd name="connsiteY16" fmla="*/ 2877 h 10000"/>
              <a:gd name="connsiteX17" fmla="*/ 6652 w 10000"/>
              <a:gd name="connsiteY17" fmla="*/ 2757 h 10000"/>
              <a:gd name="connsiteX18" fmla="*/ 6921 w 10000"/>
              <a:gd name="connsiteY18" fmla="*/ 2645 h 10000"/>
              <a:gd name="connsiteX19" fmla="*/ 7213 w 10000"/>
              <a:gd name="connsiteY19" fmla="*/ 2542 h 10000"/>
              <a:gd name="connsiteX20" fmla="*/ 7528 w 10000"/>
              <a:gd name="connsiteY20" fmla="*/ 2456 h 10000"/>
              <a:gd name="connsiteX21" fmla="*/ 7865 w 10000"/>
              <a:gd name="connsiteY21" fmla="*/ 2370 h 10000"/>
              <a:gd name="connsiteX22" fmla="*/ 8225 w 10000"/>
              <a:gd name="connsiteY22" fmla="*/ 2310 h 10000"/>
              <a:gd name="connsiteX23" fmla="*/ 8607 w 10000"/>
              <a:gd name="connsiteY23" fmla="*/ 2258 h 10000"/>
              <a:gd name="connsiteX24" fmla="*/ 8989 w 10000"/>
              <a:gd name="connsiteY24" fmla="*/ 2216 h 10000"/>
              <a:gd name="connsiteX25" fmla="*/ 9393 w 10000"/>
              <a:gd name="connsiteY25" fmla="*/ 2190 h 10000"/>
              <a:gd name="connsiteX26" fmla="*/ 9820 w 10000"/>
              <a:gd name="connsiteY26" fmla="*/ 2190 h 10000"/>
              <a:gd name="connsiteX27" fmla="*/ 9820 w 10000"/>
              <a:gd name="connsiteY27" fmla="*/ 2190 h 10000"/>
              <a:gd name="connsiteX28" fmla="*/ 10000 w 10000"/>
              <a:gd name="connsiteY28" fmla="*/ 2190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0" fmla="*/ 9843 w 10000"/>
              <a:gd name="connsiteY0" fmla="*/ 10000 h 10000"/>
              <a:gd name="connsiteX1" fmla="*/ 6652 w 10000"/>
              <a:gd name="connsiteY1" fmla="*/ 4740 h 10000"/>
              <a:gd name="connsiteX2" fmla="*/ 6427 w 10000"/>
              <a:gd name="connsiteY2" fmla="*/ 4620 h 10000"/>
              <a:gd name="connsiteX3" fmla="*/ 6225 w 10000"/>
              <a:gd name="connsiteY3" fmla="*/ 4491 h 10000"/>
              <a:gd name="connsiteX4" fmla="*/ 6045 w 10000"/>
              <a:gd name="connsiteY4" fmla="*/ 4354 h 10000"/>
              <a:gd name="connsiteX5" fmla="*/ 5910 w 10000"/>
              <a:gd name="connsiteY5" fmla="*/ 4208 h 10000"/>
              <a:gd name="connsiteX6" fmla="*/ 5820 w 10000"/>
              <a:gd name="connsiteY6" fmla="*/ 4062 h 10000"/>
              <a:gd name="connsiteX7" fmla="*/ 5753 w 10000"/>
              <a:gd name="connsiteY7" fmla="*/ 3907 h 10000"/>
              <a:gd name="connsiteX8" fmla="*/ 5730 w 10000"/>
              <a:gd name="connsiteY8" fmla="*/ 3744 h 10000"/>
              <a:gd name="connsiteX9" fmla="*/ 5730 w 10000"/>
              <a:gd name="connsiteY9" fmla="*/ 3744 h 10000"/>
              <a:gd name="connsiteX10" fmla="*/ 5753 w 10000"/>
              <a:gd name="connsiteY10" fmla="*/ 3590 h 10000"/>
              <a:gd name="connsiteX11" fmla="*/ 5820 w 10000"/>
              <a:gd name="connsiteY11" fmla="*/ 3435 h 10000"/>
              <a:gd name="connsiteX12" fmla="*/ 5910 w 10000"/>
              <a:gd name="connsiteY12" fmla="*/ 3280 h 10000"/>
              <a:gd name="connsiteX13" fmla="*/ 6045 w 10000"/>
              <a:gd name="connsiteY13" fmla="*/ 3143 h 10000"/>
              <a:gd name="connsiteX14" fmla="*/ 6225 w 10000"/>
              <a:gd name="connsiteY14" fmla="*/ 3006 h 10000"/>
              <a:gd name="connsiteX15" fmla="*/ 6427 w 10000"/>
              <a:gd name="connsiteY15" fmla="*/ 2877 h 10000"/>
              <a:gd name="connsiteX16" fmla="*/ 6652 w 10000"/>
              <a:gd name="connsiteY16" fmla="*/ 2757 h 10000"/>
              <a:gd name="connsiteX17" fmla="*/ 6921 w 10000"/>
              <a:gd name="connsiteY17" fmla="*/ 2645 h 10000"/>
              <a:gd name="connsiteX18" fmla="*/ 7213 w 10000"/>
              <a:gd name="connsiteY18" fmla="*/ 2542 h 10000"/>
              <a:gd name="connsiteX19" fmla="*/ 7528 w 10000"/>
              <a:gd name="connsiteY19" fmla="*/ 2456 h 10000"/>
              <a:gd name="connsiteX20" fmla="*/ 7865 w 10000"/>
              <a:gd name="connsiteY20" fmla="*/ 2370 h 10000"/>
              <a:gd name="connsiteX21" fmla="*/ 8225 w 10000"/>
              <a:gd name="connsiteY21" fmla="*/ 2310 h 10000"/>
              <a:gd name="connsiteX22" fmla="*/ 8607 w 10000"/>
              <a:gd name="connsiteY22" fmla="*/ 2258 h 10000"/>
              <a:gd name="connsiteX23" fmla="*/ 8989 w 10000"/>
              <a:gd name="connsiteY23" fmla="*/ 2216 h 10000"/>
              <a:gd name="connsiteX24" fmla="*/ 9393 w 10000"/>
              <a:gd name="connsiteY24" fmla="*/ 2190 h 10000"/>
              <a:gd name="connsiteX25" fmla="*/ 9820 w 10000"/>
              <a:gd name="connsiteY25" fmla="*/ 2190 h 10000"/>
              <a:gd name="connsiteX26" fmla="*/ 9820 w 10000"/>
              <a:gd name="connsiteY26" fmla="*/ 2190 h 10000"/>
              <a:gd name="connsiteX27" fmla="*/ 10000 w 10000"/>
              <a:gd name="connsiteY27" fmla="*/ 2190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225 w 10000"/>
              <a:gd name="connsiteY2" fmla="*/ 4491 h 10000"/>
              <a:gd name="connsiteX3" fmla="*/ 6045 w 10000"/>
              <a:gd name="connsiteY3" fmla="*/ 4354 h 10000"/>
              <a:gd name="connsiteX4" fmla="*/ 5910 w 10000"/>
              <a:gd name="connsiteY4" fmla="*/ 4208 h 10000"/>
              <a:gd name="connsiteX5" fmla="*/ 5820 w 10000"/>
              <a:gd name="connsiteY5" fmla="*/ 4062 h 10000"/>
              <a:gd name="connsiteX6" fmla="*/ 5753 w 10000"/>
              <a:gd name="connsiteY6" fmla="*/ 3907 h 10000"/>
              <a:gd name="connsiteX7" fmla="*/ 5730 w 10000"/>
              <a:gd name="connsiteY7" fmla="*/ 3744 h 10000"/>
              <a:gd name="connsiteX8" fmla="*/ 5730 w 10000"/>
              <a:gd name="connsiteY8" fmla="*/ 3744 h 10000"/>
              <a:gd name="connsiteX9" fmla="*/ 5753 w 10000"/>
              <a:gd name="connsiteY9" fmla="*/ 3590 h 10000"/>
              <a:gd name="connsiteX10" fmla="*/ 5820 w 10000"/>
              <a:gd name="connsiteY10" fmla="*/ 3435 h 10000"/>
              <a:gd name="connsiteX11" fmla="*/ 5910 w 10000"/>
              <a:gd name="connsiteY11" fmla="*/ 3280 h 10000"/>
              <a:gd name="connsiteX12" fmla="*/ 6045 w 10000"/>
              <a:gd name="connsiteY12" fmla="*/ 3143 h 10000"/>
              <a:gd name="connsiteX13" fmla="*/ 6225 w 10000"/>
              <a:gd name="connsiteY13" fmla="*/ 3006 h 10000"/>
              <a:gd name="connsiteX14" fmla="*/ 6427 w 10000"/>
              <a:gd name="connsiteY14" fmla="*/ 2877 h 10000"/>
              <a:gd name="connsiteX15" fmla="*/ 6652 w 10000"/>
              <a:gd name="connsiteY15" fmla="*/ 2757 h 10000"/>
              <a:gd name="connsiteX16" fmla="*/ 6921 w 10000"/>
              <a:gd name="connsiteY16" fmla="*/ 2645 h 10000"/>
              <a:gd name="connsiteX17" fmla="*/ 7213 w 10000"/>
              <a:gd name="connsiteY17" fmla="*/ 2542 h 10000"/>
              <a:gd name="connsiteX18" fmla="*/ 7528 w 10000"/>
              <a:gd name="connsiteY18" fmla="*/ 2456 h 10000"/>
              <a:gd name="connsiteX19" fmla="*/ 7865 w 10000"/>
              <a:gd name="connsiteY19" fmla="*/ 2370 h 10000"/>
              <a:gd name="connsiteX20" fmla="*/ 8225 w 10000"/>
              <a:gd name="connsiteY20" fmla="*/ 2310 h 10000"/>
              <a:gd name="connsiteX21" fmla="*/ 8607 w 10000"/>
              <a:gd name="connsiteY21" fmla="*/ 2258 h 10000"/>
              <a:gd name="connsiteX22" fmla="*/ 8989 w 10000"/>
              <a:gd name="connsiteY22" fmla="*/ 2216 h 10000"/>
              <a:gd name="connsiteX23" fmla="*/ 9393 w 10000"/>
              <a:gd name="connsiteY23" fmla="*/ 2190 h 10000"/>
              <a:gd name="connsiteX24" fmla="*/ 9820 w 10000"/>
              <a:gd name="connsiteY24" fmla="*/ 2190 h 10000"/>
              <a:gd name="connsiteX25" fmla="*/ 9820 w 10000"/>
              <a:gd name="connsiteY25" fmla="*/ 2190 h 10000"/>
              <a:gd name="connsiteX26" fmla="*/ 10000 w 10000"/>
              <a:gd name="connsiteY26" fmla="*/ 2190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045 w 10000"/>
              <a:gd name="connsiteY2" fmla="*/ 4354 h 10000"/>
              <a:gd name="connsiteX3" fmla="*/ 5910 w 10000"/>
              <a:gd name="connsiteY3" fmla="*/ 4208 h 10000"/>
              <a:gd name="connsiteX4" fmla="*/ 5820 w 10000"/>
              <a:gd name="connsiteY4" fmla="*/ 4062 h 10000"/>
              <a:gd name="connsiteX5" fmla="*/ 5753 w 10000"/>
              <a:gd name="connsiteY5" fmla="*/ 3907 h 10000"/>
              <a:gd name="connsiteX6" fmla="*/ 5730 w 10000"/>
              <a:gd name="connsiteY6" fmla="*/ 3744 h 10000"/>
              <a:gd name="connsiteX7" fmla="*/ 5730 w 10000"/>
              <a:gd name="connsiteY7" fmla="*/ 3744 h 10000"/>
              <a:gd name="connsiteX8" fmla="*/ 5753 w 10000"/>
              <a:gd name="connsiteY8" fmla="*/ 3590 h 10000"/>
              <a:gd name="connsiteX9" fmla="*/ 5820 w 10000"/>
              <a:gd name="connsiteY9" fmla="*/ 3435 h 10000"/>
              <a:gd name="connsiteX10" fmla="*/ 5910 w 10000"/>
              <a:gd name="connsiteY10" fmla="*/ 3280 h 10000"/>
              <a:gd name="connsiteX11" fmla="*/ 6045 w 10000"/>
              <a:gd name="connsiteY11" fmla="*/ 3143 h 10000"/>
              <a:gd name="connsiteX12" fmla="*/ 6225 w 10000"/>
              <a:gd name="connsiteY12" fmla="*/ 3006 h 10000"/>
              <a:gd name="connsiteX13" fmla="*/ 6427 w 10000"/>
              <a:gd name="connsiteY13" fmla="*/ 2877 h 10000"/>
              <a:gd name="connsiteX14" fmla="*/ 6652 w 10000"/>
              <a:gd name="connsiteY14" fmla="*/ 2757 h 10000"/>
              <a:gd name="connsiteX15" fmla="*/ 6921 w 10000"/>
              <a:gd name="connsiteY15" fmla="*/ 2645 h 10000"/>
              <a:gd name="connsiteX16" fmla="*/ 7213 w 10000"/>
              <a:gd name="connsiteY16" fmla="*/ 2542 h 10000"/>
              <a:gd name="connsiteX17" fmla="*/ 7528 w 10000"/>
              <a:gd name="connsiteY17" fmla="*/ 2456 h 10000"/>
              <a:gd name="connsiteX18" fmla="*/ 7865 w 10000"/>
              <a:gd name="connsiteY18" fmla="*/ 2370 h 10000"/>
              <a:gd name="connsiteX19" fmla="*/ 8225 w 10000"/>
              <a:gd name="connsiteY19" fmla="*/ 2310 h 10000"/>
              <a:gd name="connsiteX20" fmla="*/ 8607 w 10000"/>
              <a:gd name="connsiteY20" fmla="*/ 2258 h 10000"/>
              <a:gd name="connsiteX21" fmla="*/ 8989 w 10000"/>
              <a:gd name="connsiteY21" fmla="*/ 2216 h 10000"/>
              <a:gd name="connsiteX22" fmla="*/ 9393 w 10000"/>
              <a:gd name="connsiteY22" fmla="*/ 2190 h 10000"/>
              <a:gd name="connsiteX23" fmla="*/ 9820 w 10000"/>
              <a:gd name="connsiteY23" fmla="*/ 2190 h 10000"/>
              <a:gd name="connsiteX24" fmla="*/ 9820 w 10000"/>
              <a:gd name="connsiteY24" fmla="*/ 2190 h 10000"/>
              <a:gd name="connsiteX25" fmla="*/ 10000 w 10000"/>
              <a:gd name="connsiteY25" fmla="*/ 2190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0" fmla="*/ 9843 w 10000"/>
              <a:gd name="connsiteY0" fmla="*/ 10000 h 10000"/>
              <a:gd name="connsiteX1" fmla="*/ 6045 w 10000"/>
              <a:gd name="connsiteY1" fmla="*/ 4354 h 10000"/>
              <a:gd name="connsiteX2" fmla="*/ 5910 w 10000"/>
              <a:gd name="connsiteY2" fmla="*/ 4208 h 10000"/>
              <a:gd name="connsiteX3" fmla="*/ 5820 w 10000"/>
              <a:gd name="connsiteY3" fmla="*/ 4062 h 10000"/>
              <a:gd name="connsiteX4" fmla="*/ 5753 w 10000"/>
              <a:gd name="connsiteY4" fmla="*/ 3907 h 10000"/>
              <a:gd name="connsiteX5" fmla="*/ 5730 w 10000"/>
              <a:gd name="connsiteY5" fmla="*/ 3744 h 10000"/>
              <a:gd name="connsiteX6" fmla="*/ 5730 w 10000"/>
              <a:gd name="connsiteY6" fmla="*/ 3744 h 10000"/>
              <a:gd name="connsiteX7" fmla="*/ 5753 w 10000"/>
              <a:gd name="connsiteY7" fmla="*/ 3590 h 10000"/>
              <a:gd name="connsiteX8" fmla="*/ 5820 w 10000"/>
              <a:gd name="connsiteY8" fmla="*/ 3435 h 10000"/>
              <a:gd name="connsiteX9" fmla="*/ 5910 w 10000"/>
              <a:gd name="connsiteY9" fmla="*/ 3280 h 10000"/>
              <a:gd name="connsiteX10" fmla="*/ 6045 w 10000"/>
              <a:gd name="connsiteY10" fmla="*/ 3143 h 10000"/>
              <a:gd name="connsiteX11" fmla="*/ 6225 w 10000"/>
              <a:gd name="connsiteY11" fmla="*/ 3006 h 10000"/>
              <a:gd name="connsiteX12" fmla="*/ 6427 w 10000"/>
              <a:gd name="connsiteY12" fmla="*/ 2877 h 10000"/>
              <a:gd name="connsiteX13" fmla="*/ 6652 w 10000"/>
              <a:gd name="connsiteY13" fmla="*/ 2757 h 10000"/>
              <a:gd name="connsiteX14" fmla="*/ 6921 w 10000"/>
              <a:gd name="connsiteY14" fmla="*/ 2645 h 10000"/>
              <a:gd name="connsiteX15" fmla="*/ 7213 w 10000"/>
              <a:gd name="connsiteY15" fmla="*/ 2542 h 10000"/>
              <a:gd name="connsiteX16" fmla="*/ 7528 w 10000"/>
              <a:gd name="connsiteY16" fmla="*/ 2456 h 10000"/>
              <a:gd name="connsiteX17" fmla="*/ 7865 w 10000"/>
              <a:gd name="connsiteY17" fmla="*/ 2370 h 10000"/>
              <a:gd name="connsiteX18" fmla="*/ 8225 w 10000"/>
              <a:gd name="connsiteY18" fmla="*/ 2310 h 10000"/>
              <a:gd name="connsiteX19" fmla="*/ 8607 w 10000"/>
              <a:gd name="connsiteY19" fmla="*/ 2258 h 10000"/>
              <a:gd name="connsiteX20" fmla="*/ 8989 w 10000"/>
              <a:gd name="connsiteY20" fmla="*/ 2216 h 10000"/>
              <a:gd name="connsiteX21" fmla="*/ 9393 w 10000"/>
              <a:gd name="connsiteY21" fmla="*/ 2190 h 10000"/>
              <a:gd name="connsiteX22" fmla="*/ 9820 w 10000"/>
              <a:gd name="connsiteY22" fmla="*/ 2190 h 10000"/>
              <a:gd name="connsiteX23" fmla="*/ 9820 w 10000"/>
              <a:gd name="connsiteY23" fmla="*/ 2190 h 10000"/>
              <a:gd name="connsiteX24" fmla="*/ 10000 w 10000"/>
              <a:gd name="connsiteY24" fmla="*/ 2190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219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6707 w 10000"/>
              <a:gd name="connsiteY14" fmla="*/ 2605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820 w 10000"/>
              <a:gd name="connsiteY4" fmla="*/ 0 h 10000"/>
              <a:gd name="connsiteX5" fmla="*/ 9303 w 10000"/>
              <a:gd name="connsiteY5" fmla="*/ 9 h 10000"/>
              <a:gd name="connsiteX6" fmla="*/ 8809 w 10000"/>
              <a:gd name="connsiteY6" fmla="*/ 17 h 10000"/>
              <a:gd name="connsiteX7" fmla="*/ 8315 w 10000"/>
              <a:gd name="connsiteY7" fmla="*/ 43 h 10000"/>
              <a:gd name="connsiteX8" fmla="*/ 7843 w 10000"/>
              <a:gd name="connsiteY8" fmla="*/ 77 h 10000"/>
              <a:gd name="connsiteX9" fmla="*/ 7371 w 10000"/>
              <a:gd name="connsiteY9" fmla="*/ 120 h 10000"/>
              <a:gd name="connsiteX10" fmla="*/ 6899 w 10000"/>
              <a:gd name="connsiteY10" fmla="*/ 172 h 10000"/>
              <a:gd name="connsiteX11" fmla="*/ 6449 w 10000"/>
              <a:gd name="connsiteY11" fmla="*/ 223 h 10000"/>
              <a:gd name="connsiteX12" fmla="*/ 6000 w 10000"/>
              <a:gd name="connsiteY12" fmla="*/ 292 h 10000"/>
              <a:gd name="connsiteX13" fmla="*/ 5551 w 10000"/>
              <a:gd name="connsiteY13" fmla="*/ 369 h 10000"/>
              <a:gd name="connsiteX14" fmla="*/ 5146 w 10000"/>
              <a:gd name="connsiteY14" fmla="*/ 455 h 10000"/>
              <a:gd name="connsiteX15" fmla="*/ 4719 w 10000"/>
              <a:gd name="connsiteY15" fmla="*/ 541 h 10000"/>
              <a:gd name="connsiteX16" fmla="*/ 4337 w 10000"/>
              <a:gd name="connsiteY16" fmla="*/ 644 h 10000"/>
              <a:gd name="connsiteX17" fmla="*/ 3955 w 10000"/>
              <a:gd name="connsiteY17" fmla="*/ 747 h 10000"/>
              <a:gd name="connsiteX18" fmla="*/ 3573 w 10000"/>
              <a:gd name="connsiteY18" fmla="*/ 859 h 10000"/>
              <a:gd name="connsiteX19" fmla="*/ 3213 w 10000"/>
              <a:gd name="connsiteY19" fmla="*/ 970 h 10000"/>
              <a:gd name="connsiteX20" fmla="*/ 2876 w 10000"/>
              <a:gd name="connsiteY20" fmla="*/ 1099 h 10000"/>
              <a:gd name="connsiteX21" fmla="*/ 2562 w 10000"/>
              <a:gd name="connsiteY21" fmla="*/ 1228 h 10000"/>
              <a:gd name="connsiteX22" fmla="*/ 2247 w 10000"/>
              <a:gd name="connsiteY22" fmla="*/ 1365 h 10000"/>
              <a:gd name="connsiteX23" fmla="*/ 1955 w 10000"/>
              <a:gd name="connsiteY23" fmla="*/ 1503 h 10000"/>
              <a:gd name="connsiteX24" fmla="*/ 1685 w 10000"/>
              <a:gd name="connsiteY24" fmla="*/ 1649 h 10000"/>
              <a:gd name="connsiteX25" fmla="*/ 1416 w 10000"/>
              <a:gd name="connsiteY25" fmla="*/ 1803 h 10000"/>
              <a:gd name="connsiteX26" fmla="*/ 1191 w 10000"/>
              <a:gd name="connsiteY26" fmla="*/ 1958 h 10000"/>
              <a:gd name="connsiteX27" fmla="*/ 966 w 10000"/>
              <a:gd name="connsiteY27" fmla="*/ 2121 h 10000"/>
              <a:gd name="connsiteX28" fmla="*/ 787 w 10000"/>
              <a:gd name="connsiteY28" fmla="*/ 2293 h 10000"/>
              <a:gd name="connsiteX29" fmla="*/ 607 w 10000"/>
              <a:gd name="connsiteY29" fmla="*/ 2456 h 10000"/>
              <a:gd name="connsiteX30" fmla="*/ 449 w 10000"/>
              <a:gd name="connsiteY30" fmla="*/ 2636 h 10000"/>
              <a:gd name="connsiteX31" fmla="*/ 315 w 10000"/>
              <a:gd name="connsiteY31" fmla="*/ 2808 h 10000"/>
              <a:gd name="connsiteX32" fmla="*/ 202 w 10000"/>
              <a:gd name="connsiteY32" fmla="*/ 2988 h 10000"/>
              <a:gd name="connsiteX33" fmla="*/ 112 w 10000"/>
              <a:gd name="connsiteY33" fmla="*/ 3177 h 10000"/>
              <a:gd name="connsiteX34" fmla="*/ 67 w 10000"/>
              <a:gd name="connsiteY34" fmla="*/ 3366 h 10000"/>
              <a:gd name="connsiteX35" fmla="*/ 22 w 10000"/>
              <a:gd name="connsiteY35" fmla="*/ 3555 h 10000"/>
              <a:gd name="connsiteX36" fmla="*/ 0 w 10000"/>
              <a:gd name="connsiteY36" fmla="*/ 3744 h 10000"/>
              <a:gd name="connsiteX37" fmla="*/ 0 w 10000"/>
              <a:gd name="connsiteY37" fmla="*/ 3744 h 10000"/>
              <a:gd name="connsiteX38" fmla="*/ 22 w 10000"/>
              <a:gd name="connsiteY38" fmla="*/ 4019 h 10000"/>
              <a:gd name="connsiteX39" fmla="*/ 90 w 10000"/>
              <a:gd name="connsiteY39" fmla="*/ 4268 h 10000"/>
              <a:gd name="connsiteX40" fmla="*/ 180 w 10000"/>
              <a:gd name="connsiteY40" fmla="*/ 4517 h 10000"/>
              <a:gd name="connsiteX41" fmla="*/ 247 w 10000"/>
              <a:gd name="connsiteY41" fmla="*/ 4629 h 10000"/>
              <a:gd name="connsiteX42" fmla="*/ 337 w 10000"/>
              <a:gd name="connsiteY42" fmla="*/ 4749 h 10000"/>
              <a:gd name="connsiteX43" fmla="*/ 427 w 10000"/>
              <a:gd name="connsiteY43" fmla="*/ 4869 h 10000"/>
              <a:gd name="connsiteX44" fmla="*/ 562 w 10000"/>
              <a:gd name="connsiteY44" fmla="*/ 4989 h 10000"/>
              <a:gd name="connsiteX45" fmla="*/ 831 w 10000"/>
              <a:gd name="connsiteY45" fmla="*/ 5243 h 10000"/>
              <a:gd name="connsiteX46" fmla="*/ 1191 w 10000"/>
              <a:gd name="connsiteY46" fmla="*/ 5509 h 10000"/>
              <a:gd name="connsiteX47" fmla="*/ 1618 w 10000"/>
              <a:gd name="connsiteY47" fmla="*/ 5801 h 10000"/>
              <a:gd name="connsiteX48" fmla="*/ 2135 w 10000"/>
              <a:gd name="connsiteY48" fmla="*/ 6119 h 10000"/>
              <a:gd name="connsiteX49" fmla="*/ 2764 w 10000"/>
              <a:gd name="connsiteY49" fmla="*/ 6471 h 10000"/>
              <a:gd name="connsiteX50" fmla="*/ 3483 w 10000"/>
              <a:gd name="connsiteY50" fmla="*/ 6874 h 10000"/>
              <a:gd name="connsiteX51" fmla="*/ 4292 w 10000"/>
              <a:gd name="connsiteY51" fmla="*/ 7329 h 10000"/>
              <a:gd name="connsiteX52" fmla="*/ 6292 w 10000"/>
              <a:gd name="connsiteY52" fmla="*/ 8420 h 10000"/>
              <a:gd name="connsiteX53" fmla="*/ 8809 w 10000"/>
              <a:gd name="connsiteY53" fmla="*/ 9794 h 10000"/>
              <a:gd name="connsiteX54" fmla="*/ 8809 w 10000"/>
              <a:gd name="connsiteY54" fmla="*/ 9794 h 10000"/>
              <a:gd name="connsiteX55" fmla="*/ 8921 w 10000"/>
              <a:gd name="connsiteY55" fmla="*/ 9845 h 10000"/>
              <a:gd name="connsiteX56" fmla="*/ 9056 w 10000"/>
              <a:gd name="connsiteY56" fmla="*/ 9897 h 10000"/>
              <a:gd name="connsiteX57" fmla="*/ 9191 w 10000"/>
              <a:gd name="connsiteY57" fmla="*/ 9931 h 10000"/>
              <a:gd name="connsiteX58" fmla="*/ 9348 w 10000"/>
              <a:gd name="connsiteY58" fmla="*/ 9957 h 10000"/>
              <a:gd name="connsiteX59" fmla="*/ 9506 w 10000"/>
              <a:gd name="connsiteY59" fmla="*/ 9983 h 10000"/>
              <a:gd name="connsiteX60" fmla="*/ 9663 w 10000"/>
              <a:gd name="connsiteY60" fmla="*/ 9991 h 10000"/>
              <a:gd name="connsiteX61" fmla="*/ 9843 w 10000"/>
              <a:gd name="connsiteY61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303 w 10000"/>
              <a:gd name="connsiteY4" fmla="*/ 9 h 10000"/>
              <a:gd name="connsiteX5" fmla="*/ 8809 w 10000"/>
              <a:gd name="connsiteY5" fmla="*/ 17 h 10000"/>
              <a:gd name="connsiteX6" fmla="*/ 8315 w 10000"/>
              <a:gd name="connsiteY6" fmla="*/ 43 h 10000"/>
              <a:gd name="connsiteX7" fmla="*/ 7843 w 10000"/>
              <a:gd name="connsiteY7" fmla="*/ 77 h 10000"/>
              <a:gd name="connsiteX8" fmla="*/ 7371 w 10000"/>
              <a:gd name="connsiteY8" fmla="*/ 120 h 10000"/>
              <a:gd name="connsiteX9" fmla="*/ 6899 w 10000"/>
              <a:gd name="connsiteY9" fmla="*/ 172 h 10000"/>
              <a:gd name="connsiteX10" fmla="*/ 6449 w 10000"/>
              <a:gd name="connsiteY10" fmla="*/ 223 h 10000"/>
              <a:gd name="connsiteX11" fmla="*/ 6000 w 10000"/>
              <a:gd name="connsiteY11" fmla="*/ 292 h 10000"/>
              <a:gd name="connsiteX12" fmla="*/ 5551 w 10000"/>
              <a:gd name="connsiteY12" fmla="*/ 369 h 10000"/>
              <a:gd name="connsiteX13" fmla="*/ 5146 w 10000"/>
              <a:gd name="connsiteY13" fmla="*/ 455 h 10000"/>
              <a:gd name="connsiteX14" fmla="*/ 4719 w 10000"/>
              <a:gd name="connsiteY14" fmla="*/ 541 h 10000"/>
              <a:gd name="connsiteX15" fmla="*/ 4337 w 10000"/>
              <a:gd name="connsiteY15" fmla="*/ 644 h 10000"/>
              <a:gd name="connsiteX16" fmla="*/ 3955 w 10000"/>
              <a:gd name="connsiteY16" fmla="*/ 747 h 10000"/>
              <a:gd name="connsiteX17" fmla="*/ 3573 w 10000"/>
              <a:gd name="connsiteY17" fmla="*/ 859 h 10000"/>
              <a:gd name="connsiteX18" fmla="*/ 3213 w 10000"/>
              <a:gd name="connsiteY18" fmla="*/ 970 h 10000"/>
              <a:gd name="connsiteX19" fmla="*/ 2876 w 10000"/>
              <a:gd name="connsiteY19" fmla="*/ 1099 h 10000"/>
              <a:gd name="connsiteX20" fmla="*/ 2562 w 10000"/>
              <a:gd name="connsiteY20" fmla="*/ 1228 h 10000"/>
              <a:gd name="connsiteX21" fmla="*/ 2247 w 10000"/>
              <a:gd name="connsiteY21" fmla="*/ 1365 h 10000"/>
              <a:gd name="connsiteX22" fmla="*/ 1955 w 10000"/>
              <a:gd name="connsiteY22" fmla="*/ 1503 h 10000"/>
              <a:gd name="connsiteX23" fmla="*/ 1685 w 10000"/>
              <a:gd name="connsiteY23" fmla="*/ 1649 h 10000"/>
              <a:gd name="connsiteX24" fmla="*/ 1416 w 10000"/>
              <a:gd name="connsiteY24" fmla="*/ 1803 h 10000"/>
              <a:gd name="connsiteX25" fmla="*/ 1191 w 10000"/>
              <a:gd name="connsiteY25" fmla="*/ 1958 h 10000"/>
              <a:gd name="connsiteX26" fmla="*/ 966 w 10000"/>
              <a:gd name="connsiteY26" fmla="*/ 2121 h 10000"/>
              <a:gd name="connsiteX27" fmla="*/ 787 w 10000"/>
              <a:gd name="connsiteY27" fmla="*/ 2293 h 10000"/>
              <a:gd name="connsiteX28" fmla="*/ 607 w 10000"/>
              <a:gd name="connsiteY28" fmla="*/ 2456 h 10000"/>
              <a:gd name="connsiteX29" fmla="*/ 449 w 10000"/>
              <a:gd name="connsiteY29" fmla="*/ 2636 h 10000"/>
              <a:gd name="connsiteX30" fmla="*/ 315 w 10000"/>
              <a:gd name="connsiteY30" fmla="*/ 2808 h 10000"/>
              <a:gd name="connsiteX31" fmla="*/ 202 w 10000"/>
              <a:gd name="connsiteY31" fmla="*/ 2988 h 10000"/>
              <a:gd name="connsiteX32" fmla="*/ 112 w 10000"/>
              <a:gd name="connsiteY32" fmla="*/ 3177 h 10000"/>
              <a:gd name="connsiteX33" fmla="*/ 67 w 10000"/>
              <a:gd name="connsiteY33" fmla="*/ 3366 h 10000"/>
              <a:gd name="connsiteX34" fmla="*/ 22 w 10000"/>
              <a:gd name="connsiteY34" fmla="*/ 3555 h 10000"/>
              <a:gd name="connsiteX35" fmla="*/ 0 w 10000"/>
              <a:gd name="connsiteY35" fmla="*/ 3744 h 10000"/>
              <a:gd name="connsiteX36" fmla="*/ 0 w 10000"/>
              <a:gd name="connsiteY36" fmla="*/ 3744 h 10000"/>
              <a:gd name="connsiteX37" fmla="*/ 22 w 10000"/>
              <a:gd name="connsiteY37" fmla="*/ 4019 h 10000"/>
              <a:gd name="connsiteX38" fmla="*/ 90 w 10000"/>
              <a:gd name="connsiteY38" fmla="*/ 4268 h 10000"/>
              <a:gd name="connsiteX39" fmla="*/ 180 w 10000"/>
              <a:gd name="connsiteY39" fmla="*/ 4517 h 10000"/>
              <a:gd name="connsiteX40" fmla="*/ 247 w 10000"/>
              <a:gd name="connsiteY40" fmla="*/ 4629 h 10000"/>
              <a:gd name="connsiteX41" fmla="*/ 337 w 10000"/>
              <a:gd name="connsiteY41" fmla="*/ 4749 h 10000"/>
              <a:gd name="connsiteX42" fmla="*/ 427 w 10000"/>
              <a:gd name="connsiteY42" fmla="*/ 4869 h 10000"/>
              <a:gd name="connsiteX43" fmla="*/ 562 w 10000"/>
              <a:gd name="connsiteY43" fmla="*/ 4989 h 10000"/>
              <a:gd name="connsiteX44" fmla="*/ 831 w 10000"/>
              <a:gd name="connsiteY44" fmla="*/ 5243 h 10000"/>
              <a:gd name="connsiteX45" fmla="*/ 1191 w 10000"/>
              <a:gd name="connsiteY45" fmla="*/ 5509 h 10000"/>
              <a:gd name="connsiteX46" fmla="*/ 1618 w 10000"/>
              <a:gd name="connsiteY46" fmla="*/ 5801 h 10000"/>
              <a:gd name="connsiteX47" fmla="*/ 2135 w 10000"/>
              <a:gd name="connsiteY47" fmla="*/ 6119 h 10000"/>
              <a:gd name="connsiteX48" fmla="*/ 2764 w 10000"/>
              <a:gd name="connsiteY48" fmla="*/ 6471 h 10000"/>
              <a:gd name="connsiteX49" fmla="*/ 3483 w 10000"/>
              <a:gd name="connsiteY49" fmla="*/ 6874 h 10000"/>
              <a:gd name="connsiteX50" fmla="*/ 4292 w 10000"/>
              <a:gd name="connsiteY50" fmla="*/ 7329 h 10000"/>
              <a:gd name="connsiteX51" fmla="*/ 6292 w 10000"/>
              <a:gd name="connsiteY51" fmla="*/ 8420 h 10000"/>
              <a:gd name="connsiteX52" fmla="*/ 8809 w 10000"/>
              <a:gd name="connsiteY52" fmla="*/ 9794 h 10000"/>
              <a:gd name="connsiteX53" fmla="*/ 8809 w 10000"/>
              <a:gd name="connsiteY53" fmla="*/ 9794 h 10000"/>
              <a:gd name="connsiteX54" fmla="*/ 8921 w 10000"/>
              <a:gd name="connsiteY54" fmla="*/ 9845 h 10000"/>
              <a:gd name="connsiteX55" fmla="*/ 9056 w 10000"/>
              <a:gd name="connsiteY55" fmla="*/ 9897 h 10000"/>
              <a:gd name="connsiteX56" fmla="*/ 9191 w 10000"/>
              <a:gd name="connsiteY56" fmla="*/ 9931 h 10000"/>
              <a:gd name="connsiteX57" fmla="*/ 9348 w 10000"/>
              <a:gd name="connsiteY57" fmla="*/ 9957 h 10000"/>
              <a:gd name="connsiteX58" fmla="*/ 9506 w 10000"/>
              <a:gd name="connsiteY58" fmla="*/ 9983 h 10000"/>
              <a:gd name="connsiteX59" fmla="*/ 9663 w 10000"/>
              <a:gd name="connsiteY59" fmla="*/ 9991 h 10000"/>
              <a:gd name="connsiteX60" fmla="*/ 9843 w 10000"/>
              <a:gd name="connsiteY60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303 w 10000"/>
              <a:gd name="connsiteY3" fmla="*/ 9 h 10000"/>
              <a:gd name="connsiteX4" fmla="*/ 8809 w 10000"/>
              <a:gd name="connsiteY4" fmla="*/ 17 h 10000"/>
              <a:gd name="connsiteX5" fmla="*/ 8315 w 10000"/>
              <a:gd name="connsiteY5" fmla="*/ 43 h 10000"/>
              <a:gd name="connsiteX6" fmla="*/ 7843 w 10000"/>
              <a:gd name="connsiteY6" fmla="*/ 77 h 10000"/>
              <a:gd name="connsiteX7" fmla="*/ 7371 w 10000"/>
              <a:gd name="connsiteY7" fmla="*/ 120 h 10000"/>
              <a:gd name="connsiteX8" fmla="*/ 6899 w 10000"/>
              <a:gd name="connsiteY8" fmla="*/ 172 h 10000"/>
              <a:gd name="connsiteX9" fmla="*/ 6449 w 10000"/>
              <a:gd name="connsiteY9" fmla="*/ 223 h 10000"/>
              <a:gd name="connsiteX10" fmla="*/ 6000 w 10000"/>
              <a:gd name="connsiteY10" fmla="*/ 292 h 10000"/>
              <a:gd name="connsiteX11" fmla="*/ 5551 w 10000"/>
              <a:gd name="connsiteY11" fmla="*/ 369 h 10000"/>
              <a:gd name="connsiteX12" fmla="*/ 5146 w 10000"/>
              <a:gd name="connsiteY12" fmla="*/ 455 h 10000"/>
              <a:gd name="connsiteX13" fmla="*/ 4719 w 10000"/>
              <a:gd name="connsiteY13" fmla="*/ 541 h 10000"/>
              <a:gd name="connsiteX14" fmla="*/ 4337 w 10000"/>
              <a:gd name="connsiteY14" fmla="*/ 644 h 10000"/>
              <a:gd name="connsiteX15" fmla="*/ 3955 w 10000"/>
              <a:gd name="connsiteY15" fmla="*/ 747 h 10000"/>
              <a:gd name="connsiteX16" fmla="*/ 3573 w 10000"/>
              <a:gd name="connsiteY16" fmla="*/ 859 h 10000"/>
              <a:gd name="connsiteX17" fmla="*/ 3213 w 10000"/>
              <a:gd name="connsiteY17" fmla="*/ 970 h 10000"/>
              <a:gd name="connsiteX18" fmla="*/ 2876 w 10000"/>
              <a:gd name="connsiteY18" fmla="*/ 1099 h 10000"/>
              <a:gd name="connsiteX19" fmla="*/ 2562 w 10000"/>
              <a:gd name="connsiteY19" fmla="*/ 1228 h 10000"/>
              <a:gd name="connsiteX20" fmla="*/ 2247 w 10000"/>
              <a:gd name="connsiteY20" fmla="*/ 1365 h 10000"/>
              <a:gd name="connsiteX21" fmla="*/ 1955 w 10000"/>
              <a:gd name="connsiteY21" fmla="*/ 1503 h 10000"/>
              <a:gd name="connsiteX22" fmla="*/ 1685 w 10000"/>
              <a:gd name="connsiteY22" fmla="*/ 1649 h 10000"/>
              <a:gd name="connsiteX23" fmla="*/ 1416 w 10000"/>
              <a:gd name="connsiteY23" fmla="*/ 1803 h 10000"/>
              <a:gd name="connsiteX24" fmla="*/ 1191 w 10000"/>
              <a:gd name="connsiteY24" fmla="*/ 1958 h 10000"/>
              <a:gd name="connsiteX25" fmla="*/ 966 w 10000"/>
              <a:gd name="connsiteY25" fmla="*/ 2121 h 10000"/>
              <a:gd name="connsiteX26" fmla="*/ 787 w 10000"/>
              <a:gd name="connsiteY26" fmla="*/ 2293 h 10000"/>
              <a:gd name="connsiteX27" fmla="*/ 607 w 10000"/>
              <a:gd name="connsiteY27" fmla="*/ 2456 h 10000"/>
              <a:gd name="connsiteX28" fmla="*/ 449 w 10000"/>
              <a:gd name="connsiteY28" fmla="*/ 2636 h 10000"/>
              <a:gd name="connsiteX29" fmla="*/ 315 w 10000"/>
              <a:gd name="connsiteY29" fmla="*/ 2808 h 10000"/>
              <a:gd name="connsiteX30" fmla="*/ 202 w 10000"/>
              <a:gd name="connsiteY30" fmla="*/ 2988 h 10000"/>
              <a:gd name="connsiteX31" fmla="*/ 112 w 10000"/>
              <a:gd name="connsiteY31" fmla="*/ 3177 h 10000"/>
              <a:gd name="connsiteX32" fmla="*/ 67 w 10000"/>
              <a:gd name="connsiteY32" fmla="*/ 3366 h 10000"/>
              <a:gd name="connsiteX33" fmla="*/ 22 w 10000"/>
              <a:gd name="connsiteY33" fmla="*/ 3555 h 10000"/>
              <a:gd name="connsiteX34" fmla="*/ 0 w 10000"/>
              <a:gd name="connsiteY34" fmla="*/ 3744 h 10000"/>
              <a:gd name="connsiteX35" fmla="*/ 0 w 10000"/>
              <a:gd name="connsiteY35" fmla="*/ 3744 h 10000"/>
              <a:gd name="connsiteX36" fmla="*/ 22 w 10000"/>
              <a:gd name="connsiteY36" fmla="*/ 4019 h 10000"/>
              <a:gd name="connsiteX37" fmla="*/ 90 w 10000"/>
              <a:gd name="connsiteY37" fmla="*/ 4268 h 10000"/>
              <a:gd name="connsiteX38" fmla="*/ 180 w 10000"/>
              <a:gd name="connsiteY38" fmla="*/ 4517 h 10000"/>
              <a:gd name="connsiteX39" fmla="*/ 247 w 10000"/>
              <a:gd name="connsiteY39" fmla="*/ 4629 h 10000"/>
              <a:gd name="connsiteX40" fmla="*/ 337 w 10000"/>
              <a:gd name="connsiteY40" fmla="*/ 4749 h 10000"/>
              <a:gd name="connsiteX41" fmla="*/ 427 w 10000"/>
              <a:gd name="connsiteY41" fmla="*/ 4869 h 10000"/>
              <a:gd name="connsiteX42" fmla="*/ 562 w 10000"/>
              <a:gd name="connsiteY42" fmla="*/ 4989 h 10000"/>
              <a:gd name="connsiteX43" fmla="*/ 831 w 10000"/>
              <a:gd name="connsiteY43" fmla="*/ 5243 h 10000"/>
              <a:gd name="connsiteX44" fmla="*/ 1191 w 10000"/>
              <a:gd name="connsiteY44" fmla="*/ 5509 h 10000"/>
              <a:gd name="connsiteX45" fmla="*/ 1618 w 10000"/>
              <a:gd name="connsiteY45" fmla="*/ 5801 h 10000"/>
              <a:gd name="connsiteX46" fmla="*/ 2135 w 10000"/>
              <a:gd name="connsiteY46" fmla="*/ 6119 h 10000"/>
              <a:gd name="connsiteX47" fmla="*/ 2764 w 10000"/>
              <a:gd name="connsiteY47" fmla="*/ 6471 h 10000"/>
              <a:gd name="connsiteX48" fmla="*/ 3483 w 10000"/>
              <a:gd name="connsiteY48" fmla="*/ 6874 h 10000"/>
              <a:gd name="connsiteX49" fmla="*/ 4292 w 10000"/>
              <a:gd name="connsiteY49" fmla="*/ 7329 h 10000"/>
              <a:gd name="connsiteX50" fmla="*/ 6292 w 10000"/>
              <a:gd name="connsiteY50" fmla="*/ 8420 h 10000"/>
              <a:gd name="connsiteX51" fmla="*/ 8809 w 10000"/>
              <a:gd name="connsiteY51" fmla="*/ 9794 h 10000"/>
              <a:gd name="connsiteX52" fmla="*/ 8809 w 10000"/>
              <a:gd name="connsiteY52" fmla="*/ 9794 h 10000"/>
              <a:gd name="connsiteX53" fmla="*/ 8921 w 10000"/>
              <a:gd name="connsiteY53" fmla="*/ 9845 h 10000"/>
              <a:gd name="connsiteX54" fmla="*/ 9056 w 10000"/>
              <a:gd name="connsiteY54" fmla="*/ 9897 h 10000"/>
              <a:gd name="connsiteX55" fmla="*/ 9191 w 10000"/>
              <a:gd name="connsiteY55" fmla="*/ 9931 h 10000"/>
              <a:gd name="connsiteX56" fmla="*/ 9348 w 10000"/>
              <a:gd name="connsiteY56" fmla="*/ 9957 h 10000"/>
              <a:gd name="connsiteX57" fmla="*/ 9506 w 10000"/>
              <a:gd name="connsiteY57" fmla="*/ 9983 h 10000"/>
              <a:gd name="connsiteX58" fmla="*/ 9663 w 10000"/>
              <a:gd name="connsiteY58" fmla="*/ 9991 h 10000"/>
              <a:gd name="connsiteX59" fmla="*/ 9843 w 10000"/>
              <a:gd name="connsiteY59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9303 w 10000"/>
              <a:gd name="connsiteY2" fmla="*/ 9 h 10000"/>
              <a:gd name="connsiteX3" fmla="*/ 8809 w 10000"/>
              <a:gd name="connsiteY3" fmla="*/ 17 h 10000"/>
              <a:gd name="connsiteX4" fmla="*/ 8315 w 10000"/>
              <a:gd name="connsiteY4" fmla="*/ 43 h 10000"/>
              <a:gd name="connsiteX5" fmla="*/ 7843 w 10000"/>
              <a:gd name="connsiteY5" fmla="*/ 77 h 10000"/>
              <a:gd name="connsiteX6" fmla="*/ 7371 w 10000"/>
              <a:gd name="connsiteY6" fmla="*/ 120 h 10000"/>
              <a:gd name="connsiteX7" fmla="*/ 6899 w 10000"/>
              <a:gd name="connsiteY7" fmla="*/ 172 h 10000"/>
              <a:gd name="connsiteX8" fmla="*/ 6449 w 10000"/>
              <a:gd name="connsiteY8" fmla="*/ 223 h 10000"/>
              <a:gd name="connsiteX9" fmla="*/ 6000 w 10000"/>
              <a:gd name="connsiteY9" fmla="*/ 292 h 10000"/>
              <a:gd name="connsiteX10" fmla="*/ 5551 w 10000"/>
              <a:gd name="connsiteY10" fmla="*/ 369 h 10000"/>
              <a:gd name="connsiteX11" fmla="*/ 5146 w 10000"/>
              <a:gd name="connsiteY11" fmla="*/ 455 h 10000"/>
              <a:gd name="connsiteX12" fmla="*/ 4719 w 10000"/>
              <a:gd name="connsiteY12" fmla="*/ 541 h 10000"/>
              <a:gd name="connsiteX13" fmla="*/ 4337 w 10000"/>
              <a:gd name="connsiteY13" fmla="*/ 644 h 10000"/>
              <a:gd name="connsiteX14" fmla="*/ 3955 w 10000"/>
              <a:gd name="connsiteY14" fmla="*/ 747 h 10000"/>
              <a:gd name="connsiteX15" fmla="*/ 3573 w 10000"/>
              <a:gd name="connsiteY15" fmla="*/ 859 h 10000"/>
              <a:gd name="connsiteX16" fmla="*/ 3213 w 10000"/>
              <a:gd name="connsiteY16" fmla="*/ 970 h 10000"/>
              <a:gd name="connsiteX17" fmla="*/ 2876 w 10000"/>
              <a:gd name="connsiteY17" fmla="*/ 1099 h 10000"/>
              <a:gd name="connsiteX18" fmla="*/ 2562 w 10000"/>
              <a:gd name="connsiteY18" fmla="*/ 1228 h 10000"/>
              <a:gd name="connsiteX19" fmla="*/ 2247 w 10000"/>
              <a:gd name="connsiteY19" fmla="*/ 1365 h 10000"/>
              <a:gd name="connsiteX20" fmla="*/ 1955 w 10000"/>
              <a:gd name="connsiteY20" fmla="*/ 1503 h 10000"/>
              <a:gd name="connsiteX21" fmla="*/ 1685 w 10000"/>
              <a:gd name="connsiteY21" fmla="*/ 1649 h 10000"/>
              <a:gd name="connsiteX22" fmla="*/ 1416 w 10000"/>
              <a:gd name="connsiteY22" fmla="*/ 1803 h 10000"/>
              <a:gd name="connsiteX23" fmla="*/ 1191 w 10000"/>
              <a:gd name="connsiteY23" fmla="*/ 1958 h 10000"/>
              <a:gd name="connsiteX24" fmla="*/ 966 w 10000"/>
              <a:gd name="connsiteY24" fmla="*/ 2121 h 10000"/>
              <a:gd name="connsiteX25" fmla="*/ 787 w 10000"/>
              <a:gd name="connsiteY25" fmla="*/ 2293 h 10000"/>
              <a:gd name="connsiteX26" fmla="*/ 607 w 10000"/>
              <a:gd name="connsiteY26" fmla="*/ 2456 h 10000"/>
              <a:gd name="connsiteX27" fmla="*/ 449 w 10000"/>
              <a:gd name="connsiteY27" fmla="*/ 2636 h 10000"/>
              <a:gd name="connsiteX28" fmla="*/ 315 w 10000"/>
              <a:gd name="connsiteY28" fmla="*/ 2808 h 10000"/>
              <a:gd name="connsiteX29" fmla="*/ 202 w 10000"/>
              <a:gd name="connsiteY29" fmla="*/ 2988 h 10000"/>
              <a:gd name="connsiteX30" fmla="*/ 112 w 10000"/>
              <a:gd name="connsiteY30" fmla="*/ 3177 h 10000"/>
              <a:gd name="connsiteX31" fmla="*/ 67 w 10000"/>
              <a:gd name="connsiteY31" fmla="*/ 3366 h 10000"/>
              <a:gd name="connsiteX32" fmla="*/ 22 w 10000"/>
              <a:gd name="connsiteY32" fmla="*/ 3555 h 10000"/>
              <a:gd name="connsiteX33" fmla="*/ 0 w 10000"/>
              <a:gd name="connsiteY33" fmla="*/ 3744 h 10000"/>
              <a:gd name="connsiteX34" fmla="*/ 0 w 10000"/>
              <a:gd name="connsiteY34" fmla="*/ 3744 h 10000"/>
              <a:gd name="connsiteX35" fmla="*/ 22 w 10000"/>
              <a:gd name="connsiteY35" fmla="*/ 4019 h 10000"/>
              <a:gd name="connsiteX36" fmla="*/ 90 w 10000"/>
              <a:gd name="connsiteY36" fmla="*/ 4268 h 10000"/>
              <a:gd name="connsiteX37" fmla="*/ 180 w 10000"/>
              <a:gd name="connsiteY37" fmla="*/ 4517 h 10000"/>
              <a:gd name="connsiteX38" fmla="*/ 247 w 10000"/>
              <a:gd name="connsiteY38" fmla="*/ 4629 h 10000"/>
              <a:gd name="connsiteX39" fmla="*/ 337 w 10000"/>
              <a:gd name="connsiteY39" fmla="*/ 4749 h 10000"/>
              <a:gd name="connsiteX40" fmla="*/ 427 w 10000"/>
              <a:gd name="connsiteY40" fmla="*/ 4869 h 10000"/>
              <a:gd name="connsiteX41" fmla="*/ 562 w 10000"/>
              <a:gd name="connsiteY41" fmla="*/ 4989 h 10000"/>
              <a:gd name="connsiteX42" fmla="*/ 831 w 10000"/>
              <a:gd name="connsiteY42" fmla="*/ 5243 h 10000"/>
              <a:gd name="connsiteX43" fmla="*/ 1191 w 10000"/>
              <a:gd name="connsiteY43" fmla="*/ 5509 h 10000"/>
              <a:gd name="connsiteX44" fmla="*/ 1618 w 10000"/>
              <a:gd name="connsiteY44" fmla="*/ 5801 h 10000"/>
              <a:gd name="connsiteX45" fmla="*/ 2135 w 10000"/>
              <a:gd name="connsiteY45" fmla="*/ 6119 h 10000"/>
              <a:gd name="connsiteX46" fmla="*/ 2764 w 10000"/>
              <a:gd name="connsiteY46" fmla="*/ 6471 h 10000"/>
              <a:gd name="connsiteX47" fmla="*/ 3483 w 10000"/>
              <a:gd name="connsiteY47" fmla="*/ 6874 h 10000"/>
              <a:gd name="connsiteX48" fmla="*/ 4292 w 10000"/>
              <a:gd name="connsiteY48" fmla="*/ 7329 h 10000"/>
              <a:gd name="connsiteX49" fmla="*/ 6292 w 10000"/>
              <a:gd name="connsiteY49" fmla="*/ 8420 h 10000"/>
              <a:gd name="connsiteX50" fmla="*/ 8809 w 10000"/>
              <a:gd name="connsiteY50" fmla="*/ 9794 h 10000"/>
              <a:gd name="connsiteX51" fmla="*/ 8809 w 10000"/>
              <a:gd name="connsiteY51" fmla="*/ 9794 h 10000"/>
              <a:gd name="connsiteX52" fmla="*/ 8921 w 10000"/>
              <a:gd name="connsiteY52" fmla="*/ 9845 h 10000"/>
              <a:gd name="connsiteX53" fmla="*/ 9056 w 10000"/>
              <a:gd name="connsiteY53" fmla="*/ 9897 h 10000"/>
              <a:gd name="connsiteX54" fmla="*/ 9191 w 10000"/>
              <a:gd name="connsiteY54" fmla="*/ 9931 h 10000"/>
              <a:gd name="connsiteX55" fmla="*/ 9348 w 10000"/>
              <a:gd name="connsiteY55" fmla="*/ 9957 h 10000"/>
              <a:gd name="connsiteX56" fmla="*/ 9506 w 10000"/>
              <a:gd name="connsiteY56" fmla="*/ 9983 h 10000"/>
              <a:gd name="connsiteX57" fmla="*/ 9663 w 10000"/>
              <a:gd name="connsiteY57" fmla="*/ 9991 h 10000"/>
              <a:gd name="connsiteX58" fmla="*/ 9843 w 10000"/>
              <a:gd name="connsiteY58" fmla="*/ 10000 h 10000"/>
              <a:gd name="connsiteX0" fmla="*/ 9843 w 9843"/>
              <a:gd name="connsiteY0" fmla="*/ 9991 h 9991"/>
              <a:gd name="connsiteX1" fmla="*/ 9303 w 9843"/>
              <a:gd name="connsiteY1" fmla="*/ 0 h 9991"/>
              <a:gd name="connsiteX2" fmla="*/ 8809 w 9843"/>
              <a:gd name="connsiteY2" fmla="*/ 8 h 9991"/>
              <a:gd name="connsiteX3" fmla="*/ 8315 w 9843"/>
              <a:gd name="connsiteY3" fmla="*/ 34 h 9991"/>
              <a:gd name="connsiteX4" fmla="*/ 7843 w 9843"/>
              <a:gd name="connsiteY4" fmla="*/ 68 h 9991"/>
              <a:gd name="connsiteX5" fmla="*/ 7371 w 9843"/>
              <a:gd name="connsiteY5" fmla="*/ 111 h 9991"/>
              <a:gd name="connsiteX6" fmla="*/ 6899 w 9843"/>
              <a:gd name="connsiteY6" fmla="*/ 163 h 9991"/>
              <a:gd name="connsiteX7" fmla="*/ 6449 w 9843"/>
              <a:gd name="connsiteY7" fmla="*/ 214 h 9991"/>
              <a:gd name="connsiteX8" fmla="*/ 6000 w 9843"/>
              <a:gd name="connsiteY8" fmla="*/ 283 h 9991"/>
              <a:gd name="connsiteX9" fmla="*/ 5551 w 9843"/>
              <a:gd name="connsiteY9" fmla="*/ 360 h 9991"/>
              <a:gd name="connsiteX10" fmla="*/ 5146 w 9843"/>
              <a:gd name="connsiteY10" fmla="*/ 446 h 9991"/>
              <a:gd name="connsiteX11" fmla="*/ 4719 w 9843"/>
              <a:gd name="connsiteY11" fmla="*/ 532 h 9991"/>
              <a:gd name="connsiteX12" fmla="*/ 4337 w 9843"/>
              <a:gd name="connsiteY12" fmla="*/ 635 h 9991"/>
              <a:gd name="connsiteX13" fmla="*/ 3955 w 9843"/>
              <a:gd name="connsiteY13" fmla="*/ 738 h 9991"/>
              <a:gd name="connsiteX14" fmla="*/ 3573 w 9843"/>
              <a:gd name="connsiteY14" fmla="*/ 850 h 9991"/>
              <a:gd name="connsiteX15" fmla="*/ 3213 w 9843"/>
              <a:gd name="connsiteY15" fmla="*/ 961 h 9991"/>
              <a:gd name="connsiteX16" fmla="*/ 2876 w 9843"/>
              <a:gd name="connsiteY16" fmla="*/ 1090 h 9991"/>
              <a:gd name="connsiteX17" fmla="*/ 2562 w 9843"/>
              <a:gd name="connsiteY17" fmla="*/ 1219 h 9991"/>
              <a:gd name="connsiteX18" fmla="*/ 2247 w 9843"/>
              <a:gd name="connsiteY18" fmla="*/ 1356 h 9991"/>
              <a:gd name="connsiteX19" fmla="*/ 1955 w 9843"/>
              <a:gd name="connsiteY19" fmla="*/ 1494 h 9991"/>
              <a:gd name="connsiteX20" fmla="*/ 1685 w 9843"/>
              <a:gd name="connsiteY20" fmla="*/ 1640 h 9991"/>
              <a:gd name="connsiteX21" fmla="*/ 1416 w 9843"/>
              <a:gd name="connsiteY21" fmla="*/ 1794 h 9991"/>
              <a:gd name="connsiteX22" fmla="*/ 1191 w 9843"/>
              <a:gd name="connsiteY22" fmla="*/ 1949 h 9991"/>
              <a:gd name="connsiteX23" fmla="*/ 966 w 9843"/>
              <a:gd name="connsiteY23" fmla="*/ 2112 h 9991"/>
              <a:gd name="connsiteX24" fmla="*/ 787 w 9843"/>
              <a:gd name="connsiteY24" fmla="*/ 2284 h 9991"/>
              <a:gd name="connsiteX25" fmla="*/ 607 w 9843"/>
              <a:gd name="connsiteY25" fmla="*/ 2447 h 9991"/>
              <a:gd name="connsiteX26" fmla="*/ 449 w 9843"/>
              <a:gd name="connsiteY26" fmla="*/ 2627 h 9991"/>
              <a:gd name="connsiteX27" fmla="*/ 315 w 9843"/>
              <a:gd name="connsiteY27" fmla="*/ 2799 h 9991"/>
              <a:gd name="connsiteX28" fmla="*/ 202 w 9843"/>
              <a:gd name="connsiteY28" fmla="*/ 2979 h 9991"/>
              <a:gd name="connsiteX29" fmla="*/ 112 w 9843"/>
              <a:gd name="connsiteY29" fmla="*/ 3168 h 9991"/>
              <a:gd name="connsiteX30" fmla="*/ 67 w 9843"/>
              <a:gd name="connsiteY30" fmla="*/ 3357 h 9991"/>
              <a:gd name="connsiteX31" fmla="*/ 22 w 9843"/>
              <a:gd name="connsiteY31" fmla="*/ 3546 h 9991"/>
              <a:gd name="connsiteX32" fmla="*/ 0 w 9843"/>
              <a:gd name="connsiteY32" fmla="*/ 3735 h 9991"/>
              <a:gd name="connsiteX33" fmla="*/ 0 w 9843"/>
              <a:gd name="connsiteY33" fmla="*/ 3735 h 9991"/>
              <a:gd name="connsiteX34" fmla="*/ 22 w 9843"/>
              <a:gd name="connsiteY34" fmla="*/ 4010 h 9991"/>
              <a:gd name="connsiteX35" fmla="*/ 90 w 9843"/>
              <a:gd name="connsiteY35" fmla="*/ 4259 h 9991"/>
              <a:gd name="connsiteX36" fmla="*/ 180 w 9843"/>
              <a:gd name="connsiteY36" fmla="*/ 4508 h 9991"/>
              <a:gd name="connsiteX37" fmla="*/ 247 w 9843"/>
              <a:gd name="connsiteY37" fmla="*/ 4620 h 9991"/>
              <a:gd name="connsiteX38" fmla="*/ 337 w 9843"/>
              <a:gd name="connsiteY38" fmla="*/ 4740 h 9991"/>
              <a:gd name="connsiteX39" fmla="*/ 427 w 9843"/>
              <a:gd name="connsiteY39" fmla="*/ 4860 h 9991"/>
              <a:gd name="connsiteX40" fmla="*/ 562 w 9843"/>
              <a:gd name="connsiteY40" fmla="*/ 4980 h 9991"/>
              <a:gd name="connsiteX41" fmla="*/ 831 w 9843"/>
              <a:gd name="connsiteY41" fmla="*/ 5234 h 9991"/>
              <a:gd name="connsiteX42" fmla="*/ 1191 w 9843"/>
              <a:gd name="connsiteY42" fmla="*/ 5500 h 9991"/>
              <a:gd name="connsiteX43" fmla="*/ 1618 w 9843"/>
              <a:gd name="connsiteY43" fmla="*/ 5792 h 9991"/>
              <a:gd name="connsiteX44" fmla="*/ 2135 w 9843"/>
              <a:gd name="connsiteY44" fmla="*/ 6110 h 9991"/>
              <a:gd name="connsiteX45" fmla="*/ 2764 w 9843"/>
              <a:gd name="connsiteY45" fmla="*/ 6462 h 9991"/>
              <a:gd name="connsiteX46" fmla="*/ 3483 w 9843"/>
              <a:gd name="connsiteY46" fmla="*/ 6865 h 9991"/>
              <a:gd name="connsiteX47" fmla="*/ 4292 w 9843"/>
              <a:gd name="connsiteY47" fmla="*/ 7320 h 9991"/>
              <a:gd name="connsiteX48" fmla="*/ 6292 w 9843"/>
              <a:gd name="connsiteY48" fmla="*/ 8411 h 9991"/>
              <a:gd name="connsiteX49" fmla="*/ 8809 w 9843"/>
              <a:gd name="connsiteY49" fmla="*/ 9785 h 9991"/>
              <a:gd name="connsiteX50" fmla="*/ 8809 w 9843"/>
              <a:gd name="connsiteY50" fmla="*/ 9785 h 9991"/>
              <a:gd name="connsiteX51" fmla="*/ 8921 w 9843"/>
              <a:gd name="connsiteY51" fmla="*/ 9836 h 9991"/>
              <a:gd name="connsiteX52" fmla="*/ 9056 w 9843"/>
              <a:gd name="connsiteY52" fmla="*/ 9888 h 9991"/>
              <a:gd name="connsiteX53" fmla="*/ 9191 w 9843"/>
              <a:gd name="connsiteY53" fmla="*/ 9922 h 9991"/>
              <a:gd name="connsiteX54" fmla="*/ 9348 w 9843"/>
              <a:gd name="connsiteY54" fmla="*/ 9948 h 9991"/>
              <a:gd name="connsiteX55" fmla="*/ 9506 w 9843"/>
              <a:gd name="connsiteY55" fmla="*/ 9974 h 9991"/>
              <a:gd name="connsiteX56" fmla="*/ 9663 w 9843"/>
              <a:gd name="connsiteY56" fmla="*/ 9982 h 9991"/>
              <a:gd name="connsiteX57" fmla="*/ 9843 w 9843"/>
              <a:gd name="connsiteY57" fmla="*/ 9991 h 9991"/>
              <a:gd name="connsiteX0" fmla="*/ 10000 w 10000"/>
              <a:gd name="connsiteY0" fmla="*/ 9992 h 9992"/>
              <a:gd name="connsiteX1" fmla="*/ 8950 w 10000"/>
              <a:gd name="connsiteY1" fmla="*/ 0 h 9992"/>
              <a:gd name="connsiteX2" fmla="*/ 8448 w 10000"/>
              <a:gd name="connsiteY2" fmla="*/ 26 h 9992"/>
              <a:gd name="connsiteX3" fmla="*/ 7968 w 10000"/>
              <a:gd name="connsiteY3" fmla="*/ 60 h 9992"/>
              <a:gd name="connsiteX4" fmla="*/ 7489 w 10000"/>
              <a:gd name="connsiteY4" fmla="*/ 103 h 9992"/>
              <a:gd name="connsiteX5" fmla="*/ 7009 w 10000"/>
              <a:gd name="connsiteY5" fmla="*/ 155 h 9992"/>
              <a:gd name="connsiteX6" fmla="*/ 6552 w 10000"/>
              <a:gd name="connsiteY6" fmla="*/ 206 h 9992"/>
              <a:gd name="connsiteX7" fmla="*/ 6096 w 10000"/>
              <a:gd name="connsiteY7" fmla="*/ 275 h 9992"/>
              <a:gd name="connsiteX8" fmla="*/ 5640 w 10000"/>
              <a:gd name="connsiteY8" fmla="*/ 352 h 9992"/>
              <a:gd name="connsiteX9" fmla="*/ 5228 w 10000"/>
              <a:gd name="connsiteY9" fmla="*/ 438 h 9992"/>
              <a:gd name="connsiteX10" fmla="*/ 4794 w 10000"/>
              <a:gd name="connsiteY10" fmla="*/ 524 h 9992"/>
              <a:gd name="connsiteX11" fmla="*/ 4406 w 10000"/>
              <a:gd name="connsiteY11" fmla="*/ 628 h 9992"/>
              <a:gd name="connsiteX12" fmla="*/ 4018 w 10000"/>
              <a:gd name="connsiteY12" fmla="*/ 731 h 9992"/>
              <a:gd name="connsiteX13" fmla="*/ 3630 w 10000"/>
              <a:gd name="connsiteY13" fmla="*/ 843 h 9992"/>
              <a:gd name="connsiteX14" fmla="*/ 3264 w 10000"/>
              <a:gd name="connsiteY14" fmla="*/ 954 h 9992"/>
              <a:gd name="connsiteX15" fmla="*/ 2922 w 10000"/>
              <a:gd name="connsiteY15" fmla="*/ 1083 h 9992"/>
              <a:gd name="connsiteX16" fmla="*/ 2603 w 10000"/>
              <a:gd name="connsiteY16" fmla="*/ 1212 h 9992"/>
              <a:gd name="connsiteX17" fmla="*/ 2283 w 10000"/>
              <a:gd name="connsiteY17" fmla="*/ 1349 h 9992"/>
              <a:gd name="connsiteX18" fmla="*/ 1986 w 10000"/>
              <a:gd name="connsiteY18" fmla="*/ 1487 h 9992"/>
              <a:gd name="connsiteX19" fmla="*/ 1712 w 10000"/>
              <a:gd name="connsiteY19" fmla="*/ 1633 h 9992"/>
              <a:gd name="connsiteX20" fmla="*/ 1439 w 10000"/>
              <a:gd name="connsiteY20" fmla="*/ 1788 h 9992"/>
              <a:gd name="connsiteX21" fmla="*/ 1210 w 10000"/>
              <a:gd name="connsiteY21" fmla="*/ 1943 h 9992"/>
              <a:gd name="connsiteX22" fmla="*/ 981 w 10000"/>
              <a:gd name="connsiteY22" fmla="*/ 2106 h 9992"/>
              <a:gd name="connsiteX23" fmla="*/ 800 w 10000"/>
              <a:gd name="connsiteY23" fmla="*/ 2278 h 9992"/>
              <a:gd name="connsiteX24" fmla="*/ 617 w 10000"/>
              <a:gd name="connsiteY24" fmla="*/ 2441 h 9992"/>
              <a:gd name="connsiteX25" fmla="*/ 456 w 10000"/>
              <a:gd name="connsiteY25" fmla="*/ 2621 h 9992"/>
              <a:gd name="connsiteX26" fmla="*/ 320 w 10000"/>
              <a:gd name="connsiteY26" fmla="*/ 2794 h 9992"/>
              <a:gd name="connsiteX27" fmla="*/ 205 w 10000"/>
              <a:gd name="connsiteY27" fmla="*/ 2974 h 9992"/>
              <a:gd name="connsiteX28" fmla="*/ 114 w 10000"/>
              <a:gd name="connsiteY28" fmla="*/ 3163 h 9992"/>
              <a:gd name="connsiteX29" fmla="*/ 68 w 10000"/>
              <a:gd name="connsiteY29" fmla="*/ 3352 h 9992"/>
              <a:gd name="connsiteX30" fmla="*/ 22 w 10000"/>
              <a:gd name="connsiteY30" fmla="*/ 3541 h 9992"/>
              <a:gd name="connsiteX31" fmla="*/ 0 w 10000"/>
              <a:gd name="connsiteY31" fmla="*/ 3730 h 9992"/>
              <a:gd name="connsiteX32" fmla="*/ 0 w 10000"/>
              <a:gd name="connsiteY32" fmla="*/ 3730 h 9992"/>
              <a:gd name="connsiteX33" fmla="*/ 22 w 10000"/>
              <a:gd name="connsiteY33" fmla="*/ 4006 h 9992"/>
              <a:gd name="connsiteX34" fmla="*/ 91 w 10000"/>
              <a:gd name="connsiteY34" fmla="*/ 4255 h 9992"/>
              <a:gd name="connsiteX35" fmla="*/ 183 w 10000"/>
              <a:gd name="connsiteY35" fmla="*/ 4504 h 9992"/>
              <a:gd name="connsiteX36" fmla="*/ 251 w 10000"/>
              <a:gd name="connsiteY36" fmla="*/ 4616 h 9992"/>
              <a:gd name="connsiteX37" fmla="*/ 342 w 10000"/>
              <a:gd name="connsiteY37" fmla="*/ 4736 h 9992"/>
              <a:gd name="connsiteX38" fmla="*/ 434 w 10000"/>
              <a:gd name="connsiteY38" fmla="*/ 4856 h 9992"/>
              <a:gd name="connsiteX39" fmla="*/ 571 w 10000"/>
              <a:gd name="connsiteY39" fmla="*/ 4976 h 9992"/>
              <a:gd name="connsiteX40" fmla="*/ 844 w 10000"/>
              <a:gd name="connsiteY40" fmla="*/ 5231 h 9992"/>
              <a:gd name="connsiteX41" fmla="*/ 1210 w 10000"/>
              <a:gd name="connsiteY41" fmla="*/ 5497 h 9992"/>
              <a:gd name="connsiteX42" fmla="*/ 1644 w 10000"/>
              <a:gd name="connsiteY42" fmla="*/ 5789 h 9992"/>
              <a:gd name="connsiteX43" fmla="*/ 2169 w 10000"/>
              <a:gd name="connsiteY43" fmla="*/ 6108 h 9992"/>
              <a:gd name="connsiteX44" fmla="*/ 2808 w 10000"/>
              <a:gd name="connsiteY44" fmla="*/ 6460 h 9992"/>
              <a:gd name="connsiteX45" fmla="*/ 3539 w 10000"/>
              <a:gd name="connsiteY45" fmla="*/ 6863 h 9992"/>
              <a:gd name="connsiteX46" fmla="*/ 4360 w 10000"/>
              <a:gd name="connsiteY46" fmla="*/ 7319 h 9992"/>
              <a:gd name="connsiteX47" fmla="*/ 6392 w 10000"/>
              <a:gd name="connsiteY47" fmla="*/ 8411 h 9992"/>
              <a:gd name="connsiteX48" fmla="*/ 8950 w 10000"/>
              <a:gd name="connsiteY48" fmla="*/ 9786 h 9992"/>
              <a:gd name="connsiteX49" fmla="*/ 8950 w 10000"/>
              <a:gd name="connsiteY49" fmla="*/ 9786 h 9992"/>
              <a:gd name="connsiteX50" fmla="*/ 9063 w 10000"/>
              <a:gd name="connsiteY50" fmla="*/ 9837 h 9992"/>
              <a:gd name="connsiteX51" fmla="*/ 9200 w 10000"/>
              <a:gd name="connsiteY51" fmla="*/ 9889 h 9992"/>
              <a:gd name="connsiteX52" fmla="*/ 9338 w 10000"/>
              <a:gd name="connsiteY52" fmla="*/ 9923 h 9992"/>
              <a:gd name="connsiteX53" fmla="*/ 9497 w 10000"/>
              <a:gd name="connsiteY53" fmla="*/ 9949 h 9992"/>
              <a:gd name="connsiteX54" fmla="*/ 9658 w 10000"/>
              <a:gd name="connsiteY54" fmla="*/ 9975 h 9992"/>
              <a:gd name="connsiteX55" fmla="*/ 9817 w 10000"/>
              <a:gd name="connsiteY55" fmla="*/ 9983 h 9992"/>
              <a:gd name="connsiteX56" fmla="*/ 10000 w 10000"/>
              <a:gd name="connsiteY56" fmla="*/ 9992 h 9992"/>
              <a:gd name="connsiteX0" fmla="*/ 10000 w 10000"/>
              <a:gd name="connsiteY0" fmla="*/ 10000 h 10000"/>
              <a:gd name="connsiteX1" fmla="*/ 8950 w 10000"/>
              <a:gd name="connsiteY1" fmla="*/ 0 h 10000"/>
              <a:gd name="connsiteX2" fmla="*/ 7968 w 10000"/>
              <a:gd name="connsiteY2" fmla="*/ 60 h 10000"/>
              <a:gd name="connsiteX3" fmla="*/ 7489 w 10000"/>
              <a:gd name="connsiteY3" fmla="*/ 103 h 10000"/>
              <a:gd name="connsiteX4" fmla="*/ 7009 w 10000"/>
              <a:gd name="connsiteY4" fmla="*/ 155 h 10000"/>
              <a:gd name="connsiteX5" fmla="*/ 6552 w 10000"/>
              <a:gd name="connsiteY5" fmla="*/ 206 h 10000"/>
              <a:gd name="connsiteX6" fmla="*/ 6096 w 10000"/>
              <a:gd name="connsiteY6" fmla="*/ 275 h 10000"/>
              <a:gd name="connsiteX7" fmla="*/ 5640 w 10000"/>
              <a:gd name="connsiteY7" fmla="*/ 352 h 10000"/>
              <a:gd name="connsiteX8" fmla="*/ 5228 w 10000"/>
              <a:gd name="connsiteY8" fmla="*/ 438 h 10000"/>
              <a:gd name="connsiteX9" fmla="*/ 4794 w 10000"/>
              <a:gd name="connsiteY9" fmla="*/ 524 h 10000"/>
              <a:gd name="connsiteX10" fmla="*/ 4406 w 10000"/>
              <a:gd name="connsiteY10" fmla="*/ 629 h 10000"/>
              <a:gd name="connsiteX11" fmla="*/ 4018 w 10000"/>
              <a:gd name="connsiteY11" fmla="*/ 732 h 10000"/>
              <a:gd name="connsiteX12" fmla="*/ 3630 w 10000"/>
              <a:gd name="connsiteY12" fmla="*/ 844 h 10000"/>
              <a:gd name="connsiteX13" fmla="*/ 3264 w 10000"/>
              <a:gd name="connsiteY13" fmla="*/ 955 h 10000"/>
              <a:gd name="connsiteX14" fmla="*/ 2922 w 10000"/>
              <a:gd name="connsiteY14" fmla="*/ 1084 h 10000"/>
              <a:gd name="connsiteX15" fmla="*/ 2603 w 10000"/>
              <a:gd name="connsiteY15" fmla="*/ 1213 h 10000"/>
              <a:gd name="connsiteX16" fmla="*/ 2283 w 10000"/>
              <a:gd name="connsiteY16" fmla="*/ 1350 h 10000"/>
              <a:gd name="connsiteX17" fmla="*/ 1986 w 10000"/>
              <a:gd name="connsiteY17" fmla="*/ 1488 h 10000"/>
              <a:gd name="connsiteX18" fmla="*/ 1712 w 10000"/>
              <a:gd name="connsiteY18" fmla="*/ 1634 h 10000"/>
              <a:gd name="connsiteX19" fmla="*/ 1439 w 10000"/>
              <a:gd name="connsiteY19" fmla="*/ 1789 h 10000"/>
              <a:gd name="connsiteX20" fmla="*/ 1210 w 10000"/>
              <a:gd name="connsiteY20" fmla="*/ 1945 h 10000"/>
              <a:gd name="connsiteX21" fmla="*/ 981 w 10000"/>
              <a:gd name="connsiteY21" fmla="*/ 2108 h 10000"/>
              <a:gd name="connsiteX22" fmla="*/ 800 w 10000"/>
              <a:gd name="connsiteY22" fmla="*/ 2280 h 10000"/>
              <a:gd name="connsiteX23" fmla="*/ 617 w 10000"/>
              <a:gd name="connsiteY23" fmla="*/ 2443 h 10000"/>
              <a:gd name="connsiteX24" fmla="*/ 456 w 10000"/>
              <a:gd name="connsiteY24" fmla="*/ 2623 h 10000"/>
              <a:gd name="connsiteX25" fmla="*/ 320 w 10000"/>
              <a:gd name="connsiteY25" fmla="*/ 2796 h 10000"/>
              <a:gd name="connsiteX26" fmla="*/ 205 w 10000"/>
              <a:gd name="connsiteY26" fmla="*/ 2976 h 10000"/>
              <a:gd name="connsiteX27" fmla="*/ 114 w 10000"/>
              <a:gd name="connsiteY27" fmla="*/ 3166 h 10000"/>
              <a:gd name="connsiteX28" fmla="*/ 68 w 10000"/>
              <a:gd name="connsiteY28" fmla="*/ 3355 h 10000"/>
              <a:gd name="connsiteX29" fmla="*/ 22 w 10000"/>
              <a:gd name="connsiteY29" fmla="*/ 3544 h 10000"/>
              <a:gd name="connsiteX30" fmla="*/ 0 w 10000"/>
              <a:gd name="connsiteY30" fmla="*/ 3733 h 10000"/>
              <a:gd name="connsiteX31" fmla="*/ 0 w 10000"/>
              <a:gd name="connsiteY31" fmla="*/ 3733 h 10000"/>
              <a:gd name="connsiteX32" fmla="*/ 22 w 10000"/>
              <a:gd name="connsiteY32" fmla="*/ 4009 h 10000"/>
              <a:gd name="connsiteX33" fmla="*/ 91 w 10000"/>
              <a:gd name="connsiteY33" fmla="*/ 4258 h 10000"/>
              <a:gd name="connsiteX34" fmla="*/ 183 w 10000"/>
              <a:gd name="connsiteY34" fmla="*/ 4508 h 10000"/>
              <a:gd name="connsiteX35" fmla="*/ 251 w 10000"/>
              <a:gd name="connsiteY35" fmla="*/ 4620 h 10000"/>
              <a:gd name="connsiteX36" fmla="*/ 342 w 10000"/>
              <a:gd name="connsiteY36" fmla="*/ 4740 h 10000"/>
              <a:gd name="connsiteX37" fmla="*/ 434 w 10000"/>
              <a:gd name="connsiteY37" fmla="*/ 4860 h 10000"/>
              <a:gd name="connsiteX38" fmla="*/ 571 w 10000"/>
              <a:gd name="connsiteY38" fmla="*/ 4980 h 10000"/>
              <a:gd name="connsiteX39" fmla="*/ 844 w 10000"/>
              <a:gd name="connsiteY39" fmla="*/ 5235 h 10000"/>
              <a:gd name="connsiteX40" fmla="*/ 1210 w 10000"/>
              <a:gd name="connsiteY40" fmla="*/ 5501 h 10000"/>
              <a:gd name="connsiteX41" fmla="*/ 1644 w 10000"/>
              <a:gd name="connsiteY41" fmla="*/ 5794 h 10000"/>
              <a:gd name="connsiteX42" fmla="*/ 2169 w 10000"/>
              <a:gd name="connsiteY42" fmla="*/ 6113 h 10000"/>
              <a:gd name="connsiteX43" fmla="*/ 2808 w 10000"/>
              <a:gd name="connsiteY43" fmla="*/ 6465 h 10000"/>
              <a:gd name="connsiteX44" fmla="*/ 3539 w 10000"/>
              <a:gd name="connsiteY44" fmla="*/ 6868 h 10000"/>
              <a:gd name="connsiteX45" fmla="*/ 4360 w 10000"/>
              <a:gd name="connsiteY45" fmla="*/ 7325 h 10000"/>
              <a:gd name="connsiteX46" fmla="*/ 6392 w 10000"/>
              <a:gd name="connsiteY46" fmla="*/ 8418 h 10000"/>
              <a:gd name="connsiteX47" fmla="*/ 8950 w 10000"/>
              <a:gd name="connsiteY47" fmla="*/ 9794 h 10000"/>
              <a:gd name="connsiteX48" fmla="*/ 8950 w 10000"/>
              <a:gd name="connsiteY48" fmla="*/ 9794 h 10000"/>
              <a:gd name="connsiteX49" fmla="*/ 9063 w 10000"/>
              <a:gd name="connsiteY49" fmla="*/ 9845 h 10000"/>
              <a:gd name="connsiteX50" fmla="*/ 9200 w 10000"/>
              <a:gd name="connsiteY50" fmla="*/ 9897 h 10000"/>
              <a:gd name="connsiteX51" fmla="*/ 9338 w 10000"/>
              <a:gd name="connsiteY51" fmla="*/ 9931 h 10000"/>
              <a:gd name="connsiteX52" fmla="*/ 9497 w 10000"/>
              <a:gd name="connsiteY52" fmla="*/ 9957 h 10000"/>
              <a:gd name="connsiteX53" fmla="*/ 9658 w 10000"/>
              <a:gd name="connsiteY53" fmla="*/ 9983 h 10000"/>
              <a:gd name="connsiteX54" fmla="*/ 9817 w 10000"/>
              <a:gd name="connsiteY54" fmla="*/ 9991 h 10000"/>
              <a:gd name="connsiteX55" fmla="*/ 10000 w 10000"/>
              <a:gd name="connsiteY55" fmla="*/ 10000 h 10000"/>
              <a:gd name="connsiteX0" fmla="*/ 10000 w 10000"/>
              <a:gd name="connsiteY0" fmla="*/ 10665 h 10665"/>
              <a:gd name="connsiteX1" fmla="*/ 7968 w 10000"/>
              <a:gd name="connsiteY1" fmla="*/ 725 h 10665"/>
              <a:gd name="connsiteX2" fmla="*/ 7489 w 10000"/>
              <a:gd name="connsiteY2" fmla="*/ 768 h 10665"/>
              <a:gd name="connsiteX3" fmla="*/ 7009 w 10000"/>
              <a:gd name="connsiteY3" fmla="*/ 820 h 10665"/>
              <a:gd name="connsiteX4" fmla="*/ 6552 w 10000"/>
              <a:gd name="connsiteY4" fmla="*/ 871 h 10665"/>
              <a:gd name="connsiteX5" fmla="*/ 6096 w 10000"/>
              <a:gd name="connsiteY5" fmla="*/ 940 h 10665"/>
              <a:gd name="connsiteX6" fmla="*/ 5640 w 10000"/>
              <a:gd name="connsiteY6" fmla="*/ 1017 h 10665"/>
              <a:gd name="connsiteX7" fmla="*/ 5228 w 10000"/>
              <a:gd name="connsiteY7" fmla="*/ 1103 h 10665"/>
              <a:gd name="connsiteX8" fmla="*/ 4794 w 10000"/>
              <a:gd name="connsiteY8" fmla="*/ 1189 h 10665"/>
              <a:gd name="connsiteX9" fmla="*/ 4406 w 10000"/>
              <a:gd name="connsiteY9" fmla="*/ 1294 h 10665"/>
              <a:gd name="connsiteX10" fmla="*/ 4018 w 10000"/>
              <a:gd name="connsiteY10" fmla="*/ 1397 h 10665"/>
              <a:gd name="connsiteX11" fmla="*/ 3630 w 10000"/>
              <a:gd name="connsiteY11" fmla="*/ 1509 h 10665"/>
              <a:gd name="connsiteX12" fmla="*/ 3264 w 10000"/>
              <a:gd name="connsiteY12" fmla="*/ 1620 h 10665"/>
              <a:gd name="connsiteX13" fmla="*/ 2922 w 10000"/>
              <a:gd name="connsiteY13" fmla="*/ 1749 h 10665"/>
              <a:gd name="connsiteX14" fmla="*/ 2603 w 10000"/>
              <a:gd name="connsiteY14" fmla="*/ 1878 h 10665"/>
              <a:gd name="connsiteX15" fmla="*/ 2283 w 10000"/>
              <a:gd name="connsiteY15" fmla="*/ 2015 h 10665"/>
              <a:gd name="connsiteX16" fmla="*/ 1986 w 10000"/>
              <a:gd name="connsiteY16" fmla="*/ 2153 h 10665"/>
              <a:gd name="connsiteX17" fmla="*/ 1712 w 10000"/>
              <a:gd name="connsiteY17" fmla="*/ 2299 h 10665"/>
              <a:gd name="connsiteX18" fmla="*/ 1439 w 10000"/>
              <a:gd name="connsiteY18" fmla="*/ 2454 h 10665"/>
              <a:gd name="connsiteX19" fmla="*/ 1210 w 10000"/>
              <a:gd name="connsiteY19" fmla="*/ 2610 h 10665"/>
              <a:gd name="connsiteX20" fmla="*/ 981 w 10000"/>
              <a:gd name="connsiteY20" fmla="*/ 2773 h 10665"/>
              <a:gd name="connsiteX21" fmla="*/ 800 w 10000"/>
              <a:gd name="connsiteY21" fmla="*/ 2945 h 10665"/>
              <a:gd name="connsiteX22" fmla="*/ 617 w 10000"/>
              <a:gd name="connsiteY22" fmla="*/ 3108 h 10665"/>
              <a:gd name="connsiteX23" fmla="*/ 456 w 10000"/>
              <a:gd name="connsiteY23" fmla="*/ 3288 h 10665"/>
              <a:gd name="connsiteX24" fmla="*/ 320 w 10000"/>
              <a:gd name="connsiteY24" fmla="*/ 3461 h 10665"/>
              <a:gd name="connsiteX25" fmla="*/ 205 w 10000"/>
              <a:gd name="connsiteY25" fmla="*/ 3641 h 10665"/>
              <a:gd name="connsiteX26" fmla="*/ 114 w 10000"/>
              <a:gd name="connsiteY26" fmla="*/ 3831 h 10665"/>
              <a:gd name="connsiteX27" fmla="*/ 68 w 10000"/>
              <a:gd name="connsiteY27" fmla="*/ 4020 h 10665"/>
              <a:gd name="connsiteX28" fmla="*/ 22 w 10000"/>
              <a:gd name="connsiteY28" fmla="*/ 4209 h 10665"/>
              <a:gd name="connsiteX29" fmla="*/ 0 w 10000"/>
              <a:gd name="connsiteY29" fmla="*/ 4398 h 10665"/>
              <a:gd name="connsiteX30" fmla="*/ 0 w 10000"/>
              <a:gd name="connsiteY30" fmla="*/ 4398 h 10665"/>
              <a:gd name="connsiteX31" fmla="*/ 22 w 10000"/>
              <a:gd name="connsiteY31" fmla="*/ 4674 h 10665"/>
              <a:gd name="connsiteX32" fmla="*/ 91 w 10000"/>
              <a:gd name="connsiteY32" fmla="*/ 4923 h 10665"/>
              <a:gd name="connsiteX33" fmla="*/ 183 w 10000"/>
              <a:gd name="connsiteY33" fmla="*/ 5173 h 10665"/>
              <a:gd name="connsiteX34" fmla="*/ 251 w 10000"/>
              <a:gd name="connsiteY34" fmla="*/ 5285 h 10665"/>
              <a:gd name="connsiteX35" fmla="*/ 342 w 10000"/>
              <a:gd name="connsiteY35" fmla="*/ 5405 h 10665"/>
              <a:gd name="connsiteX36" fmla="*/ 434 w 10000"/>
              <a:gd name="connsiteY36" fmla="*/ 5525 h 10665"/>
              <a:gd name="connsiteX37" fmla="*/ 571 w 10000"/>
              <a:gd name="connsiteY37" fmla="*/ 5645 h 10665"/>
              <a:gd name="connsiteX38" fmla="*/ 844 w 10000"/>
              <a:gd name="connsiteY38" fmla="*/ 5900 h 10665"/>
              <a:gd name="connsiteX39" fmla="*/ 1210 w 10000"/>
              <a:gd name="connsiteY39" fmla="*/ 6166 h 10665"/>
              <a:gd name="connsiteX40" fmla="*/ 1644 w 10000"/>
              <a:gd name="connsiteY40" fmla="*/ 6459 h 10665"/>
              <a:gd name="connsiteX41" fmla="*/ 2169 w 10000"/>
              <a:gd name="connsiteY41" fmla="*/ 6778 h 10665"/>
              <a:gd name="connsiteX42" fmla="*/ 2808 w 10000"/>
              <a:gd name="connsiteY42" fmla="*/ 7130 h 10665"/>
              <a:gd name="connsiteX43" fmla="*/ 3539 w 10000"/>
              <a:gd name="connsiteY43" fmla="*/ 7533 h 10665"/>
              <a:gd name="connsiteX44" fmla="*/ 4360 w 10000"/>
              <a:gd name="connsiteY44" fmla="*/ 7990 h 10665"/>
              <a:gd name="connsiteX45" fmla="*/ 6392 w 10000"/>
              <a:gd name="connsiteY45" fmla="*/ 9083 h 10665"/>
              <a:gd name="connsiteX46" fmla="*/ 8950 w 10000"/>
              <a:gd name="connsiteY46" fmla="*/ 10459 h 10665"/>
              <a:gd name="connsiteX47" fmla="*/ 8950 w 10000"/>
              <a:gd name="connsiteY47" fmla="*/ 10459 h 10665"/>
              <a:gd name="connsiteX48" fmla="*/ 9063 w 10000"/>
              <a:gd name="connsiteY48" fmla="*/ 10510 h 10665"/>
              <a:gd name="connsiteX49" fmla="*/ 9200 w 10000"/>
              <a:gd name="connsiteY49" fmla="*/ 10562 h 10665"/>
              <a:gd name="connsiteX50" fmla="*/ 9338 w 10000"/>
              <a:gd name="connsiteY50" fmla="*/ 10596 h 10665"/>
              <a:gd name="connsiteX51" fmla="*/ 9497 w 10000"/>
              <a:gd name="connsiteY51" fmla="*/ 10622 h 10665"/>
              <a:gd name="connsiteX52" fmla="*/ 9658 w 10000"/>
              <a:gd name="connsiteY52" fmla="*/ 10648 h 10665"/>
              <a:gd name="connsiteX53" fmla="*/ 9817 w 10000"/>
              <a:gd name="connsiteY53" fmla="*/ 10656 h 10665"/>
              <a:gd name="connsiteX54" fmla="*/ 10000 w 10000"/>
              <a:gd name="connsiteY54" fmla="*/ 10665 h 10665"/>
              <a:gd name="connsiteX0" fmla="*/ 10000 w 10000"/>
              <a:gd name="connsiteY0" fmla="*/ 10651 h 10651"/>
              <a:gd name="connsiteX1" fmla="*/ 7968 w 10000"/>
              <a:gd name="connsiteY1" fmla="*/ 711 h 10651"/>
              <a:gd name="connsiteX2" fmla="*/ 7009 w 10000"/>
              <a:gd name="connsiteY2" fmla="*/ 806 h 10651"/>
              <a:gd name="connsiteX3" fmla="*/ 6552 w 10000"/>
              <a:gd name="connsiteY3" fmla="*/ 857 h 10651"/>
              <a:gd name="connsiteX4" fmla="*/ 6096 w 10000"/>
              <a:gd name="connsiteY4" fmla="*/ 926 h 10651"/>
              <a:gd name="connsiteX5" fmla="*/ 5640 w 10000"/>
              <a:gd name="connsiteY5" fmla="*/ 1003 h 10651"/>
              <a:gd name="connsiteX6" fmla="*/ 5228 w 10000"/>
              <a:gd name="connsiteY6" fmla="*/ 1089 h 10651"/>
              <a:gd name="connsiteX7" fmla="*/ 4794 w 10000"/>
              <a:gd name="connsiteY7" fmla="*/ 1175 h 10651"/>
              <a:gd name="connsiteX8" fmla="*/ 4406 w 10000"/>
              <a:gd name="connsiteY8" fmla="*/ 1280 h 10651"/>
              <a:gd name="connsiteX9" fmla="*/ 4018 w 10000"/>
              <a:gd name="connsiteY9" fmla="*/ 1383 h 10651"/>
              <a:gd name="connsiteX10" fmla="*/ 3630 w 10000"/>
              <a:gd name="connsiteY10" fmla="*/ 1495 h 10651"/>
              <a:gd name="connsiteX11" fmla="*/ 3264 w 10000"/>
              <a:gd name="connsiteY11" fmla="*/ 1606 h 10651"/>
              <a:gd name="connsiteX12" fmla="*/ 2922 w 10000"/>
              <a:gd name="connsiteY12" fmla="*/ 1735 h 10651"/>
              <a:gd name="connsiteX13" fmla="*/ 2603 w 10000"/>
              <a:gd name="connsiteY13" fmla="*/ 1864 h 10651"/>
              <a:gd name="connsiteX14" fmla="*/ 2283 w 10000"/>
              <a:gd name="connsiteY14" fmla="*/ 2001 h 10651"/>
              <a:gd name="connsiteX15" fmla="*/ 1986 w 10000"/>
              <a:gd name="connsiteY15" fmla="*/ 2139 h 10651"/>
              <a:gd name="connsiteX16" fmla="*/ 1712 w 10000"/>
              <a:gd name="connsiteY16" fmla="*/ 2285 h 10651"/>
              <a:gd name="connsiteX17" fmla="*/ 1439 w 10000"/>
              <a:gd name="connsiteY17" fmla="*/ 2440 h 10651"/>
              <a:gd name="connsiteX18" fmla="*/ 1210 w 10000"/>
              <a:gd name="connsiteY18" fmla="*/ 2596 h 10651"/>
              <a:gd name="connsiteX19" fmla="*/ 981 w 10000"/>
              <a:gd name="connsiteY19" fmla="*/ 2759 h 10651"/>
              <a:gd name="connsiteX20" fmla="*/ 800 w 10000"/>
              <a:gd name="connsiteY20" fmla="*/ 2931 h 10651"/>
              <a:gd name="connsiteX21" fmla="*/ 617 w 10000"/>
              <a:gd name="connsiteY21" fmla="*/ 3094 h 10651"/>
              <a:gd name="connsiteX22" fmla="*/ 456 w 10000"/>
              <a:gd name="connsiteY22" fmla="*/ 3274 h 10651"/>
              <a:gd name="connsiteX23" fmla="*/ 320 w 10000"/>
              <a:gd name="connsiteY23" fmla="*/ 3447 h 10651"/>
              <a:gd name="connsiteX24" fmla="*/ 205 w 10000"/>
              <a:gd name="connsiteY24" fmla="*/ 3627 h 10651"/>
              <a:gd name="connsiteX25" fmla="*/ 114 w 10000"/>
              <a:gd name="connsiteY25" fmla="*/ 3817 h 10651"/>
              <a:gd name="connsiteX26" fmla="*/ 68 w 10000"/>
              <a:gd name="connsiteY26" fmla="*/ 4006 h 10651"/>
              <a:gd name="connsiteX27" fmla="*/ 22 w 10000"/>
              <a:gd name="connsiteY27" fmla="*/ 4195 h 10651"/>
              <a:gd name="connsiteX28" fmla="*/ 0 w 10000"/>
              <a:gd name="connsiteY28" fmla="*/ 4384 h 10651"/>
              <a:gd name="connsiteX29" fmla="*/ 0 w 10000"/>
              <a:gd name="connsiteY29" fmla="*/ 4384 h 10651"/>
              <a:gd name="connsiteX30" fmla="*/ 22 w 10000"/>
              <a:gd name="connsiteY30" fmla="*/ 4660 h 10651"/>
              <a:gd name="connsiteX31" fmla="*/ 91 w 10000"/>
              <a:gd name="connsiteY31" fmla="*/ 4909 h 10651"/>
              <a:gd name="connsiteX32" fmla="*/ 183 w 10000"/>
              <a:gd name="connsiteY32" fmla="*/ 5159 h 10651"/>
              <a:gd name="connsiteX33" fmla="*/ 251 w 10000"/>
              <a:gd name="connsiteY33" fmla="*/ 5271 h 10651"/>
              <a:gd name="connsiteX34" fmla="*/ 342 w 10000"/>
              <a:gd name="connsiteY34" fmla="*/ 5391 h 10651"/>
              <a:gd name="connsiteX35" fmla="*/ 434 w 10000"/>
              <a:gd name="connsiteY35" fmla="*/ 5511 h 10651"/>
              <a:gd name="connsiteX36" fmla="*/ 571 w 10000"/>
              <a:gd name="connsiteY36" fmla="*/ 5631 h 10651"/>
              <a:gd name="connsiteX37" fmla="*/ 844 w 10000"/>
              <a:gd name="connsiteY37" fmla="*/ 5886 h 10651"/>
              <a:gd name="connsiteX38" fmla="*/ 1210 w 10000"/>
              <a:gd name="connsiteY38" fmla="*/ 6152 h 10651"/>
              <a:gd name="connsiteX39" fmla="*/ 1644 w 10000"/>
              <a:gd name="connsiteY39" fmla="*/ 6445 h 10651"/>
              <a:gd name="connsiteX40" fmla="*/ 2169 w 10000"/>
              <a:gd name="connsiteY40" fmla="*/ 6764 h 10651"/>
              <a:gd name="connsiteX41" fmla="*/ 2808 w 10000"/>
              <a:gd name="connsiteY41" fmla="*/ 7116 h 10651"/>
              <a:gd name="connsiteX42" fmla="*/ 3539 w 10000"/>
              <a:gd name="connsiteY42" fmla="*/ 7519 h 10651"/>
              <a:gd name="connsiteX43" fmla="*/ 4360 w 10000"/>
              <a:gd name="connsiteY43" fmla="*/ 7976 h 10651"/>
              <a:gd name="connsiteX44" fmla="*/ 6392 w 10000"/>
              <a:gd name="connsiteY44" fmla="*/ 9069 h 10651"/>
              <a:gd name="connsiteX45" fmla="*/ 8950 w 10000"/>
              <a:gd name="connsiteY45" fmla="*/ 10445 h 10651"/>
              <a:gd name="connsiteX46" fmla="*/ 8950 w 10000"/>
              <a:gd name="connsiteY46" fmla="*/ 10445 h 10651"/>
              <a:gd name="connsiteX47" fmla="*/ 9063 w 10000"/>
              <a:gd name="connsiteY47" fmla="*/ 10496 h 10651"/>
              <a:gd name="connsiteX48" fmla="*/ 9200 w 10000"/>
              <a:gd name="connsiteY48" fmla="*/ 10548 h 10651"/>
              <a:gd name="connsiteX49" fmla="*/ 9338 w 10000"/>
              <a:gd name="connsiteY49" fmla="*/ 10582 h 10651"/>
              <a:gd name="connsiteX50" fmla="*/ 9497 w 10000"/>
              <a:gd name="connsiteY50" fmla="*/ 10608 h 10651"/>
              <a:gd name="connsiteX51" fmla="*/ 9658 w 10000"/>
              <a:gd name="connsiteY51" fmla="*/ 10634 h 10651"/>
              <a:gd name="connsiteX52" fmla="*/ 9817 w 10000"/>
              <a:gd name="connsiteY52" fmla="*/ 10642 h 10651"/>
              <a:gd name="connsiteX53" fmla="*/ 10000 w 10000"/>
              <a:gd name="connsiteY53" fmla="*/ 10651 h 10651"/>
              <a:gd name="connsiteX0" fmla="*/ 10000 w 10000"/>
              <a:gd name="connsiteY0" fmla="*/ 9845 h 9845"/>
              <a:gd name="connsiteX1" fmla="*/ 7009 w 10000"/>
              <a:gd name="connsiteY1" fmla="*/ 0 h 9845"/>
              <a:gd name="connsiteX2" fmla="*/ 6552 w 10000"/>
              <a:gd name="connsiteY2" fmla="*/ 51 h 9845"/>
              <a:gd name="connsiteX3" fmla="*/ 6096 w 10000"/>
              <a:gd name="connsiteY3" fmla="*/ 120 h 9845"/>
              <a:gd name="connsiteX4" fmla="*/ 5640 w 10000"/>
              <a:gd name="connsiteY4" fmla="*/ 197 h 9845"/>
              <a:gd name="connsiteX5" fmla="*/ 5228 w 10000"/>
              <a:gd name="connsiteY5" fmla="*/ 283 h 9845"/>
              <a:gd name="connsiteX6" fmla="*/ 4794 w 10000"/>
              <a:gd name="connsiteY6" fmla="*/ 369 h 9845"/>
              <a:gd name="connsiteX7" fmla="*/ 4406 w 10000"/>
              <a:gd name="connsiteY7" fmla="*/ 474 h 9845"/>
              <a:gd name="connsiteX8" fmla="*/ 4018 w 10000"/>
              <a:gd name="connsiteY8" fmla="*/ 577 h 9845"/>
              <a:gd name="connsiteX9" fmla="*/ 3630 w 10000"/>
              <a:gd name="connsiteY9" fmla="*/ 689 h 9845"/>
              <a:gd name="connsiteX10" fmla="*/ 3264 w 10000"/>
              <a:gd name="connsiteY10" fmla="*/ 800 h 9845"/>
              <a:gd name="connsiteX11" fmla="*/ 2922 w 10000"/>
              <a:gd name="connsiteY11" fmla="*/ 929 h 9845"/>
              <a:gd name="connsiteX12" fmla="*/ 2603 w 10000"/>
              <a:gd name="connsiteY12" fmla="*/ 1058 h 9845"/>
              <a:gd name="connsiteX13" fmla="*/ 2283 w 10000"/>
              <a:gd name="connsiteY13" fmla="*/ 1195 h 9845"/>
              <a:gd name="connsiteX14" fmla="*/ 1986 w 10000"/>
              <a:gd name="connsiteY14" fmla="*/ 1333 h 9845"/>
              <a:gd name="connsiteX15" fmla="*/ 1712 w 10000"/>
              <a:gd name="connsiteY15" fmla="*/ 1479 h 9845"/>
              <a:gd name="connsiteX16" fmla="*/ 1439 w 10000"/>
              <a:gd name="connsiteY16" fmla="*/ 1634 h 9845"/>
              <a:gd name="connsiteX17" fmla="*/ 1210 w 10000"/>
              <a:gd name="connsiteY17" fmla="*/ 1790 h 9845"/>
              <a:gd name="connsiteX18" fmla="*/ 981 w 10000"/>
              <a:gd name="connsiteY18" fmla="*/ 1953 h 9845"/>
              <a:gd name="connsiteX19" fmla="*/ 800 w 10000"/>
              <a:gd name="connsiteY19" fmla="*/ 2125 h 9845"/>
              <a:gd name="connsiteX20" fmla="*/ 617 w 10000"/>
              <a:gd name="connsiteY20" fmla="*/ 2288 h 9845"/>
              <a:gd name="connsiteX21" fmla="*/ 456 w 10000"/>
              <a:gd name="connsiteY21" fmla="*/ 2468 h 9845"/>
              <a:gd name="connsiteX22" fmla="*/ 320 w 10000"/>
              <a:gd name="connsiteY22" fmla="*/ 2641 h 9845"/>
              <a:gd name="connsiteX23" fmla="*/ 205 w 10000"/>
              <a:gd name="connsiteY23" fmla="*/ 2821 h 9845"/>
              <a:gd name="connsiteX24" fmla="*/ 114 w 10000"/>
              <a:gd name="connsiteY24" fmla="*/ 3011 h 9845"/>
              <a:gd name="connsiteX25" fmla="*/ 68 w 10000"/>
              <a:gd name="connsiteY25" fmla="*/ 3200 h 9845"/>
              <a:gd name="connsiteX26" fmla="*/ 22 w 10000"/>
              <a:gd name="connsiteY26" fmla="*/ 3389 h 9845"/>
              <a:gd name="connsiteX27" fmla="*/ 0 w 10000"/>
              <a:gd name="connsiteY27" fmla="*/ 3578 h 9845"/>
              <a:gd name="connsiteX28" fmla="*/ 0 w 10000"/>
              <a:gd name="connsiteY28" fmla="*/ 3578 h 9845"/>
              <a:gd name="connsiteX29" fmla="*/ 22 w 10000"/>
              <a:gd name="connsiteY29" fmla="*/ 3854 h 9845"/>
              <a:gd name="connsiteX30" fmla="*/ 91 w 10000"/>
              <a:gd name="connsiteY30" fmla="*/ 4103 h 9845"/>
              <a:gd name="connsiteX31" fmla="*/ 183 w 10000"/>
              <a:gd name="connsiteY31" fmla="*/ 4353 h 9845"/>
              <a:gd name="connsiteX32" fmla="*/ 251 w 10000"/>
              <a:gd name="connsiteY32" fmla="*/ 4465 h 9845"/>
              <a:gd name="connsiteX33" fmla="*/ 342 w 10000"/>
              <a:gd name="connsiteY33" fmla="*/ 4585 h 9845"/>
              <a:gd name="connsiteX34" fmla="*/ 434 w 10000"/>
              <a:gd name="connsiteY34" fmla="*/ 4705 h 9845"/>
              <a:gd name="connsiteX35" fmla="*/ 571 w 10000"/>
              <a:gd name="connsiteY35" fmla="*/ 4825 h 9845"/>
              <a:gd name="connsiteX36" fmla="*/ 844 w 10000"/>
              <a:gd name="connsiteY36" fmla="*/ 5080 h 9845"/>
              <a:gd name="connsiteX37" fmla="*/ 1210 w 10000"/>
              <a:gd name="connsiteY37" fmla="*/ 5346 h 9845"/>
              <a:gd name="connsiteX38" fmla="*/ 1644 w 10000"/>
              <a:gd name="connsiteY38" fmla="*/ 5639 h 9845"/>
              <a:gd name="connsiteX39" fmla="*/ 2169 w 10000"/>
              <a:gd name="connsiteY39" fmla="*/ 5958 h 9845"/>
              <a:gd name="connsiteX40" fmla="*/ 2808 w 10000"/>
              <a:gd name="connsiteY40" fmla="*/ 6310 h 9845"/>
              <a:gd name="connsiteX41" fmla="*/ 3539 w 10000"/>
              <a:gd name="connsiteY41" fmla="*/ 6713 h 9845"/>
              <a:gd name="connsiteX42" fmla="*/ 4360 w 10000"/>
              <a:gd name="connsiteY42" fmla="*/ 7170 h 9845"/>
              <a:gd name="connsiteX43" fmla="*/ 6392 w 10000"/>
              <a:gd name="connsiteY43" fmla="*/ 8263 h 9845"/>
              <a:gd name="connsiteX44" fmla="*/ 8950 w 10000"/>
              <a:gd name="connsiteY44" fmla="*/ 9639 h 9845"/>
              <a:gd name="connsiteX45" fmla="*/ 8950 w 10000"/>
              <a:gd name="connsiteY45" fmla="*/ 9639 h 9845"/>
              <a:gd name="connsiteX46" fmla="*/ 9063 w 10000"/>
              <a:gd name="connsiteY46" fmla="*/ 9690 h 9845"/>
              <a:gd name="connsiteX47" fmla="*/ 9200 w 10000"/>
              <a:gd name="connsiteY47" fmla="*/ 9742 h 9845"/>
              <a:gd name="connsiteX48" fmla="*/ 9338 w 10000"/>
              <a:gd name="connsiteY48" fmla="*/ 9776 h 9845"/>
              <a:gd name="connsiteX49" fmla="*/ 9497 w 10000"/>
              <a:gd name="connsiteY49" fmla="*/ 9802 h 9845"/>
              <a:gd name="connsiteX50" fmla="*/ 9658 w 10000"/>
              <a:gd name="connsiteY50" fmla="*/ 9828 h 9845"/>
              <a:gd name="connsiteX51" fmla="*/ 9817 w 10000"/>
              <a:gd name="connsiteY51" fmla="*/ 9836 h 9845"/>
              <a:gd name="connsiteX52" fmla="*/ 10000 w 10000"/>
              <a:gd name="connsiteY52" fmla="*/ 9845 h 9845"/>
              <a:gd name="connsiteX0" fmla="*/ 10000 w 10000"/>
              <a:gd name="connsiteY0" fmla="*/ 10000 h 10000"/>
              <a:gd name="connsiteX1" fmla="*/ 7009 w 10000"/>
              <a:gd name="connsiteY1" fmla="*/ 0 h 10000"/>
              <a:gd name="connsiteX2" fmla="*/ 6096 w 10000"/>
              <a:gd name="connsiteY2" fmla="*/ 122 h 10000"/>
              <a:gd name="connsiteX3" fmla="*/ 5640 w 10000"/>
              <a:gd name="connsiteY3" fmla="*/ 200 h 10000"/>
              <a:gd name="connsiteX4" fmla="*/ 5228 w 10000"/>
              <a:gd name="connsiteY4" fmla="*/ 287 h 10000"/>
              <a:gd name="connsiteX5" fmla="*/ 4794 w 10000"/>
              <a:gd name="connsiteY5" fmla="*/ 375 h 10000"/>
              <a:gd name="connsiteX6" fmla="*/ 4406 w 10000"/>
              <a:gd name="connsiteY6" fmla="*/ 481 h 10000"/>
              <a:gd name="connsiteX7" fmla="*/ 4018 w 10000"/>
              <a:gd name="connsiteY7" fmla="*/ 586 h 10000"/>
              <a:gd name="connsiteX8" fmla="*/ 3630 w 10000"/>
              <a:gd name="connsiteY8" fmla="*/ 700 h 10000"/>
              <a:gd name="connsiteX9" fmla="*/ 3264 w 10000"/>
              <a:gd name="connsiteY9" fmla="*/ 813 h 10000"/>
              <a:gd name="connsiteX10" fmla="*/ 2922 w 10000"/>
              <a:gd name="connsiteY10" fmla="*/ 944 h 10000"/>
              <a:gd name="connsiteX11" fmla="*/ 2603 w 10000"/>
              <a:gd name="connsiteY11" fmla="*/ 1075 h 10000"/>
              <a:gd name="connsiteX12" fmla="*/ 2283 w 10000"/>
              <a:gd name="connsiteY12" fmla="*/ 1214 h 10000"/>
              <a:gd name="connsiteX13" fmla="*/ 1986 w 10000"/>
              <a:gd name="connsiteY13" fmla="*/ 1354 h 10000"/>
              <a:gd name="connsiteX14" fmla="*/ 1712 w 10000"/>
              <a:gd name="connsiteY14" fmla="*/ 1502 h 10000"/>
              <a:gd name="connsiteX15" fmla="*/ 1439 w 10000"/>
              <a:gd name="connsiteY15" fmla="*/ 1660 h 10000"/>
              <a:gd name="connsiteX16" fmla="*/ 1210 w 10000"/>
              <a:gd name="connsiteY16" fmla="*/ 1818 h 10000"/>
              <a:gd name="connsiteX17" fmla="*/ 981 w 10000"/>
              <a:gd name="connsiteY17" fmla="*/ 1984 h 10000"/>
              <a:gd name="connsiteX18" fmla="*/ 800 w 10000"/>
              <a:gd name="connsiteY18" fmla="*/ 2158 h 10000"/>
              <a:gd name="connsiteX19" fmla="*/ 617 w 10000"/>
              <a:gd name="connsiteY19" fmla="*/ 2324 h 10000"/>
              <a:gd name="connsiteX20" fmla="*/ 456 w 10000"/>
              <a:gd name="connsiteY20" fmla="*/ 2507 h 10000"/>
              <a:gd name="connsiteX21" fmla="*/ 320 w 10000"/>
              <a:gd name="connsiteY21" fmla="*/ 2683 h 10000"/>
              <a:gd name="connsiteX22" fmla="*/ 205 w 10000"/>
              <a:gd name="connsiteY22" fmla="*/ 2865 h 10000"/>
              <a:gd name="connsiteX23" fmla="*/ 114 w 10000"/>
              <a:gd name="connsiteY23" fmla="*/ 3058 h 10000"/>
              <a:gd name="connsiteX24" fmla="*/ 68 w 10000"/>
              <a:gd name="connsiteY24" fmla="*/ 3250 h 10000"/>
              <a:gd name="connsiteX25" fmla="*/ 22 w 10000"/>
              <a:gd name="connsiteY25" fmla="*/ 3442 h 10000"/>
              <a:gd name="connsiteX26" fmla="*/ 0 w 10000"/>
              <a:gd name="connsiteY26" fmla="*/ 3634 h 10000"/>
              <a:gd name="connsiteX27" fmla="*/ 0 w 10000"/>
              <a:gd name="connsiteY27" fmla="*/ 3634 h 10000"/>
              <a:gd name="connsiteX28" fmla="*/ 22 w 10000"/>
              <a:gd name="connsiteY28" fmla="*/ 3915 h 10000"/>
              <a:gd name="connsiteX29" fmla="*/ 91 w 10000"/>
              <a:gd name="connsiteY29" fmla="*/ 4168 h 10000"/>
              <a:gd name="connsiteX30" fmla="*/ 183 w 10000"/>
              <a:gd name="connsiteY30" fmla="*/ 4422 h 10000"/>
              <a:gd name="connsiteX31" fmla="*/ 251 w 10000"/>
              <a:gd name="connsiteY31" fmla="*/ 4535 h 10000"/>
              <a:gd name="connsiteX32" fmla="*/ 342 w 10000"/>
              <a:gd name="connsiteY32" fmla="*/ 4657 h 10000"/>
              <a:gd name="connsiteX33" fmla="*/ 434 w 10000"/>
              <a:gd name="connsiteY33" fmla="*/ 4779 h 10000"/>
              <a:gd name="connsiteX34" fmla="*/ 571 w 10000"/>
              <a:gd name="connsiteY34" fmla="*/ 4901 h 10000"/>
              <a:gd name="connsiteX35" fmla="*/ 844 w 10000"/>
              <a:gd name="connsiteY35" fmla="*/ 5160 h 10000"/>
              <a:gd name="connsiteX36" fmla="*/ 1210 w 10000"/>
              <a:gd name="connsiteY36" fmla="*/ 5430 h 10000"/>
              <a:gd name="connsiteX37" fmla="*/ 1644 w 10000"/>
              <a:gd name="connsiteY37" fmla="*/ 5728 h 10000"/>
              <a:gd name="connsiteX38" fmla="*/ 2169 w 10000"/>
              <a:gd name="connsiteY38" fmla="*/ 6052 h 10000"/>
              <a:gd name="connsiteX39" fmla="*/ 2808 w 10000"/>
              <a:gd name="connsiteY39" fmla="*/ 6409 h 10000"/>
              <a:gd name="connsiteX40" fmla="*/ 3539 w 10000"/>
              <a:gd name="connsiteY40" fmla="*/ 6819 h 10000"/>
              <a:gd name="connsiteX41" fmla="*/ 4360 w 10000"/>
              <a:gd name="connsiteY41" fmla="*/ 7283 h 10000"/>
              <a:gd name="connsiteX42" fmla="*/ 6392 w 10000"/>
              <a:gd name="connsiteY42" fmla="*/ 8393 h 10000"/>
              <a:gd name="connsiteX43" fmla="*/ 8950 w 10000"/>
              <a:gd name="connsiteY43" fmla="*/ 9791 h 10000"/>
              <a:gd name="connsiteX44" fmla="*/ 8950 w 10000"/>
              <a:gd name="connsiteY44" fmla="*/ 9791 h 10000"/>
              <a:gd name="connsiteX45" fmla="*/ 9063 w 10000"/>
              <a:gd name="connsiteY45" fmla="*/ 9843 h 10000"/>
              <a:gd name="connsiteX46" fmla="*/ 9200 w 10000"/>
              <a:gd name="connsiteY46" fmla="*/ 9895 h 10000"/>
              <a:gd name="connsiteX47" fmla="*/ 9338 w 10000"/>
              <a:gd name="connsiteY47" fmla="*/ 9930 h 10000"/>
              <a:gd name="connsiteX48" fmla="*/ 9497 w 10000"/>
              <a:gd name="connsiteY48" fmla="*/ 9956 h 10000"/>
              <a:gd name="connsiteX49" fmla="*/ 9658 w 10000"/>
              <a:gd name="connsiteY49" fmla="*/ 9983 h 10000"/>
              <a:gd name="connsiteX50" fmla="*/ 9817 w 10000"/>
              <a:gd name="connsiteY50" fmla="*/ 9991 h 10000"/>
              <a:gd name="connsiteX51" fmla="*/ 10000 w 10000"/>
              <a:gd name="connsiteY51" fmla="*/ 10000 h 10000"/>
              <a:gd name="connsiteX0" fmla="*/ 10000 w 10000"/>
              <a:gd name="connsiteY0" fmla="*/ 9878 h 9878"/>
              <a:gd name="connsiteX1" fmla="*/ 6096 w 10000"/>
              <a:gd name="connsiteY1" fmla="*/ 0 h 9878"/>
              <a:gd name="connsiteX2" fmla="*/ 5640 w 10000"/>
              <a:gd name="connsiteY2" fmla="*/ 78 h 9878"/>
              <a:gd name="connsiteX3" fmla="*/ 5228 w 10000"/>
              <a:gd name="connsiteY3" fmla="*/ 165 h 9878"/>
              <a:gd name="connsiteX4" fmla="*/ 4794 w 10000"/>
              <a:gd name="connsiteY4" fmla="*/ 253 h 9878"/>
              <a:gd name="connsiteX5" fmla="*/ 4406 w 10000"/>
              <a:gd name="connsiteY5" fmla="*/ 359 h 9878"/>
              <a:gd name="connsiteX6" fmla="*/ 4018 w 10000"/>
              <a:gd name="connsiteY6" fmla="*/ 464 h 9878"/>
              <a:gd name="connsiteX7" fmla="*/ 3630 w 10000"/>
              <a:gd name="connsiteY7" fmla="*/ 578 h 9878"/>
              <a:gd name="connsiteX8" fmla="*/ 3264 w 10000"/>
              <a:gd name="connsiteY8" fmla="*/ 691 h 9878"/>
              <a:gd name="connsiteX9" fmla="*/ 2922 w 10000"/>
              <a:gd name="connsiteY9" fmla="*/ 822 h 9878"/>
              <a:gd name="connsiteX10" fmla="*/ 2603 w 10000"/>
              <a:gd name="connsiteY10" fmla="*/ 953 h 9878"/>
              <a:gd name="connsiteX11" fmla="*/ 2283 w 10000"/>
              <a:gd name="connsiteY11" fmla="*/ 1092 h 9878"/>
              <a:gd name="connsiteX12" fmla="*/ 1986 w 10000"/>
              <a:gd name="connsiteY12" fmla="*/ 1232 h 9878"/>
              <a:gd name="connsiteX13" fmla="*/ 1712 w 10000"/>
              <a:gd name="connsiteY13" fmla="*/ 1380 h 9878"/>
              <a:gd name="connsiteX14" fmla="*/ 1439 w 10000"/>
              <a:gd name="connsiteY14" fmla="*/ 1538 h 9878"/>
              <a:gd name="connsiteX15" fmla="*/ 1210 w 10000"/>
              <a:gd name="connsiteY15" fmla="*/ 1696 h 9878"/>
              <a:gd name="connsiteX16" fmla="*/ 981 w 10000"/>
              <a:gd name="connsiteY16" fmla="*/ 1862 h 9878"/>
              <a:gd name="connsiteX17" fmla="*/ 800 w 10000"/>
              <a:gd name="connsiteY17" fmla="*/ 2036 h 9878"/>
              <a:gd name="connsiteX18" fmla="*/ 617 w 10000"/>
              <a:gd name="connsiteY18" fmla="*/ 2202 h 9878"/>
              <a:gd name="connsiteX19" fmla="*/ 456 w 10000"/>
              <a:gd name="connsiteY19" fmla="*/ 2385 h 9878"/>
              <a:gd name="connsiteX20" fmla="*/ 320 w 10000"/>
              <a:gd name="connsiteY20" fmla="*/ 2561 h 9878"/>
              <a:gd name="connsiteX21" fmla="*/ 205 w 10000"/>
              <a:gd name="connsiteY21" fmla="*/ 2743 h 9878"/>
              <a:gd name="connsiteX22" fmla="*/ 114 w 10000"/>
              <a:gd name="connsiteY22" fmla="*/ 2936 h 9878"/>
              <a:gd name="connsiteX23" fmla="*/ 68 w 10000"/>
              <a:gd name="connsiteY23" fmla="*/ 3128 h 9878"/>
              <a:gd name="connsiteX24" fmla="*/ 22 w 10000"/>
              <a:gd name="connsiteY24" fmla="*/ 3320 h 9878"/>
              <a:gd name="connsiteX25" fmla="*/ 0 w 10000"/>
              <a:gd name="connsiteY25" fmla="*/ 3512 h 9878"/>
              <a:gd name="connsiteX26" fmla="*/ 0 w 10000"/>
              <a:gd name="connsiteY26" fmla="*/ 3512 h 9878"/>
              <a:gd name="connsiteX27" fmla="*/ 22 w 10000"/>
              <a:gd name="connsiteY27" fmla="*/ 3793 h 9878"/>
              <a:gd name="connsiteX28" fmla="*/ 91 w 10000"/>
              <a:gd name="connsiteY28" fmla="*/ 4046 h 9878"/>
              <a:gd name="connsiteX29" fmla="*/ 183 w 10000"/>
              <a:gd name="connsiteY29" fmla="*/ 4300 h 9878"/>
              <a:gd name="connsiteX30" fmla="*/ 251 w 10000"/>
              <a:gd name="connsiteY30" fmla="*/ 4413 h 9878"/>
              <a:gd name="connsiteX31" fmla="*/ 342 w 10000"/>
              <a:gd name="connsiteY31" fmla="*/ 4535 h 9878"/>
              <a:gd name="connsiteX32" fmla="*/ 434 w 10000"/>
              <a:gd name="connsiteY32" fmla="*/ 4657 h 9878"/>
              <a:gd name="connsiteX33" fmla="*/ 571 w 10000"/>
              <a:gd name="connsiteY33" fmla="*/ 4779 h 9878"/>
              <a:gd name="connsiteX34" fmla="*/ 844 w 10000"/>
              <a:gd name="connsiteY34" fmla="*/ 5038 h 9878"/>
              <a:gd name="connsiteX35" fmla="*/ 1210 w 10000"/>
              <a:gd name="connsiteY35" fmla="*/ 5308 h 9878"/>
              <a:gd name="connsiteX36" fmla="*/ 1644 w 10000"/>
              <a:gd name="connsiteY36" fmla="*/ 5606 h 9878"/>
              <a:gd name="connsiteX37" fmla="*/ 2169 w 10000"/>
              <a:gd name="connsiteY37" fmla="*/ 5930 h 9878"/>
              <a:gd name="connsiteX38" fmla="*/ 2808 w 10000"/>
              <a:gd name="connsiteY38" fmla="*/ 6287 h 9878"/>
              <a:gd name="connsiteX39" fmla="*/ 3539 w 10000"/>
              <a:gd name="connsiteY39" fmla="*/ 6697 h 9878"/>
              <a:gd name="connsiteX40" fmla="*/ 4360 w 10000"/>
              <a:gd name="connsiteY40" fmla="*/ 7161 h 9878"/>
              <a:gd name="connsiteX41" fmla="*/ 6392 w 10000"/>
              <a:gd name="connsiteY41" fmla="*/ 8271 h 9878"/>
              <a:gd name="connsiteX42" fmla="*/ 8950 w 10000"/>
              <a:gd name="connsiteY42" fmla="*/ 9669 h 9878"/>
              <a:gd name="connsiteX43" fmla="*/ 8950 w 10000"/>
              <a:gd name="connsiteY43" fmla="*/ 9669 h 9878"/>
              <a:gd name="connsiteX44" fmla="*/ 9063 w 10000"/>
              <a:gd name="connsiteY44" fmla="*/ 9721 h 9878"/>
              <a:gd name="connsiteX45" fmla="*/ 9200 w 10000"/>
              <a:gd name="connsiteY45" fmla="*/ 9773 h 9878"/>
              <a:gd name="connsiteX46" fmla="*/ 9338 w 10000"/>
              <a:gd name="connsiteY46" fmla="*/ 9808 h 9878"/>
              <a:gd name="connsiteX47" fmla="*/ 9497 w 10000"/>
              <a:gd name="connsiteY47" fmla="*/ 9834 h 9878"/>
              <a:gd name="connsiteX48" fmla="*/ 9658 w 10000"/>
              <a:gd name="connsiteY48" fmla="*/ 9861 h 9878"/>
              <a:gd name="connsiteX49" fmla="*/ 9817 w 10000"/>
              <a:gd name="connsiteY49" fmla="*/ 9869 h 9878"/>
              <a:gd name="connsiteX50" fmla="*/ 10000 w 10000"/>
              <a:gd name="connsiteY50" fmla="*/ 9878 h 9878"/>
              <a:gd name="connsiteX0" fmla="*/ 10000 w 10000"/>
              <a:gd name="connsiteY0" fmla="*/ 9921 h 9921"/>
              <a:gd name="connsiteX1" fmla="*/ 5640 w 10000"/>
              <a:gd name="connsiteY1" fmla="*/ 0 h 9921"/>
              <a:gd name="connsiteX2" fmla="*/ 5228 w 10000"/>
              <a:gd name="connsiteY2" fmla="*/ 88 h 9921"/>
              <a:gd name="connsiteX3" fmla="*/ 4794 w 10000"/>
              <a:gd name="connsiteY3" fmla="*/ 177 h 9921"/>
              <a:gd name="connsiteX4" fmla="*/ 4406 w 10000"/>
              <a:gd name="connsiteY4" fmla="*/ 284 h 9921"/>
              <a:gd name="connsiteX5" fmla="*/ 4018 w 10000"/>
              <a:gd name="connsiteY5" fmla="*/ 391 h 9921"/>
              <a:gd name="connsiteX6" fmla="*/ 3630 w 10000"/>
              <a:gd name="connsiteY6" fmla="*/ 506 h 9921"/>
              <a:gd name="connsiteX7" fmla="*/ 3264 w 10000"/>
              <a:gd name="connsiteY7" fmla="*/ 621 h 9921"/>
              <a:gd name="connsiteX8" fmla="*/ 2922 w 10000"/>
              <a:gd name="connsiteY8" fmla="*/ 753 h 9921"/>
              <a:gd name="connsiteX9" fmla="*/ 2603 w 10000"/>
              <a:gd name="connsiteY9" fmla="*/ 886 h 9921"/>
              <a:gd name="connsiteX10" fmla="*/ 2283 w 10000"/>
              <a:gd name="connsiteY10" fmla="*/ 1026 h 9921"/>
              <a:gd name="connsiteX11" fmla="*/ 1986 w 10000"/>
              <a:gd name="connsiteY11" fmla="*/ 1168 h 9921"/>
              <a:gd name="connsiteX12" fmla="*/ 1712 w 10000"/>
              <a:gd name="connsiteY12" fmla="*/ 1318 h 9921"/>
              <a:gd name="connsiteX13" fmla="*/ 1439 w 10000"/>
              <a:gd name="connsiteY13" fmla="*/ 1478 h 9921"/>
              <a:gd name="connsiteX14" fmla="*/ 1210 w 10000"/>
              <a:gd name="connsiteY14" fmla="*/ 1638 h 9921"/>
              <a:gd name="connsiteX15" fmla="*/ 981 w 10000"/>
              <a:gd name="connsiteY15" fmla="*/ 1806 h 9921"/>
              <a:gd name="connsiteX16" fmla="*/ 800 w 10000"/>
              <a:gd name="connsiteY16" fmla="*/ 1982 h 9921"/>
              <a:gd name="connsiteX17" fmla="*/ 617 w 10000"/>
              <a:gd name="connsiteY17" fmla="*/ 2150 h 9921"/>
              <a:gd name="connsiteX18" fmla="*/ 456 w 10000"/>
              <a:gd name="connsiteY18" fmla="*/ 2335 h 9921"/>
              <a:gd name="connsiteX19" fmla="*/ 320 w 10000"/>
              <a:gd name="connsiteY19" fmla="*/ 2514 h 9921"/>
              <a:gd name="connsiteX20" fmla="*/ 205 w 10000"/>
              <a:gd name="connsiteY20" fmla="*/ 2698 h 9921"/>
              <a:gd name="connsiteX21" fmla="*/ 114 w 10000"/>
              <a:gd name="connsiteY21" fmla="*/ 2893 h 9921"/>
              <a:gd name="connsiteX22" fmla="*/ 68 w 10000"/>
              <a:gd name="connsiteY22" fmla="*/ 3088 h 9921"/>
              <a:gd name="connsiteX23" fmla="*/ 22 w 10000"/>
              <a:gd name="connsiteY23" fmla="*/ 3282 h 9921"/>
              <a:gd name="connsiteX24" fmla="*/ 0 w 10000"/>
              <a:gd name="connsiteY24" fmla="*/ 3476 h 9921"/>
              <a:gd name="connsiteX25" fmla="*/ 0 w 10000"/>
              <a:gd name="connsiteY25" fmla="*/ 3476 h 9921"/>
              <a:gd name="connsiteX26" fmla="*/ 22 w 10000"/>
              <a:gd name="connsiteY26" fmla="*/ 3761 h 9921"/>
              <a:gd name="connsiteX27" fmla="*/ 91 w 10000"/>
              <a:gd name="connsiteY27" fmla="*/ 4017 h 9921"/>
              <a:gd name="connsiteX28" fmla="*/ 183 w 10000"/>
              <a:gd name="connsiteY28" fmla="*/ 4274 h 9921"/>
              <a:gd name="connsiteX29" fmla="*/ 251 w 10000"/>
              <a:gd name="connsiteY29" fmla="*/ 4389 h 9921"/>
              <a:gd name="connsiteX30" fmla="*/ 342 w 10000"/>
              <a:gd name="connsiteY30" fmla="*/ 4512 h 9921"/>
              <a:gd name="connsiteX31" fmla="*/ 434 w 10000"/>
              <a:gd name="connsiteY31" fmla="*/ 4636 h 9921"/>
              <a:gd name="connsiteX32" fmla="*/ 571 w 10000"/>
              <a:gd name="connsiteY32" fmla="*/ 4759 h 9921"/>
              <a:gd name="connsiteX33" fmla="*/ 844 w 10000"/>
              <a:gd name="connsiteY33" fmla="*/ 5021 h 9921"/>
              <a:gd name="connsiteX34" fmla="*/ 1210 w 10000"/>
              <a:gd name="connsiteY34" fmla="*/ 5295 h 9921"/>
              <a:gd name="connsiteX35" fmla="*/ 1644 w 10000"/>
              <a:gd name="connsiteY35" fmla="*/ 5596 h 9921"/>
              <a:gd name="connsiteX36" fmla="*/ 2169 w 10000"/>
              <a:gd name="connsiteY36" fmla="*/ 5924 h 9921"/>
              <a:gd name="connsiteX37" fmla="*/ 2808 w 10000"/>
              <a:gd name="connsiteY37" fmla="*/ 6286 h 9921"/>
              <a:gd name="connsiteX38" fmla="*/ 3539 w 10000"/>
              <a:gd name="connsiteY38" fmla="*/ 6701 h 9921"/>
              <a:gd name="connsiteX39" fmla="*/ 4360 w 10000"/>
              <a:gd name="connsiteY39" fmla="*/ 7170 h 9921"/>
              <a:gd name="connsiteX40" fmla="*/ 6392 w 10000"/>
              <a:gd name="connsiteY40" fmla="*/ 8294 h 9921"/>
              <a:gd name="connsiteX41" fmla="*/ 8950 w 10000"/>
              <a:gd name="connsiteY41" fmla="*/ 9709 h 9921"/>
              <a:gd name="connsiteX42" fmla="*/ 8950 w 10000"/>
              <a:gd name="connsiteY42" fmla="*/ 9709 h 9921"/>
              <a:gd name="connsiteX43" fmla="*/ 9063 w 10000"/>
              <a:gd name="connsiteY43" fmla="*/ 9762 h 9921"/>
              <a:gd name="connsiteX44" fmla="*/ 9200 w 10000"/>
              <a:gd name="connsiteY44" fmla="*/ 9815 h 9921"/>
              <a:gd name="connsiteX45" fmla="*/ 9338 w 10000"/>
              <a:gd name="connsiteY45" fmla="*/ 9850 h 9921"/>
              <a:gd name="connsiteX46" fmla="*/ 9497 w 10000"/>
              <a:gd name="connsiteY46" fmla="*/ 9876 h 9921"/>
              <a:gd name="connsiteX47" fmla="*/ 9658 w 10000"/>
              <a:gd name="connsiteY47" fmla="*/ 9904 h 9921"/>
              <a:gd name="connsiteX48" fmla="*/ 9817 w 10000"/>
              <a:gd name="connsiteY48" fmla="*/ 9912 h 9921"/>
              <a:gd name="connsiteX49" fmla="*/ 10000 w 10000"/>
              <a:gd name="connsiteY49" fmla="*/ 9921 h 9921"/>
              <a:gd name="connsiteX0" fmla="*/ 10000 w 10000"/>
              <a:gd name="connsiteY0" fmla="*/ 9911 h 9911"/>
              <a:gd name="connsiteX1" fmla="*/ 5228 w 10000"/>
              <a:gd name="connsiteY1" fmla="*/ 0 h 9911"/>
              <a:gd name="connsiteX2" fmla="*/ 4794 w 10000"/>
              <a:gd name="connsiteY2" fmla="*/ 89 h 9911"/>
              <a:gd name="connsiteX3" fmla="*/ 4406 w 10000"/>
              <a:gd name="connsiteY3" fmla="*/ 197 h 9911"/>
              <a:gd name="connsiteX4" fmla="*/ 4018 w 10000"/>
              <a:gd name="connsiteY4" fmla="*/ 305 h 9911"/>
              <a:gd name="connsiteX5" fmla="*/ 3630 w 10000"/>
              <a:gd name="connsiteY5" fmla="*/ 421 h 9911"/>
              <a:gd name="connsiteX6" fmla="*/ 3264 w 10000"/>
              <a:gd name="connsiteY6" fmla="*/ 537 h 9911"/>
              <a:gd name="connsiteX7" fmla="*/ 2922 w 10000"/>
              <a:gd name="connsiteY7" fmla="*/ 670 h 9911"/>
              <a:gd name="connsiteX8" fmla="*/ 2603 w 10000"/>
              <a:gd name="connsiteY8" fmla="*/ 804 h 9911"/>
              <a:gd name="connsiteX9" fmla="*/ 2283 w 10000"/>
              <a:gd name="connsiteY9" fmla="*/ 945 h 9911"/>
              <a:gd name="connsiteX10" fmla="*/ 1986 w 10000"/>
              <a:gd name="connsiteY10" fmla="*/ 1088 h 9911"/>
              <a:gd name="connsiteX11" fmla="*/ 1712 w 10000"/>
              <a:gd name="connsiteY11" fmla="*/ 1239 h 9911"/>
              <a:gd name="connsiteX12" fmla="*/ 1439 w 10000"/>
              <a:gd name="connsiteY12" fmla="*/ 1401 h 9911"/>
              <a:gd name="connsiteX13" fmla="*/ 1210 w 10000"/>
              <a:gd name="connsiteY13" fmla="*/ 1562 h 9911"/>
              <a:gd name="connsiteX14" fmla="*/ 981 w 10000"/>
              <a:gd name="connsiteY14" fmla="*/ 1731 h 9911"/>
              <a:gd name="connsiteX15" fmla="*/ 800 w 10000"/>
              <a:gd name="connsiteY15" fmla="*/ 1909 h 9911"/>
              <a:gd name="connsiteX16" fmla="*/ 617 w 10000"/>
              <a:gd name="connsiteY16" fmla="*/ 2078 h 9911"/>
              <a:gd name="connsiteX17" fmla="*/ 456 w 10000"/>
              <a:gd name="connsiteY17" fmla="*/ 2265 h 9911"/>
              <a:gd name="connsiteX18" fmla="*/ 320 w 10000"/>
              <a:gd name="connsiteY18" fmla="*/ 2445 h 9911"/>
              <a:gd name="connsiteX19" fmla="*/ 205 w 10000"/>
              <a:gd name="connsiteY19" fmla="*/ 2630 h 9911"/>
              <a:gd name="connsiteX20" fmla="*/ 114 w 10000"/>
              <a:gd name="connsiteY20" fmla="*/ 2827 h 9911"/>
              <a:gd name="connsiteX21" fmla="*/ 68 w 10000"/>
              <a:gd name="connsiteY21" fmla="*/ 3024 h 9911"/>
              <a:gd name="connsiteX22" fmla="*/ 22 w 10000"/>
              <a:gd name="connsiteY22" fmla="*/ 3219 h 9911"/>
              <a:gd name="connsiteX23" fmla="*/ 0 w 10000"/>
              <a:gd name="connsiteY23" fmla="*/ 3415 h 9911"/>
              <a:gd name="connsiteX24" fmla="*/ 0 w 10000"/>
              <a:gd name="connsiteY24" fmla="*/ 3415 h 9911"/>
              <a:gd name="connsiteX25" fmla="*/ 22 w 10000"/>
              <a:gd name="connsiteY25" fmla="*/ 3702 h 9911"/>
              <a:gd name="connsiteX26" fmla="*/ 91 w 10000"/>
              <a:gd name="connsiteY26" fmla="*/ 3960 h 9911"/>
              <a:gd name="connsiteX27" fmla="*/ 183 w 10000"/>
              <a:gd name="connsiteY27" fmla="*/ 4219 h 9911"/>
              <a:gd name="connsiteX28" fmla="*/ 251 w 10000"/>
              <a:gd name="connsiteY28" fmla="*/ 4335 h 9911"/>
              <a:gd name="connsiteX29" fmla="*/ 342 w 10000"/>
              <a:gd name="connsiteY29" fmla="*/ 4459 h 9911"/>
              <a:gd name="connsiteX30" fmla="*/ 434 w 10000"/>
              <a:gd name="connsiteY30" fmla="*/ 4584 h 9911"/>
              <a:gd name="connsiteX31" fmla="*/ 571 w 10000"/>
              <a:gd name="connsiteY31" fmla="*/ 4708 h 9911"/>
              <a:gd name="connsiteX32" fmla="*/ 844 w 10000"/>
              <a:gd name="connsiteY32" fmla="*/ 4972 h 9911"/>
              <a:gd name="connsiteX33" fmla="*/ 1210 w 10000"/>
              <a:gd name="connsiteY33" fmla="*/ 5248 h 9911"/>
              <a:gd name="connsiteX34" fmla="*/ 1644 w 10000"/>
              <a:gd name="connsiteY34" fmla="*/ 5552 h 9911"/>
              <a:gd name="connsiteX35" fmla="*/ 2169 w 10000"/>
              <a:gd name="connsiteY35" fmla="*/ 5882 h 9911"/>
              <a:gd name="connsiteX36" fmla="*/ 2808 w 10000"/>
              <a:gd name="connsiteY36" fmla="*/ 6247 h 9911"/>
              <a:gd name="connsiteX37" fmla="*/ 3539 w 10000"/>
              <a:gd name="connsiteY37" fmla="*/ 6665 h 9911"/>
              <a:gd name="connsiteX38" fmla="*/ 4360 w 10000"/>
              <a:gd name="connsiteY38" fmla="*/ 7138 h 9911"/>
              <a:gd name="connsiteX39" fmla="*/ 6392 w 10000"/>
              <a:gd name="connsiteY39" fmla="*/ 8271 h 9911"/>
              <a:gd name="connsiteX40" fmla="*/ 8950 w 10000"/>
              <a:gd name="connsiteY40" fmla="*/ 9697 h 9911"/>
              <a:gd name="connsiteX41" fmla="*/ 8950 w 10000"/>
              <a:gd name="connsiteY41" fmla="*/ 9697 h 9911"/>
              <a:gd name="connsiteX42" fmla="*/ 9063 w 10000"/>
              <a:gd name="connsiteY42" fmla="*/ 9751 h 9911"/>
              <a:gd name="connsiteX43" fmla="*/ 9200 w 10000"/>
              <a:gd name="connsiteY43" fmla="*/ 9804 h 9911"/>
              <a:gd name="connsiteX44" fmla="*/ 9338 w 10000"/>
              <a:gd name="connsiteY44" fmla="*/ 9839 h 9911"/>
              <a:gd name="connsiteX45" fmla="*/ 9497 w 10000"/>
              <a:gd name="connsiteY45" fmla="*/ 9866 h 9911"/>
              <a:gd name="connsiteX46" fmla="*/ 9658 w 10000"/>
              <a:gd name="connsiteY46" fmla="*/ 9894 h 9911"/>
              <a:gd name="connsiteX47" fmla="*/ 9817 w 10000"/>
              <a:gd name="connsiteY47" fmla="*/ 9902 h 9911"/>
              <a:gd name="connsiteX48" fmla="*/ 10000 w 10000"/>
              <a:gd name="connsiteY48" fmla="*/ 9911 h 9911"/>
              <a:gd name="connsiteX0" fmla="*/ 10000 w 10000"/>
              <a:gd name="connsiteY0" fmla="*/ 10616 h 10616"/>
              <a:gd name="connsiteX1" fmla="*/ 4794 w 10000"/>
              <a:gd name="connsiteY1" fmla="*/ 706 h 10616"/>
              <a:gd name="connsiteX2" fmla="*/ 4406 w 10000"/>
              <a:gd name="connsiteY2" fmla="*/ 815 h 10616"/>
              <a:gd name="connsiteX3" fmla="*/ 4018 w 10000"/>
              <a:gd name="connsiteY3" fmla="*/ 924 h 10616"/>
              <a:gd name="connsiteX4" fmla="*/ 3630 w 10000"/>
              <a:gd name="connsiteY4" fmla="*/ 1041 h 10616"/>
              <a:gd name="connsiteX5" fmla="*/ 3264 w 10000"/>
              <a:gd name="connsiteY5" fmla="*/ 1158 h 10616"/>
              <a:gd name="connsiteX6" fmla="*/ 2922 w 10000"/>
              <a:gd name="connsiteY6" fmla="*/ 1292 h 10616"/>
              <a:gd name="connsiteX7" fmla="*/ 2603 w 10000"/>
              <a:gd name="connsiteY7" fmla="*/ 1427 h 10616"/>
              <a:gd name="connsiteX8" fmla="*/ 2283 w 10000"/>
              <a:gd name="connsiteY8" fmla="*/ 1569 h 10616"/>
              <a:gd name="connsiteX9" fmla="*/ 1986 w 10000"/>
              <a:gd name="connsiteY9" fmla="*/ 1714 h 10616"/>
              <a:gd name="connsiteX10" fmla="*/ 1712 w 10000"/>
              <a:gd name="connsiteY10" fmla="*/ 1866 h 10616"/>
              <a:gd name="connsiteX11" fmla="*/ 1439 w 10000"/>
              <a:gd name="connsiteY11" fmla="*/ 2030 h 10616"/>
              <a:gd name="connsiteX12" fmla="*/ 1210 w 10000"/>
              <a:gd name="connsiteY12" fmla="*/ 2192 h 10616"/>
              <a:gd name="connsiteX13" fmla="*/ 981 w 10000"/>
              <a:gd name="connsiteY13" fmla="*/ 2363 h 10616"/>
              <a:gd name="connsiteX14" fmla="*/ 800 w 10000"/>
              <a:gd name="connsiteY14" fmla="*/ 2542 h 10616"/>
              <a:gd name="connsiteX15" fmla="*/ 617 w 10000"/>
              <a:gd name="connsiteY15" fmla="*/ 2713 h 10616"/>
              <a:gd name="connsiteX16" fmla="*/ 456 w 10000"/>
              <a:gd name="connsiteY16" fmla="*/ 2901 h 10616"/>
              <a:gd name="connsiteX17" fmla="*/ 320 w 10000"/>
              <a:gd name="connsiteY17" fmla="*/ 3083 h 10616"/>
              <a:gd name="connsiteX18" fmla="*/ 205 w 10000"/>
              <a:gd name="connsiteY18" fmla="*/ 3270 h 10616"/>
              <a:gd name="connsiteX19" fmla="*/ 114 w 10000"/>
              <a:gd name="connsiteY19" fmla="*/ 3468 h 10616"/>
              <a:gd name="connsiteX20" fmla="*/ 68 w 10000"/>
              <a:gd name="connsiteY20" fmla="*/ 3667 h 10616"/>
              <a:gd name="connsiteX21" fmla="*/ 22 w 10000"/>
              <a:gd name="connsiteY21" fmla="*/ 3864 h 10616"/>
              <a:gd name="connsiteX22" fmla="*/ 0 w 10000"/>
              <a:gd name="connsiteY22" fmla="*/ 4062 h 10616"/>
              <a:gd name="connsiteX23" fmla="*/ 0 w 10000"/>
              <a:gd name="connsiteY23" fmla="*/ 4062 h 10616"/>
              <a:gd name="connsiteX24" fmla="*/ 22 w 10000"/>
              <a:gd name="connsiteY24" fmla="*/ 4351 h 10616"/>
              <a:gd name="connsiteX25" fmla="*/ 91 w 10000"/>
              <a:gd name="connsiteY25" fmla="*/ 4612 h 10616"/>
              <a:gd name="connsiteX26" fmla="*/ 183 w 10000"/>
              <a:gd name="connsiteY26" fmla="*/ 4873 h 10616"/>
              <a:gd name="connsiteX27" fmla="*/ 251 w 10000"/>
              <a:gd name="connsiteY27" fmla="*/ 4990 h 10616"/>
              <a:gd name="connsiteX28" fmla="*/ 342 w 10000"/>
              <a:gd name="connsiteY28" fmla="*/ 5115 h 10616"/>
              <a:gd name="connsiteX29" fmla="*/ 434 w 10000"/>
              <a:gd name="connsiteY29" fmla="*/ 5241 h 10616"/>
              <a:gd name="connsiteX30" fmla="*/ 571 w 10000"/>
              <a:gd name="connsiteY30" fmla="*/ 5366 h 10616"/>
              <a:gd name="connsiteX31" fmla="*/ 844 w 10000"/>
              <a:gd name="connsiteY31" fmla="*/ 5633 h 10616"/>
              <a:gd name="connsiteX32" fmla="*/ 1210 w 10000"/>
              <a:gd name="connsiteY32" fmla="*/ 5911 h 10616"/>
              <a:gd name="connsiteX33" fmla="*/ 1644 w 10000"/>
              <a:gd name="connsiteY33" fmla="*/ 6218 h 10616"/>
              <a:gd name="connsiteX34" fmla="*/ 2169 w 10000"/>
              <a:gd name="connsiteY34" fmla="*/ 6551 h 10616"/>
              <a:gd name="connsiteX35" fmla="*/ 2808 w 10000"/>
              <a:gd name="connsiteY35" fmla="*/ 6919 h 10616"/>
              <a:gd name="connsiteX36" fmla="*/ 3539 w 10000"/>
              <a:gd name="connsiteY36" fmla="*/ 7341 h 10616"/>
              <a:gd name="connsiteX37" fmla="*/ 4360 w 10000"/>
              <a:gd name="connsiteY37" fmla="*/ 7818 h 10616"/>
              <a:gd name="connsiteX38" fmla="*/ 6392 w 10000"/>
              <a:gd name="connsiteY38" fmla="*/ 8961 h 10616"/>
              <a:gd name="connsiteX39" fmla="*/ 8950 w 10000"/>
              <a:gd name="connsiteY39" fmla="*/ 10400 h 10616"/>
              <a:gd name="connsiteX40" fmla="*/ 8950 w 10000"/>
              <a:gd name="connsiteY40" fmla="*/ 10400 h 10616"/>
              <a:gd name="connsiteX41" fmla="*/ 9063 w 10000"/>
              <a:gd name="connsiteY41" fmla="*/ 10455 h 10616"/>
              <a:gd name="connsiteX42" fmla="*/ 9200 w 10000"/>
              <a:gd name="connsiteY42" fmla="*/ 10508 h 10616"/>
              <a:gd name="connsiteX43" fmla="*/ 9338 w 10000"/>
              <a:gd name="connsiteY43" fmla="*/ 10543 h 10616"/>
              <a:gd name="connsiteX44" fmla="*/ 9497 w 10000"/>
              <a:gd name="connsiteY44" fmla="*/ 10571 h 10616"/>
              <a:gd name="connsiteX45" fmla="*/ 9658 w 10000"/>
              <a:gd name="connsiteY45" fmla="*/ 10599 h 10616"/>
              <a:gd name="connsiteX46" fmla="*/ 9817 w 10000"/>
              <a:gd name="connsiteY46" fmla="*/ 10607 h 10616"/>
              <a:gd name="connsiteX47" fmla="*/ 10000 w 10000"/>
              <a:gd name="connsiteY47" fmla="*/ 10616 h 10616"/>
              <a:gd name="connsiteX0" fmla="*/ 10000 w 10000"/>
              <a:gd name="connsiteY0" fmla="*/ 10587 h 10587"/>
              <a:gd name="connsiteX1" fmla="*/ 4794 w 10000"/>
              <a:gd name="connsiteY1" fmla="*/ 677 h 10587"/>
              <a:gd name="connsiteX2" fmla="*/ 4018 w 10000"/>
              <a:gd name="connsiteY2" fmla="*/ 895 h 10587"/>
              <a:gd name="connsiteX3" fmla="*/ 3630 w 10000"/>
              <a:gd name="connsiteY3" fmla="*/ 1012 h 10587"/>
              <a:gd name="connsiteX4" fmla="*/ 3264 w 10000"/>
              <a:gd name="connsiteY4" fmla="*/ 1129 h 10587"/>
              <a:gd name="connsiteX5" fmla="*/ 2922 w 10000"/>
              <a:gd name="connsiteY5" fmla="*/ 1263 h 10587"/>
              <a:gd name="connsiteX6" fmla="*/ 2603 w 10000"/>
              <a:gd name="connsiteY6" fmla="*/ 1398 h 10587"/>
              <a:gd name="connsiteX7" fmla="*/ 2283 w 10000"/>
              <a:gd name="connsiteY7" fmla="*/ 1540 h 10587"/>
              <a:gd name="connsiteX8" fmla="*/ 1986 w 10000"/>
              <a:gd name="connsiteY8" fmla="*/ 1685 h 10587"/>
              <a:gd name="connsiteX9" fmla="*/ 1712 w 10000"/>
              <a:gd name="connsiteY9" fmla="*/ 1837 h 10587"/>
              <a:gd name="connsiteX10" fmla="*/ 1439 w 10000"/>
              <a:gd name="connsiteY10" fmla="*/ 2001 h 10587"/>
              <a:gd name="connsiteX11" fmla="*/ 1210 w 10000"/>
              <a:gd name="connsiteY11" fmla="*/ 2163 h 10587"/>
              <a:gd name="connsiteX12" fmla="*/ 981 w 10000"/>
              <a:gd name="connsiteY12" fmla="*/ 2334 h 10587"/>
              <a:gd name="connsiteX13" fmla="*/ 800 w 10000"/>
              <a:gd name="connsiteY13" fmla="*/ 2513 h 10587"/>
              <a:gd name="connsiteX14" fmla="*/ 617 w 10000"/>
              <a:gd name="connsiteY14" fmla="*/ 2684 h 10587"/>
              <a:gd name="connsiteX15" fmla="*/ 456 w 10000"/>
              <a:gd name="connsiteY15" fmla="*/ 2872 h 10587"/>
              <a:gd name="connsiteX16" fmla="*/ 320 w 10000"/>
              <a:gd name="connsiteY16" fmla="*/ 3054 h 10587"/>
              <a:gd name="connsiteX17" fmla="*/ 205 w 10000"/>
              <a:gd name="connsiteY17" fmla="*/ 3241 h 10587"/>
              <a:gd name="connsiteX18" fmla="*/ 114 w 10000"/>
              <a:gd name="connsiteY18" fmla="*/ 3439 h 10587"/>
              <a:gd name="connsiteX19" fmla="*/ 68 w 10000"/>
              <a:gd name="connsiteY19" fmla="*/ 3638 h 10587"/>
              <a:gd name="connsiteX20" fmla="*/ 22 w 10000"/>
              <a:gd name="connsiteY20" fmla="*/ 3835 h 10587"/>
              <a:gd name="connsiteX21" fmla="*/ 0 w 10000"/>
              <a:gd name="connsiteY21" fmla="*/ 4033 h 10587"/>
              <a:gd name="connsiteX22" fmla="*/ 0 w 10000"/>
              <a:gd name="connsiteY22" fmla="*/ 4033 h 10587"/>
              <a:gd name="connsiteX23" fmla="*/ 22 w 10000"/>
              <a:gd name="connsiteY23" fmla="*/ 4322 h 10587"/>
              <a:gd name="connsiteX24" fmla="*/ 91 w 10000"/>
              <a:gd name="connsiteY24" fmla="*/ 4583 h 10587"/>
              <a:gd name="connsiteX25" fmla="*/ 183 w 10000"/>
              <a:gd name="connsiteY25" fmla="*/ 4844 h 10587"/>
              <a:gd name="connsiteX26" fmla="*/ 251 w 10000"/>
              <a:gd name="connsiteY26" fmla="*/ 4961 h 10587"/>
              <a:gd name="connsiteX27" fmla="*/ 342 w 10000"/>
              <a:gd name="connsiteY27" fmla="*/ 5086 h 10587"/>
              <a:gd name="connsiteX28" fmla="*/ 434 w 10000"/>
              <a:gd name="connsiteY28" fmla="*/ 5212 h 10587"/>
              <a:gd name="connsiteX29" fmla="*/ 571 w 10000"/>
              <a:gd name="connsiteY29" fmla="*/ 5337 h 10587"/>
              <a:gd name="connsiteX30" fmla="*/ 844 w 10000"/>
              <a:gd name="connsiteY30" fmla="*/ 5604 h 10587"/>
              <a:gd name="connsiteX31" fmla="*/ 1210 w 10000"/>
              <a:gd name="connsiteY31" fmla="*/ 5882 h 10587"/>
              <a:gd name="connsiteX32" fmla="*/ 1644 w 10000"/>
              <a:gd name="connsiteY32" fmla="*/ 6189 h 10587"/>
              <a:gd name="connsiteX33" fmla="*/ 2169 w 10000"/>
              <a:gd name="connsiteY33" fmla="*/ 6522 h 10587"/>
              <a:gd name="connsiteX34" fmla="*/ 2808 w 10000"/>
              <a:gd name="connsiteY34" fmla="*/ 6890 h 10587"/>
              <a:gd name="connsiteX35" fmla="*/ 3539 w 10000"/>
              <a:gd name="connsiteY35" fmla="*/ 7312 h 10587"/>
              <a:gd name="connsiteX36" fmla="*/ 4360 w 10000"/>
              <a:gd name="connsiteY36" fmla="*/ 7789 h 10587"/>
              <a:gd name="connsiteX37" fmla="*/ 6392 w 10000"/>
              <a:gd name="connsiteY37" fmla="*/ 8932 h 10587"/>
              <a:gd name="connsiteX38" fmla="*/ 8950 w 10000"/>
              <a:gd name="connsiteY38" fmla="*/ 10371 h 10587"/>
              <a:gd name="connsiteX39" fmla="*/ 8950 w 10000"/>
              <a:gd name="connsiteY39" fmla="*/ 10371 h 10587"/>
              <a:gd name="connsiteX40" fmla="*/ 9063 w 10000"/>
              <a:gd name="connsiteY40" fmla="*/ 10426 h 10587"/>
              <a:gd name="connsiteX41" fmla="*/ 9200 w 10000"/>
              <a:gd name="connsiteY41" fmla="*/ 10479 h 10587"/>
              <a:gd name="connsiteX42" fmla="*/ 9338 w 10000"/>
              <a:gd name="connsiteY42" fmla="*/ 10514 h 10587"/>
              <a:gd name="connsiteX43" fmla="*/ 9497 w 10000"/>
              <a:gd name="connsiteY43" fmla="*/ 10542 h 10587"/>
              <a:gd name="connsiteX44" fmla="*/ 9658 w 10000"/>
              <a:gd name="connsiteY44" fmla="*/ 10570 h 10587"/>
              <a:gd name="connsiteX45" fmla="*/ 9817 w 10000"/>
              <a:gd name="connsiteY45" fmla="*/ 10578 h 10587"/>
              <a:gd name="connsiteX46" fmla="*/ 10000 w 10000"/>
              <a:gd name="connsiteY46" fmla="*/ 10587 h 10587"/>
              <a:gd name="connsiteX0" fmla="*/ 10000 w 10000"/>
              <a:gd name="connsiteY0" fmla="*/ 9692 h 9692"/>
              <a:gd name="connsiteX1" fmla="*/ 4018 w 10000"/>
              <a:gd name="connsiteY1" fmla="*/ 0 h 9692"/>
              <a:gd name="connsiteX2" fmla="*/ 3630 w 10000"/>
              <a:gd name="connsiteY2" fmla="*/ 117 h 9692"/>
              <a:gd name="connsiteX3" fmla="*/ 3264 w 10000"/>
              <a:gd name="connsiteY3" fmla="*/ 234 h 9692"/>
              <a:gd name="connsiteX4" fmla="*/ 2922 w 10000"/>
              <a:gd name="connsiteY4" fmla="*/ 368 h 9692"/>
              <a:gd name="connsiteX5" fmla="*/ 2603 w 10000"/>
              <a:gd name="connsiteY5" fmla="*/ 503 h 9692"/>
              <a:gd name="connsiteX6" fmla="*/ 2283 w 10000"/>
              <a:gd name="connsiteY6" fmla="*/ 645 h 9692"/>
              <a:gd name="connsiteX7" fmla="*/ 1986 w 10000"/>
              <a:gd name="connsiteY7" fmla="*/ 790 h 9692"/>
              <a:gd name="connsiteX8" fmla="*/ 1712 w 10000"/>
              <a:gd name="connsiteY8" fmla="*/ 942 h 9692"/>
              <a:gd name="connsiteX9" fmla="*/ 1439 w 10000"/>
              <a:gd name="connsiteY9" fmla="*/ 1106 h 9692"/>
              <a:gd name="connsiteX10" fmla="*/ 1210 w 10000"/>
              <a:gd name="connsiteY10" fmla="*/ 1268 h 9692"/>
              <a:gd name="connsiteX11" fmla="*/ 981 w 10000"/>
              <a:gd name="connsiteY11" fmla="*/ 1439 h 9692"/>
              <a:gd name="connsiteX12" fmla="*/ 800 w 10000"/>
              <a:gd name="connsiteY12" fmla="*/ 1618 h 9692"/>
              <a:gd name="connsiteX13" fmla="*/ 617 w 10000"/>
              <a:gd name="connsiteY13" fmla="*/ 1789 h 9692"/>
              <a:gd name="connsiteX14" fmla="*/ 456 w 10000"/>
              <a:gd name="connsiteY14" fmla="*/ 1977 h 9692"/>
              <a:gd name="connsiteX15" fmla="*/ 320 w 10000"/>
              <a:gd name="connsiteY15" fmla="*/ 2159 h 9692"/>
              <a:gd name="connsiteX16" fmla="*/ 205 w 10000"/>
              <a:gd name="connsiteY16" fmla="*/ 2346 h 9692"/>
              <a:gd name="connsiteX17" fmla="*/ 114 w 10000"/>
              <a:gd name="connsiteY17" fmla="*/ 2544 h 9692"/>
              <a:gd name="connsiteX18" fmla="*/ 68 w 10000"/>
              <a:gd name="connsiteY18" fmla="*/ 2743 h 9692"/>
              <a:gd name="connsiteX19" fmla="*/ 22 w 10000"/>
              <a:gd name="connsiteY19" fmla="*/ 2940 h 9692"/>
              <a:gd name="connsiteX20" fmla="*/ 0 w 10000"/>
              <a:gd name="connsiteY20" fmla="*/ 3138 h 9692"/>
              <a:gd name="connsiteX21" fmla="*/ 0 w 10000"/>
              <a:gd name="connsiteY21" fmla="*/ 3138 h 9692"/>
              <a:gd name="connsiteX22" fmla="*/ 22 w 10000"/>
              <a:gd name="connsiteY22" fmla="*/ 3427 h 9692"/>
              <a:gd name="connsiteX23" fmla="*/ 91 w 10000"/>
              <a:gd name="connsiteY23" fmla="*/ 3688 h 9692"/>
              <a:gd name="connsiteX24" fmla="*/ 183 w 10000"/>
              <a:gd name="connsiteY24" fmla="*/ 3949 h 9692"/>
              <a:gd name="connsiteX25" fmla="*/ 251 w 10000"/>
              <a:gd name="connsiteY25" fmla="*/ 4066 h 9692"/>
              <a:gd name="connsiteX26" fmla="*/ 342 w 10000"/>
              <a:gd name="connsiteY26" fmla="*/ 4191 h 9692"/>
              <a:gd name="connsiteX27" fmla="*/ 434 w 10000"/>
              <a:gd name="connsiteY27" fmla="*/ 4317 h 9692"/>
              <a:gd name="connsiteX28" fmla="*/ 571 w 10000"/>
              <a:gd name="connsiteY28" fmla="*/ 4442 h 9692"/>
              <a:gd name="connsiteX29" fmla="*/ 844 w 10000"/>
              <a:gd name="connsiteY29" fmla="*/ 4709 h 9692"/>
              <a:gd name="connsiteX30" fmla="*/ 1210 w 10000"/>
              <a:gd name="connsiteY30" fmla="*/ 4987 h 9692"/>
              <a:gd name="connsiteX31" fmla="*/ 1644 w 10000"/>
              <a:gd name="connsiteY31" fmla="*/ 5294 h 9692"/>
              <a:gd name="connsiteX32" fmla="*/ 2169 w 10000"/>
              <a:gd name="connsiteY32" fmla="*/ 5627 h 9692"/>
              <a:gd name="connsiteX33" fmla="*/ 2808 w 10000"/>
              <a:gd name="connsiteY33" fmla="*/ 5995 h 9692"/>
              <a:gd name="connsiteX34" fmla="*/ 3539 w 10000"/>
              <a:gd name="connsiteY34" fmla="*/ 6417 h 9692"/>
              <a:gd name="connsiteX35" fmla="*/ 4360 w 10000"/>
              <a:gd name="connsiteY35" fmla="*/ 6894 h 9692"/>
              <a:gd name="connsiteX36" fmla="*/ 6392 w 10000"/>
              <a:gd name="connsiteY36" fmla="*/ 8037 h 9692"/>
              <a:gd name="connsiteX37" fmla="*/ 8950 w 10000"/>
              <a:gd name="connsiteY37" fmla="*/ 9476 h 9692"/>
              <a:gd name="connsiteX38" fmla="*/ 8950 w 10000"/>
              <a:gd name="connsiteY38" fmla="*/ 9476 h 9692"/>
              <a:gd name="connsiteX39" fmla="*/ 9063 w 10000"/>
              <a:gd name="connsiteY39" fmla="*/ 9531 h 9692"/>
              <a:gd name="connsiteX40" fmla="*/ 9200 w 10000"/>
              <a:gd name="connsiteY40" fmla="*/ 9584 h 9692"/>
              <a:gd name="connsiteX41" fmla="*/ 9338 w 10000"/>
              <a:gd name="connsiteY41" fmla="*/ 9619 h 9692"/>
              <a:gd name="connsiteX42" fmla="*/ 9497 w 10000"/>
              <a:gd name="connsiteY42" fmla="*/ 9647 h 9692"/>
              <a:gd name="connsiteX43" fmla="*/ 9658 w 10000"/>
              <a:gd name="connsiteY43" fmla="*/ 9675 h 9692"/>
              <a:gd name="connsiteX44" fmla="*/ 9817 w 10000"/>
              <a:gd name="connsiteY44" fmla="*/ 9683 h 9692"/>
              <a:gd name="connsiteX45" fmla="*/ 10000 w 10000"/>
              <a:gd name="connsiteY45" fmla="*/ 9692 h 9692"/>
              <a:gd name="connsiteX0" fmla="*/ 10000 w 10000"/>
              <a:gd name="connsiteY0" fmla="*/ 9879 h 9879"/>
              <a:gd name="connsiteX1" fmla="*/ 3630 w 10000"/>
              <a:gd name="connsiteY1" fmla="*/ 0 h 9879"/>
              <a:gd name="connsiteX2" fmla="*/ 3264 w 10000"/>
              <a:gd name="connsiteY2" fmla="*/ 120 h 9879"/>
              <a:gd name="connsiteX3" fmla="*/ 2922 w 10000"/>
              <a:gd name="connsiteY3" fmla="*/ 259 h 9879"/>
              <a:gd name="connsiteX4" fmla="*/ 2603 w 10000"/>
              <a:gd name="connsiteY4" fmla="*/ 398 h 9879"/>
              <a:gd name="connsiteX5" fmla="*/ 2283 w 10000"/>
              <a:gd name="connsiteY5" fmla="*/ 544 h 9879"/>
              <a:gd name="connsiteX6" fmla="*/ 1986 w 10000"/>
              <a:gd name="connsiteY6" fmla="*/ 694 h 9879"/>
              <a:gd name="connsiteX7" fmla="*/ 1712 w 10000"/>
              <a:gd name="connsiteY7" fmla="*/ 851 h 9879"/>
              <a:gd name="connsiteX8" fmla="*/ 1439 w 10000"/>
              <a:gd name="connsiteY8" fmla="*/ 1020 h 9879"/>
              <a:gd name="connsiteX9" fmla="*/ 1210 w 10000"/>
              <a:gd name="connsiteY9" fmla="*/ 1187 h 9879"/>
              <a:gd name="connsiteX10" fmla="*/ 981 w 10000"/>
              <a:gd name="connsiteY10" fmla="*/ 1364 h 9879"/>
              <a:gd name="connsiteX11" fmla="*/ 800 w 10000"/>
              <a:gd name="connsiteY11" fmla="*/ 1548 h 9879"/>
              <a:gd name="connsiteX12" fmla="*/ 617 w 10000"/>
              <a:gd name="connsiteY12" fmla="*/ 1725 h 9879"/>
              <a:gd name="connsiteX13" fmla="*/ 456 w 10000"/>
              <a:gd name="connsiteY13" fmla="*/ 1919 h 9879"/>
              <a:gd name="connsiteX14" fmla="*/ 320 w 10000"/>
              <a:gd name="connsiteY14" fmla="*/ 2107 h 9879"/>
              <a:gd name="connsiteX15" fmla="*/ 205 w 10000"/>
              <a:gd name="connsiteY15" fmla="*/ 2300 h 9879"/>
              <a:gd name="connsiteX16" fmla="*/ 114 w 10000"/>
              <a:gd name="connsiteY16" fmla="*/ 2504 h 9879"/>
              <a:gd name="connsiteX17" fmla="*/ 68 w 10000"/>
              <a:gd name="connsiteY17" fmla="*/ 2709 h 9879"/>
              <a:gd name="connsiteX18" fmla="*/ 22 w 10000"/>
              <a:gd name="connsiteY18" fmla="*/ 2912 h 9879"/>
              <a:gd name="connsiteX19" fmla="*/ 0 w 10000"/>
              <a:gd name="connsiteY19" fmla="*/ 3117 h 9879"/>
              <a:gd name="connsiteX20" fmla="*/ 0 w 10000"/>
              <a:gd name="connsiteY20" fmla="*/ 3117 h 9879"/>
              <a:gd name="connsiteX21" fmla="*/ 22 w 10000"/>
              <a:gd name="connsiteY21" fmla="*/ 3415 h 9879"/>
              <a:gd name="connsiteX22" fmla="*/ 91 w 10000"/>
              <a:gd name="connsiteY22" fmla="*/ 3684 h 9879"/>
              <a:gd name="connsiteX23" fmla="*/ 183 w 10000"/>
              <a:gd name="connsiteY23" fmla="*/ 3953 h 9879"/>
              <a:gd name="connsiteX24" fmla="*/ 251 w 10000"/>
              <a:gd name="connsiteY24" fmla="*/ 4074 h 9879"/>
              <a:gd name="connsiteX25" fmla="*/ 342 w 10000"/>
              <a:gd name="connsiteY25" fmla="*/ 4203 h 9879"/>
              <a:gd name="connsiteX26" fmla="*/ 434 w 10000"/>
              <a:gd name="connsiteY26" fmla="*/ 4333 h 9879"/>
              <a:gd name="connsiteX27" fmla="*/ 571 w 10000"/>
              <a:gd name="connsiteY27" fmla="*/ 4462 h 9879"/>
              <a:gd name="connsiteX28" fmla="*/ 844 w 10000"/>
              <a:gd name="connsiteY28" fmla="*/ 4738 h 9879"/>
              <a:gd name="connsiteX29" fmla="*/ 1210 w 10000"/>
              <a:gd name="connsiteY29" fmla="*/ 5024 h 9879"/>
              <a:gd name="connsiteX30" fmla="*/ 1644 w 10000"/>
              <a:gd name="connsiteY30" fmla="*/ 5341 h 9879"/>
              <a:gd name="connsiteX31" fmla="*/ 2169 w 10000"/>
              <a:gd name="connsiteY31" fmla="*/ 5685 h 9879"/>
              <a:gd name="connsiteX32" fmla="*/ 2808 w 10000"/>
              <a:gd name="connsiteY32" fmla="*/ 6065 h 9879"/>
              <a:gd name="connsiteX33" fmla="*/ 3539 w 10000"/>
              <a:gd name="connsiteY33" fmla="*/ 6500 h 9879"/>
              <a:gd name="connsiteX34" fmla="*/ 4360 w 10000"/>
              <a:gd name="connsiteY34" fmla="*/ 6992 h 9879"/>
              <a:gd name="connsiteX35" fmla="*/ 6392 w 10000"/>
              <a:gd name="connsiteY35" fmla="*/ 8171 h 9879"/>
              <a:gd name="connsiteX36" fmla="*/ 8950 w 10000"/>
              <a:gd name="connsiteY36" fmla="*/ 9656 h 9879"/>
              <a:gd name="connsiteX37" fmla="*/ 8950 w 10000"/>
              <a:gd name="connsiteY37" fmla="*/ 9656 h 9879"/>
              <a:gd name="connsiteX38" fmla="*/ 9063 w 10000"/>
              <a:gd name="connsiteY38" fmla="*/ 9713 h 9879"/>
              <a:gd name="connsiteX39" fmla="*/ 9200 w 10000"/>
              <a:gd name="connsiteY39" fmla="*/ 9768 h 9879"/>
              <a:gd name="connsiteX40" fmla="*/ 9338 w 10000"/>
              <a:gd name="connsiteY40" fmla="*/ 9804 h 9879"/>
              <a:gd name="connsiteX41" fmla="*/ 9497 w 10000"/>
              <a:gd name="connsiteY41" fmla="*/ 9833 h 9879"/>
              <a:gd name="connsiteX42" fmla="*/ 9658 w 10000"/>
              <a:gd name="connsiteY42" fmla="*/ 9861 h 9879"/>
              <a:gd name="connsiteX43" fmla="*/ 9817 w 10000"/>
              <a:gd name="connsiteY43" fmla="*/ 9870 h 9879"/>
              <a:gd name="connsiteX44" fmla="*/ 10000 w 10000"/>
              <a:gd name="connsiteY44" fmla="*/ 9879 h 9879"/>
              <a:gd name="connsiteX0" fmla="*/ 9817 w 9817"/>
              <a:gd name="connsiteY0" fmla="*/ 9991 h 9991"/>
              <a:gd name="connsiteX1" fmla="*/ 3630 w 9817"/>
              <a:gd name="connsiteY1" fmla="*/ 0 h 9991"/>
              <a:gd name="connsiteX2" fmla="*/ 3264 w 9817"/>
              <a:gd name="connsiteY2" fmla="*/ 121 h 9991"/>
              <a:gd name="connsiteX3" fmla="*/ 2922 w 9817"/>
              <a:gd name="connsiteY3" fmla="*/ 262 h 9991"/>
              <a:gd name="connsiteX4" fmla="*/ 2603 w 9817"/>
              <a:gd name="connsiteY4" fmla="*/ 403 h 9991"/>
              <a:gd name="connsiteX5" fmla="*/ 2283 w 9817"/>
              <a:gd name="connsiteY5" fmla="*/ 551 h 9991"/>
              <a:gd name="connsiteX6" fmla="*/ 1986 w 9817"/>
              <a:gd name="connsiteY6" fmla="*/ 703 h 9991"/>
              <a:gd name="connsiteX7" fmla="*/ 1712 w 9817"/>
              <a:gd name="connsiteY7" fmla="*/ 861 h 9991"/>
              <a:gd name="connsiteX8" fmla="*/ 1439 w 9817"/>
              <a:gd name="connsiteY8" fmla="*/ 1032 h 9991"/>
              <a:gd name="connsiteX9" fmla="*/ 1210 w 9817"/>
              <a:gd name="connsiteY9" fmla="*/ 1202 h 9991"/>
              <a:gd name="connsiteX10" fmla="*/ 981 w 9817"/>
              <a:gd name="connsiteY10" fmla="*/ 1381 h 9991"/>
              <a:gd name="connsiteX11" fmla="*/ 800 w 9817"/>
              <a:gd name="connsiteY11" fmla="*/ 1567 h 9991"/>
              <a:gd name="connsiteX12" fmla="*/ 617 w 9817"/>
              <a:gd name="connsiteY12" fmla="*/ 1746 h 9991"/>
              <a:gd name="connsiteX13" fmla="*/ 456 w 9817"/>
              <a:gd name="connsiteY13" fmla="*/ 1943 h 9991"/>
              <a:gd name="connsiteX14" fmla="*/ 320 w 9817"/>
              <a:gd name="connsiteY14" fmla="*/ 2133 h 9991"/>
              <a:gd name="connsiteX15" fmla="*/ 205 w 9817"/>
              <a:gd name="connsiteY15" fmla="*/ 2328 h 9991"/>
              <a:gd name="connsiteX16" fmla="*/ 114 w 9817"/>
              <a:gd name="connsiteY16" fmla="*/ 2535 h 9991"/>
              <a:gd name="connsiteX17" fmla="*/ 68 w 9817"/>
              <a:gd name="connsiteY17" fmla="*/ 2742 h 9991"/>
              <a:gd name="connsiteX18" fmla="*/ 22 w 9817"/>
              <a:gd name="connsiteY18" fmla="*/ 2948 h 9991"/>
              <a:gd name="connsiteX19" fmla="*/ 0 w 9817"/>
              <a:gd name="connsiteY19" fmla="*/ 3155 h 9991"/>
              <a:gd name="connsiteX20" fmla="*/ 0 w 9817"/>
              <a:gd name="connsiteY20" fmla="*/ 3155 h 9991"/>
              <a:gd name="connsiteX21" fmla="*/ 22 w 9817"/>
              <a:gd name="connsiteY21" fmla="*/ 3457 h 9991"/>
              <a:gd name="connsiteX22" fmla="*/ 91 w 9817"/>
              <a:gd name="connsiteY22" fmla="*/ 3729 h 9991"/>
              <a:gd name="connsiteX23" fmla="*/ 183 w 9817"/>
              <a:gd name="connsiteY23" fmla="*/ 4001 h 9991"/>
              <a:gd name="connsiteX24" fmla="*/ 251 w 9817"/>
              <a:gd name="connsiteY24" fmla="*/ 4124 h 9991"/>
              <a:gd name="connsiteX25" fmla="*/ 342 w 9817"/>
              <a:gd name="connsiteY25" fmla="*/ 4254 h 9991"/>
              <a:gd name="connsiteX26" fmla="*/ 434 w 9817"/>
              <a:gd name="connsiteY26" fmla="*/ 4386 h 9991"/>
              <a:gd name="connsiteX27" fmla="*/ 571 w 9817"/>
              <a:gd name="connsiteY27" fmla="*/ 4517 h 9991"/>
              <a:gd name="connsiteX28" fmla="*/ 844 w 9817"/>
              <a:gd name="connsiteY28" fmla="*/ 4796 h 9991"/>
              <a:gd name="connsiteX29" fmla="*/ 1210 w 9817"/>
              <a:gd name="connsiteY29" fmla="*/ 5086 h 9991"/>
              <a:gd name="connsiteX30" fmla="*/ 1644 w 9817"/>
              <a:gd name="connsiteY30" fmla="*/ 5406 h 9991"/>
              <a:gd name="connsiteX31" fmla="*/ 2169 w 9817"/>
              <a:gd name="connsiteY31" fmla="*/ 5755 h 9991"/>
              <a:gd name="connsiteX32" fmla="*/ 2808 w 9817"/>
              <a:gd name="connsiteY32" fmla="*/ 6139 h 9991"/>
              <a:gd name="connsiteX33" fmla="*/ 3539 w 9817"/>
              <a:gd name="connsiteY33" fmla="*/ 6580 h 9991"/>
              <a:gd name="connsiteX34" fmla="*/ 4360 w 9817"/>
              <a:gd name="connsiteY34" fmla="*/ 7078 h 9991"/>
              <a:gd name="connsiteX35" fmla="*/ 6392 w 9817"/>
              <a:gd name="connsiteY35" fmla="*/ 8271 h 9991"/>
              <a:gd name="connsiteX36" fmla="*/ 8950 w 9817"/>
              <a:gd name="connsiteY36" fmla="*/ 9774 h 9991"/>
              <a:gd name="connsiteX37" fmla="*/ 8950 w 9817"/>
              <a:gd name="connsiteY37" fmla="*/ 9774 h 9991"/>
              <a:gd name="connsiteX38" fmla="*/ 9063 w 9817"/>
              <a:gd name="connsiteY38" fmla="*/ 9832 h 9991"/>
              <a:gd name="connsiteX39" fmla="*/ 9200 w 9817"/>
              <a:gd name="connsiteY39" fmla="*/ 9888 h 9991"/>
              <a:gd name="connsiteX40" fmla="*/ 9338 w 9817"/>
              <a:gd name="connsiteY40" fmla="*/ 9924 h 9991"/>
              <a:gd name="connsiteX41" fmla="*/ 9497 w 9817"/>
              <a:gd name="connsiteY41" fmla="*/ 9953 h 9991"/>
              <a:gd name="connsiteX42" fmla="*/ 9658 w 9817"/>
              <a:gd name="connsiteY42" fmla="*/ 9982 h 9991"/>
              <a:gd name="connsiteX43" fmla="*/ 9817 w 9817"/>
              <a:gd name="connsiteY43" fmla="*/ 9991 h 9991"/>
              <a:gd name="connsiteX0" fmla="*/ 9838 w 9838"/>
              <a:gd name="connsiteY0" fmla="*/ 9991 h 9991"/>
              <a:gd name="connsiteX1" fmla="*/ 3698 w 9838"/>
              <a:gd name="connsiteY1" fmla="*/ 0 h 9991"/>
              <a:gd name="connsiteX2" fmla="*/ 3325 w 9838"/>
              <a:gd name="connsiteY2" fmla="*/ 121 h 9991"/>
              <a:gd name="connsiteX3" fmla="*/ 2976 w 9838"/>
              <a:gd name="connsiteY3" fmla="*/ 262 h 9991"/>
              <a:gd name="connsiteX4" fmla="*/ 2652 w 9838"/>
              <a:gd name="connsiteY4" fmla="*/ 403 h 9991"/>
              <a:gd name="connsiteX5" fmla="*/ 2326 w 9838"/>
              <a:gd name="connsiteY5" fmla="*/ 551 h 9991"/>
              <a:gd name="connsiteX6" fmla="*/ 2023 w 9838"/>
              <a:gd name="connsiteY6" fmla="*/ 704 h 9991"/>
              <a:gd name="connsiteX7" fmla="*/ 1744 w 9838"/>
              <a:gd name="connsiteY7" fmla="*/ 862 h 9991"/>
              <a:gd name="connsiteX8" fmla="*/ 1466 w 9838"/>
              <a:gd name="connsiteY8" fmla="*/ 1033 h 9991"/>
              <a:gd name="connsiteX9" fmla="*/ 1233 w 9838"/>
              <a:gd name="connsiteY9" fmla="*/ 1203 h 9991"/>
              <a:gd name="connsiteX10" fmla="*/ 999 w 9838"/>
              <a:gd name="connsiteY10" fmla="*/ 1382 h 9991"/>
              <a:gd name="connsiteX11" fmla="*/ 815 w 9838"/>
              <a:gd name="connsiteY11" fmla="*/ 1568 h 9991"/>
              <a:gd name="connsiteX12" fmla="*/ 629 w 9838"/>
              <a:gd name="connsiteY12" fmla="*/ 1748 h 9991"/>
              <a:gd name="connsiteX13" fmla="*/ 465 w 9838"/>
              <a:gd name="connsiteY13" fmla="*/ 1945 h 9991"/>
              <a:gd name="connsiteX14" fmla="*/ 326 w 9838"/>
              <a:gd name="connsiteY14" fmla="*/ 2135 h 9991"/>
              <a:gd name="connsiteX15" fmla="*/ 209 w 9838"/>
              <a:gd name="connsiteY15" fmla="*/ 2330 h 9991"/>
              <a:gd name="connsiteX16" fmla="*/ 116 w 9838"/>
              <a:gd name="connsiteY16" fmla="*/ 2537 h 9991"/>
              <a:gd name="connsiteX17" fmla="*/ 69 w 9838"/>
              <a:gd name="connsiteY17" fmla="*/ 2744 h 9991"/>
              <a:gd name="connsiteX18" fmla="*/ 22 w 9838"/>
              <a:gd name="connsiteY18" fmla="*/ 2951 h 9991"/>
              <a:gd name="connsiteX19" fmla="*/ 0 w 9838"/>
              <a:gd name="connsiteY19" fmla="*/ 3158 h 9991"/>
              <a:gd name="connsiteX20" fmla="*/ 0 w 9838"/>
              <a:gd name="connsiteY20" fmla="*/ 3158 h 9991"/>
              <a:gd name="connsiteX21" fmla="*/ 22 w 9838"/>
              <a:gd name="connsiteY21" fmla="*/ 3460 h 9991"/>
              <a:gd name="connsiteX22" fmla="*/ 93 w 9838"/>
              <a:gd name="connsiteY22" fmla="*/ 3732 h 9991"/>
              <a:gd name="connsiteX23" fmla="*/ 186 w 9838"/>
              <a:gd name="connsiteY23" fmla="*/ 4005 h 9991"/>
              <a:gd name="connsiteX24" fmla="*/ 256 w 9838"/>
              <a:gd name="connsiteY24" fmla="*/ 4128 h 9991"/>
              <a:gd name="connsiteX25" fmla="*/ 348 w 9838"/>
              <a:gd name="connsiteY25" fmla="*/ 4258 h 9991"/>
              <a:gd name="connsiteX26" fmla="*/ 442 w 9838"/>
              <a:gd name="connsiteY26" fmla="*/ 4390 h 9991"/>
              <a:gd name="connsiteX27" fmla="*/ 582 w 9838"/>
              <a:gd name="connsiteY27" fmla="*/ 4521 h 9991"/>
              <a:gd name="connsiteX28" fmla="*/ 860 w 9838"/>
              <a:gd name="connsiteY28" fmla="*/ 4800 h 9991"/>
              <a:gd name="connsiteX29" fmla="*/ 1233 w 9838"/>
              <a:gd name="connsiteY29" fmla="*/ 5091 h 9991"/>
              <a:gd name="connsiteX30" fmla="*/ 1675 w 9838"/>
              <a:gd name="connsiteY30" fmla="*/ 5411 h 9991"/>
              <a:gd name="connsiteX31" fmla="*/ 2209 w 9838"/>
              <a:gd name="connsiteY31" fmla="*/ 5760 h 9991"/>
              <a:gd name="connsiteX32" fmla="*/ 2860 w 9838"/>
              <a:gd name="connsiteY32" fmla="*/ 6145 h 9991"/>
              <a:gd name="connsiteX33" fmla="*/ 3605 w 9838"/>
              <a:gd name="connsiteY33" fmla="*/ 6586 h 9991"/>
              <a:gd name="connsiteX34" fmla="*/ 4441 w 9838"/>
              <a:gd name="connsiteY34" fmla="*/ 7084 h 9991"/>
              <a:gd name="connsiteX35" fmla="*/ 6511 w 9838"/>
              <a:gd name="connsiteY35" fmla="*/ 8278 h 9991"/>
              <a:gd name="connsiteX36" fmla="*/ 9117 w 9838"/>
              <a:gd name="connsiteY36" fmla="*/ 9783 h 9991"/>
              <a:gd name="connsiteX37" fmla="*/ 9117 w 9838"/>
              <a:gd name="connsiteY37" fmla="*/ 9783 h 9991"/>
              <a:gd name="connsiteX38" fmla="*/ 9232 w 9838"/>
              <a:gd name="connsiteY38" fmla="*/ 9841 h 9991"/>
              <a:gd name="connsiteX39" fmla="*/ 9371 w 9838"/>
              <a:gd name="connsiteY39" fmla="*/ 9897 h 9991"/>
              <a:gd name="connsiteX40" fmla="*/ 9512 w 9838"/>
              <a:gd name="connsiteY40" fmla="*/ 9933 h 9991"/>
              <a:gd name="connsiteX41" fmla="*/ 9674 w 9838"/>
              <a:gd name="connsiteY41" fmla="*/ 9962 h 9991"/>
              <a:gd name="connsiteX42" fmla="*/ 9838 w 9838"/>
              <a:gd name="connsiteY42" fmla="*/ 9991 h 9991"/>
              <a:gd name="connsiteX0" fmla="*/ 9833 w 9833"/>
              <a:gd name="connsiteY0" fmla="*/ 9971 h 9971"/>
              <a:gd name="connsiteX1" fmla="*/ 3759 w 9833"/>
              <a:gd name="connsiteY1" fmla="*/ 0 h 9971"/>
              <a:gd name="connsiteX2" fmla="*/ 3380 w 9833"/>
              <a:gd name="connsiteY2" fmla="*/ 121 h 9971"/>
              <a:gd name="connsiteX3" fmla="*/ 3025 w 9833"/>
              <a:gd name="connsiteY3" fmla="*/ 262 h 9971"/>
              <a:gd name="connsiteX4" fmla="*/ 2696 w 9833"/>
              <a:gd name="connsiteY4" fmla="*/ 403 h 9971"/>
              <a:gd name="connsiteX5" fmla="*/ 2364 w 9833"/>
              <a:gd name="connsiteY5" fmla="*/ 551 h 9971"/>
              <a:gd name="connsiteX6" fmla="*/ 2056 w 9833"/>
              <a:gd name="connsiteY6" fmla="*/ 705 h 9971"/>
              <a:gd name="connsiteX7" fmla="*/ 1773 w 9833"/>
              <a:gd name="connsiteY7" fmla="*/ 863 h 9971"/>
              <a:gd name="connsiteX8" fmla="*/ 1490 w 9833"/>
              <a:gd name="connsiteY8" fmla="*/ 1034 h 9971"/>
              <a:gd name="connsiteX9" fmla="*/ 1253 w 9833"/>
              <a:gd name="connsiteY9" fmla="*/ 1204 h 9971"/>
              <a:gd name="connsiteX10" fmla="*/ 1015 w 9833"/>
              <a:gd name="connsiteY10" fmla="*/ 1383 h 9971"/>
              <a:gd name="connsiteX11" fmla="*/ 828 w 9833"/>
              <a:gd name="connsiteY11" fmla="*/ 1569 h 9971"/>
              <a:gd name="connsiteX12" fmla="*/ 639 w 9833"/>
              <a:gd name="connsiteY12" fmla="*/ 1750 h 9971"/>
              <a:gd name="connsiteX13" fmla="*/ 473 w 9833"/>
              <a:gd name="connsiteY13" fmla="*/ 1947 h 9971"/>
              <a:gd name="connsiteX14" fmla="*/ 331 w 9833"/>
              <a:gd name="connsiteY14" fmla="*/ 2137 h 9971"/>
              <a:gd name="connsiteX15" fmla="*/ 212 w 9833"/>
              <a:gd name="connsiteY15" fmla="*/ 2332 h 9971"/>
              <a:gd name="connsiteX16" fmla="*/ 118 w 9833"/>
              <a:gd name="connsiteY16" fmla="*/ 2539 h 9971"/>
              <a:gd name="connsiteX17" fmla="*/ 70 w 9833"/>
              <a:gd name="connsiteY17" fmla="*/ 2746 h 9971"/>
              <a:gd name="connsiteX18" fmla="*/ 22 w 9833"/>
              <a:gd name="connsiteY18" fmla="*/ 2954 h 9971"/>
              <a:gd name="connsiteX19" fmla="*/ 0 w 9833"/>
              <a:gd name="connsiteY19" fmla="*/ 3161 h 9971"/>
              <a:gd name="connsiteX20" fmla="*/ 0 w 9833"/>
              <a:gd name="connsiteY20" fmla="*/ 3161 h 9971"/>
              <a:gd name="connsiteX21" fmla="*/ 22 w 9833"/>
              <a:gd name="connsiteY21" fmla="*/ 3463 h 9971"/>
              <a:gd name="connsiteX22" fmla="*/ 95 w 9833"/>
              <a:gd name="connsiteY22" fmla="*/ 3735 h 9971"/>
              <a:gd name="connsiteX23" fmla="*/ 189 w 9833"/>
              <a:gd name="connsiteY23" fmla="*/ 4009 h 9971"/>
              <a:gd name="connsiteX24" fmla="*/ 260 w 9833"/>
              <a:gd name="connsiteY24" fmla="*/ 4132 h 9971"/>
              <a:gd name="connsiteX25" fmla="*/ 354 w 9833"/>
              <a:gd name="connsiteY25" fmla="*/ 4262 h 9971"/>
              <a:gd name="connsiteX26" fmla="*/ 449 w 9833"/>
              <a:gd name="connsiteY26" fmla="*/ 4394 h 9971"/>
              <a:gd name="connsiteX27" fmla="*/ 592 w 9833"/>
              <a:gd name="connsiteY27" fmla="*/ 4525 h 9971"/>
              <a:gd name="connsiteX28" fmla="*/ 874 w 9833"/>
              <a:gd name="connsiteY28" fmla="*/ 4804 h 9971"/>
              <a:gd name="connsiteX29" fmla="*/ 1253 w 9833"/>
              <a:gd name="connsiteY29" fmla="*/ 5096 h 9971"/>
              <a:gd name="connsiteX30" fmla="*/ 1703 w 9833"/>
              <a:gd name="connsiteY30" fmla="*/ 5416 h 9971"/>
              <a:gd name="connsiteX31" fmla="*/ 2245 w 9833"/>
              <a:gd name="connsiteY31" fmla="*/ 5765 h 9971"/>
              <a:gd name="connsiteX32" fmla="*/ 2907 w 9833"/>
              <a:gd name="connsiteY32" fmla="*/ 6151 h 9971"/>
              <a:gd name="connsiteX33" fmla="*/ 3664 w 9833"/>
              <a:gd name="connsiteY33" fmla="*/ 6592 h 9971"/>
              <a:gd name="connsiteX34" fmla="*/ 4514 w 9833"/>
              <a:gd name="connsiteY34" fmla="*/ 7090 h 9971"/>
              <a:gd name="connsiteX35" fmla="*/ 6618 w 9833"/>
              <a:gd name="connsiteY35" fmla="*/ 8285 h 9971"/>
              <a:gd name="connsiteX36" fmla="*/ 9267 w 9833"/>
              <a:gd name="connsiteY36" fmla="*/ 9792 h 9971"/>
              <a:gd name="connsiteX37" fmla="*/ 9267 w 9833"/>
              <a:gd name="connsiteY37" fmla="*/ 9792 h 9971"/>
              <a:gd name="connsiteX38" fmla="*/ 9384 w 9833"/>
              <a:gd name="connsiteY38" fmla="*/ 9850 h 9971"/>
              <a:gd name="connsiteX39" fmla="*/ 9525 w 9833"/>
              <a:gd name="connsiteY39" fmla="*/ 9906 h 9971"/>
              <a:gd name="connsiteX40" fmla="*/ 9669 w 9833"/>
              <a:gd name="connsiteY40" fmla="*/ 9942 h 9971"/>
              <a:gd name="connsiteX41" fmla="*/ 9833 w 9833"/>
              <a:gd name="connsiteY41" fmla="*/ 9971 h 9971"/>
              <a:gd name="connsiteX0" fmla="*/ 9833 w 9833"/>
              <a:gd name="connsiteY0" fmla="*/ 9971 h 9971"/>
              <a:gd name="connsiteX1" fmla="*/ 3823 w 9833"/>
              <a:gd name="connsiteY1" fmla="*/ 0 h 9971"/>
              <a:gd name="connsiteX2" fmla="*/ 3437 w 9833"/>
              <a:gd name="connsiteY2" fmla="*/ 121 h 9971"/>
              <a:gd name="connsiteX3" fmla="*/ 3076 w 9833"/>
              <a:gd name="connsiteY3" fmla="*/ 263 h 9971"/>
              <a:gd name="connsiteX4" fmla="*/ 2742 w 9833"/>
              <a:gd name="connsiteY4" fmla="*/ 404 h 9971"/>
              <a:gd name="connsiteX5" fmla="*/ 2404 w 9833"/>
              <a:gd name="connsiteY5" fmla="*/ 553 h 9971"/>
              <a:gd name="connsiteX6" fmla="*/ 2091 w 9833"/>
              <a:gd name="connsiteY6" fmla="*/ 707 h 9971"/>
              <a:gd name="connsiteX7" fmla="*/ 1803 w 9833"/>
              <a:gd name="connsiteY7" fmla="*/ 866 h 9971"/>
              <a:gd name="connsiteX8" fmla="*/ 1515 w 9833"/>
              <a:gd name="connsiteY8" fmla="*/ 1037 h 9971"/>
              <a:gd name="connsiteX9" fmla="*/ 1274 w 9833"/>
              <a:gd name="connsiteY9" fmla="*/ 1208 h 9971"/>
              <a:gd name="connsiteX10" fmla="*/ 1032 w 9833"/>
              <a:gd name="connsiteY10" fmla="*/ 1387 h 9971"/>
              <a:gd name="connsiteX11" fmla="*/ 842 w 9833"/>
              <a:gd name="connsiteY11" fmla="*/ 1574 h 9971"/>
              <a:gd name="connsiteX12" fmla="*/ 650 w 9833"/>
              <a:gd name="connsiteY12" fmla="*/ 1755 h 9971"/>
              <a:gd name="connsiteX13" fmla="*/ 481 w 9833"/>
              <a:gd name="connsiteY13" fmla="*/ 1953 h 9971"/>
              <a:gd name="connsiteX14" fmla="*/ 337 w 9833"/>
              <a:gd name="connsiteY14" fmla="*/ 2143 h 9971"/>
              <a:gd name="connsiteX15" fmla="*/ 216 w 9833"/>
              <a:gd name="connsiteY15" fmla="*/ 2339 h 9971"/>
              <a:gd name="connsiteX16" fmla="*/ 120 w 9833"/>
              <a:gd name="connsiteY16" fmla="*/ 2546 h 9971"/>
              <a:gd name="connsiteX17" fmla="*/ 71 w 9833"/>
              <a:gd name="connsiteY17" fmla="*/ 2754 h 9971"/>
              <a:gd name="connsiteX18" fmla="*/ 22 w 9833"/>
              <a:gd name="connsiteY18" fmla="*/ 2963 h 9971"/>
              <a:gd name="connsiteX19" fmla="*/ 0 w 9833"/>
              <a:gd name="connsiteY19" fmla="*/ 3170 h 9971"/>
              <a:gd name="connsiteX20" fmla="*/ 0 w 9833"/>
              <a:gd name="connsiteY20" fmla="*/ 3170 h 9971"/>
              <a:gd name="connsiteX21" fmla="*/ 22 w 9833"/>
              <a:gd name="connsiteY21" fmla="*/ 3473 h 9971"/>
              <a:gd name="connsiteX22" fmla="*/ 97 w 9833"/>
              <a:gd name="connsiteY22" fmla="*/ 3746 h 9971"/>
              <a:gd name="connsiteX23" fmla="*/ 192 w 9833"/>
              <a:gd name="connsiteY23" fmla="*/ 4021 h 9971"/>
              <a:gd name="connsiteX24" fmla="*/ 264 w 9833"/>
              <a:gd name="connsiteY24" fmla="*/ 4144 h 9971"/>
              <a:gd name="connsiteX25" fmla="*/ 360 w 9833"/>
              <a:gd name="connsiteY25" fmla="*/ 4274 h 9971"/>
              <a:gd name="connsiteX26" fmla="*/ 457 w 9833"/>
              <a:gd name="connsiteY26" fmla="*/ 4407 h 9971"/>
              <a:gd name="connsiteX27" fmla="*/ 602 w 9833"/>
              <a:gd name="connsiteY27" fmla="*/ 4538 h 9971"/>
              <a:gd name="connsiteX28" fmla="*/ 889 w 9833"/>
              <a:gd name="connsiteY28" fmla="*/ 4818 h 9971"/>
              <a:gd name="connsiteX29" fmla="*/ 1274 w 9833"/>
              <a:gd name="connsiteY29" fmla="*/ 5111 h 9971"/>
              <a:gd name="connsiteX30" fmla="*/ 1732 w 9833"/>
              <a:gd name="connsiteY30" fmla="*/ 5432 h 9971"/>
              <a:gd name="connsiteX31" fmla="*/ 2283 w 9833"/>
              <a:gd name="connsiteY31" fmla="*/ 5782 h 9971"/>
              <a:gd name="connsiteX32" fmla="*/ 2956 w 9833"/>
              <a:gd name="connsiteY32" fmla="*/ 6169 h 9971"/>
              <a:gd name="connsiteX33" fmla="*/ 3726 w 9833"/>
              <a:gd name="connsiteY33" fmla="*/ 6611 h 9971"/>
              <a:gd name="connsiteX34" fmla="*/ 4591 w 9833"/>
              <a:gd name="connsiteY34" fmla="*/ 7111 h 9971"/>
              <a:gd name="connsiteX35" fmla="*/ 6730 w 9833"/>
              <a:gd name="connsiteY35" fmla="*/ 8309 h 9971"/>
              <a:gd name="connsiteX36" fmla="*/ 9424 w 9833"/>
              <a:gd name="connsiteY36" fmla="*/ 9820 h 9971"/>
              <a:gd name="connsiteX37" fmla="*/ 9424 w 9833"/>
              <a:gd name="connsiteY37" fmla="*/ 9820 h 9971"/>
              <a:gd name="connsiteX38" fmla="*/ 9543 w 9833"/>
              <a:gd name="connsiteY38" fmla="*/ 9879 h 9971"/>
              <a:gd name="connsiteX39" fmla="*/ 9687 w 9833"/>
              <a:gd name="connsiteY39" fmla="*/ 9935 h 9971"/>
              <a:gd name="connsiteX40" fmla="*/ 9833 w 9833"/>
              <a:gd name="connsiteY40" fmla="*/ 9971 h 9971"/>
              <a:gd name="connsiteX0" fmla="*/ 9852 w 9852"/>
              <a:gd name="connsiteY0" fmla="*/ 9964 h 9964"/>
              <a:gd name="connsiteX1" fmla="*/ 3888 w 9852"/>
              <a:gd name="connsiteY1" fmla="*/ 0 h 9964"/>
              <a:gd name="connsiteX2" fmla="*/ 3495 w 9852"/>
              <a:gd name="connsiteY2" fmla="*/ 121 h 9964"/>
              <a:gd name="connsiteX3" fmla="*/ 3128 w 9852"/>
              <a:gd name="connsiteY3" fmla="*/ 264 h 9964"/>
              <a:gd name="connsiteX4" fmla="*/ 2789 w 9852"/>
              <a:gd name="connsiteY4" fmla="*/ 405 h 9964"/>
              <a:gd name="connsiteX5" fmla="*/ 2445 w 9852"/>
              <a:gd name="connsiteY5" fmla="*/ 555 h 9964"/>
              <a:gd name="connsiteX6" fmla="*/ 2127 w 9852"/>
              <a:gd name="connsiteY6" fmla="*/ 709 h 9964"/>
              <a:gd name="connsiteX7" fmla="*/ 1834 w 9852"/>
              <a:gd name="connsiteY7" fmla="*/ 869 h 9964"/>
              <a:gd name="connsiteX8" fmla="*/ 1541 w 9852"/>
              <a:gd name="connsiteY8" fmla="*/ 1040 h 9964"/>
              <a:gd name="connsiteX9" fmla="*/ 1296 w 9852"/>
              <a:gd name="connsiteY9" fmla="*/ 1212 h 9964"/>
              <a:gd name="connsiteX10" fmla="*/ 1050 w 9852"/>
              <a:gd name="connsiteY10" fmla="*/ 1391 h 9964"/>
              <a:gd name="connsiteX11" fmla="*/ 856 w 9852"/>
              <a:gd name="connsiteY11" fmla="*/ 1579 h 9964"/>
              <a:gd name="connsiteX12" fmla="*/ 661 w 9852"/>
              <a:gd name="connsiteY12" fmla="*/ 1760 h 9964"/>
              <a:gd name="connsiteX13" fmla="*/ 489 w 9852"/>
              <a:gd name="connsiteY13" fmla="*/ 1959 h 9964"/>
              <a:gd name="connsiteX14" fmla="*/ 343 w 9852"/>
              <a:gd name="connsiteY14" fmla="*/ 2149 h 9964"/>
              <a:gd name="connsiteX15" fmla="*/ 220 w 9852"/>
              <a:gd name="connsiteY15" fmla="*/ 2346 h 9964"/>
              <a:gd name="connsiteX16" fmla="*/ 122 w 9852"/>
              <a:gd name="connsiteY16" fmla="*/ 2553 h 9964"/>
              <a:gd name="connsiteX17" fmla="*/ 72 w 9852"/>
              <a:gd name="connsiteY17" fmla="*/ 2762 h 9964"/>
              <a:gd name="connsiteX18" fmla="*/ 22 w 9852"/>
              <a:gd name="connsiteY18" fmla="*/ 2972 h 9964"/>
              <a:gd name="connsiteX19" fmla="*/ 0 w 9852"/>
              <a:gd name="connsiteY19" fmla="*/ 3179 h 9964"/>
              <a:gd name="connsiteX20" fmla="*/ 0 w 9852"/>
              <a:gd name="connsiteY20" fmla="*/ 3179 h 9964"/>
              <a:gd name="connsiteX21" fmla="*/ 22 w 9852"/>
              <a:gd name="connsiteY21" fmla="*/ 3483 h 9964"/>
              <a:gd name="connsiteX22" fmla="*/ 99 w 9852"/>
              <a:gd name="connsiteY22" fmla="*/ 3757 h 9964"/>
              <a:gd name="connsiteX23" fmla="*/ 195 w 9852"/>
              <a:gd name="connsiteY23" fmla="*/ 4033 h 9964"/>
              <a:gd name="connsiteX24" fmla="*/ 268 w 9852"/>
              <a:gd name="connsiteY24" fmla="*/ 4156 h 9964"/>
              <a:gd name="connsiteX25" fmla="*/ 366 w 9852"/>
              <a:gd name="connsiteY25" fmla="*/ 4286 h 9964"/>
              <a:gd name="connsiteX26" fmla="*/ 465 w 9852"/>
              <a:gd name="connsiteY26" fmla="*/ 4420 h 9964"/>
              <a:gd name="connsiteX27" fmla="*/ 612 w 9852"/>
              <a:gd name="connsiteY27" fmla="*/ 4551 h 9964"/>
              <a:gd name="connsiteX28" fmla="*/ 904 w 9852"/>
              <a:gd name="connsiteY28" fmla="*/ 4832 h 9964"/>
              <a:gd name="connsiteX29" fmla="*/ 1296 w 9852"/>
              <a:gd name="connsiteY29" fmla="*/ 5126 h 9964"/>
              <a:gd name="connsiteX30" fmla="*/ 1761 w 9852"/>
              <a:gd name="connsiteY30" fmla="*/ 5448 h 9964"/>
              <a:gd name="connsiteX31" fmla="*/ 2322 w 9852"/>
              <a:gd name="connsiteY31" fmla="*/ 5799 h 9964"/>
              <a:gd name="connsiteX32" fmla="*/ 3006 w 9852"/>
              <a:gd name="connsiteY32" fmla="*/ 6187 h 9964"/>
              <a:gd name="connsiteX33" fmla="*/ 3789 w 9852"/>
              <a:gd name="connsiteY33" fmla="*/ 6630 h 9964"/>
              <a:gd name="connsiteX34" fmla="*/ 4669 w 9852"/>
              <a:gd name="connsiteY34" fmla="*/ 7132 h 9964"/>
              <a:gd name="connsiteX35" fmla="*/ 6844 w 9852"/>
              <a:gd name="connsiteY35" fmla="*/ 8333 h 9964"/>
              <a:gd name="connsiteX36" fmla="*/ 9584 w 9852"/>
              <a:gd name="connsiteY36" fmla="*/ 9849 h 9964"/>
              <a:gd name="connsiteX37" fmla="*/ 9584 w 9852"/>
              <a:gd name="connsiteY37" fmla="*/ 9849 h 9964"/>
              <a:gd name="connsiteX38" fmla="*/ 9705 w 9852"/>
              <a:gd name="connsiteY38" fmla="*/ 9908 h 9964"/>
              <a:gd name="connsiteX39" fmla="*/ 9852 w 9852"/>
              <a:gd name="connsiteY39" fmla="*/ 9964 h 9964"/>
              <a:gd name="connsiteX0" fmla="*/ 9851 w 9851"/>
              <a:gd name="connsiteY0" fmla="*/ 9944 h 9944"/>
              <a:gd name="connsiteX1" fmla="*/ 3946 w 9851"/>
              <a:gd name="connsiteY1" fmla="*/ 0 h 9944"/>
              <a:gd name="connsiteX2" fmla="*/ 3548 w 9851"/>
              <a:gd name="connsiteY2" fmla="*/ 121 h 9944"/>
              <a:gd name="connsiteX3" fmla="*/ 3175 w 9851"/>
              <a:gd name="connsiteY3" fmla="*/ 265 h 9944"/>
              <a:gd name="connsiteX4" fmla="*/ 2831 w 9851"/>
              <a:gd name="connsiteY4" fmla="*/ 406 h 9944"/>
              <a:gd name="connsiteX5" fmla="*/ 2482 w 9851"/>
              <a:gd name="connsiteY5" fmla="*/ 557 h 9944"/>
              <a:gd name="connsiteX6" fmla="*/ 2159 w 9851"/>
              <a:gd name="connsiteY6" fmla="*/ 712 h 9944"/>
              <a:gd name="connsiteX7" fmla="*/ 1862 w 9851"/>
              <a:gd name="connsiteY7" fmla="*/ 872 h 9944"/>
              <a:gd name="connsiteX8" fmla="*/ 1564 w 9851"/>
              <a:gd name="connsiteY8" fmla="*/ 1044 h 9944"/>
              <a:gd name="connsiteX9" fmla="*/ 1315 w 9851"/>
              <a:gd name="connsiteY9" fmla="*/ 1216 h 9944"/>
              <a:gd name="connsiteX10" fmla="*/ 1066 w 9851"/>
              <a:gd name="connsiteY10" fmla="*/ 1396 h 9944"/>
              <a:gd name="connsiteX11" fmla="*/ 869 w 9851"/>
              <a:gd name="connsiteY11" fmla="*/ 1585 h 9944"/>
              <a:gd name="connsiteX12" fmla="*/ 671 w 9851"/>
              <a:gd name="connsiteY12" fmla="*/ 1766 h 9944"/>
              <a:gd name="connsiteX13" fmla="*/ 496 w 9851"/>
              <a:gd name="connsiteY13" fmla="*/ 1966 h 9944"/>
              <a:gd name="connsiteX14" fmla="*/ 348 w 9851"/>
              <a:gd name="connsiteY14" fmla="*/ 2157 h 9944"/>
              <a:gd name="connsiteX15" fmla="*/ 223 w 9851"/>
              <a:gd name="connsiteY15" fmla="*/ 2354 h 9944"/>
              <a:gd name="connsiteX16" fmla="*/ 124 w 9851"/>
              <a:gd name="connsiteY16" fmla="*/ 2562 h 9944"/>
              <a:gd name="connsiteX17" fmla="*/ 73 w 9851"/>
              <a:gd name="connsiteY17" fmla="*/ 2772 h 9944"/>
              <a:gd name="connsiteX18" fmla="*/ 22 w 9851"/>
              <a:gd name="connsiteY18" fmla="*/ 2983 h 9944"/>
              <a:gd name="connsiteX19" fmla="*/ 0 w 9851"/>
              <a:gd name="connsiteY19" fmla="*/ 3190 h 9944"/>
              <a:gd name="connsiteX20" fmla="*/ 0 w 9851"/>
              <a:gd name="connsiteY20" fmla="*/ 3190 h 9944"/>
              <a:gd name="connsiteX21" fmla="*/ 22 w 9851"/>
              <a:gd name="connsiteY21" fmla="*/ 3496 h 9944"/>
              <a:gd name="connsiteX22" fmla="*/ 100 w 9851"/>
              <a:gd name="connsiteY22" fmla="*/ 3771 h 9944"/>
              <a:gd name="connsiteX23" fmla="*/ 198 w 9851"/>
              <a:gd name="connsiteY23" fmla="*/ 4048 h 9944"/>
              <a:gd name="connsiteX24" fmla="*/ 272 w 9851"/>
              <a:gd name="connsiteY24" fmla="*/ 4171 h 9944"/>
              <a:gd name="connsiteX25" fmla="*/ 371 w 9851"/>
              <a:gd name="connsiteY25" fmla="*/ 4301 h 9944"/>
              <a:gd name="connsiteX26" fmla="*/ 472 w 9851"/>
              <a:gd name="connsiteY26" fmla="*/ 4436 h 9944"/>
              <a:gd name="connsiteX27" fmla="*/ 621 w 9851"/>
              <a:gd name="connsiteY27" fmla="*/ 4567 h 9944"/>
              <a:gd name="connsiteX28" fmla="*/ 918 w 9851"/>
              <a:gd name="connsiteY28" fmla="*/ 4849 h 9944"/>
              <a:gd name="connsiteX29" fmla="*/ 1315 w 9851"/>
              <a:gd name="connsiteY29" fmla="*/ 5145 h 9944"/>
              <a:gd name="connsiteX30" fmla="*/ 1787 w 9851"/>
              <a:gd name="connsiteY30" fmla="*/ 5468 h 9944"/>
              <a:gd name="connsiteX31" fmla="*/ 2357 w 9851"/>
              <a:gd name="connsiteY31" fmla="*/ 5820 h 9944"/>
              <a:gd name="connsiteX32" fmla="*/ 3051 w 9851"/>
              <a:gd name="connsiteY32" fmla="*/ 6209 h 9944"/>
              <a:gd name="connsiteX33" fmla="*/ 3846 w 9851"/>
              <a:gd name="connsiteY33" fmla="*/ 6654 h 9944"/>
              <a:gd name="connsiteX34" fmla="*/ 4739 w 9851"/>
              <a:gd name="connsiteY34" fmla="*/ 7158 h 9944"/>
              <a:gd name="connsiteX35" fmla="*/ 6947 w 9851"/>
              <a:gd name="connsiteY35" fmla="*/ 8363 h 9944"/>
              <a:gd name="connsiteX36" fmla="*/ 9728 w 9851"/>
              <a:gd name="connsiteY36" fmla="*/ 9885 h 9944"/>
              <a:gd name="connsiteX37" fmla="*/ 9728 w 9851"/>
              <a:gd name="connsiteY37" fmla="*/ 9885 h 9944"/>
              <a:gd name="connsiteX38" fmla="*/ 9851 w 9851"/>
              <a:gd name="connsiteY38" fmla="*/ 9944 h 9944"/>
              <a:gd name="connsiteX0" fmla="*/ 9875 w 9875"/>
              <a:gd name="connsiteY0" fmla="*/ 9941 h 9941"/>
              <a:gd name="connsiteX1" fmla="*/ 4006 w 9875"/>
              <a:gd name="connsiteY1" fmla="*/ 0 h 9941"/>
              <a:gd name="connsiteX2" fmla="*/ 3602 w 9875"/>
              <a:gd name="connsiteY2" fmla="*/ 122 h 9941"/>
              <a:gd name="connsiteX3" fmla="*/ 3223 w 9875"/>
              <a:gd name="connsiteY3" fmla="*/ 266 h 9941"/>
              <a:gd name="connsiteX4" fmla="*/ 2874 w 9875"/>
              <a:gd name="connsiteY4" fmla="*/ 408 h 9941"/>
              <a:gd name="connsiteX5" fmla="*/ 2520 w 9875"/>
              <a:gd name="connsiteY5" fmla="*/ 560 h 9941"/>
              <a:gd name="connsiteX6" fmla="*/ 2192 w 9875"/>
              <a:gd name="connsiteY6" fmla="*/ 716 h 9941"/>
              <a:gd name="connsiteX7" fmla="*/ 1890 w 9875"/>
              <a:gd name="connsiteY7" fmla="*/ 877 h 9941"/>
              <a:gd name="connsiteX8" fmla="*/ 1588 w 9875"/>
              <a:gd name="connsiteY8" fmla="*/ 1050 h 9941"/>
              <a:gd name="connsiteX9" fmla="*/ 1335 w 9875"/>
              <a:gd name="connsiteY9" fmla="*/ 1223 h 9941"/>
              <a:gd name="connsiteX10" fmla="*/ 1082 w 9875"/>
              <a:gd name="connsiteY10" fmla="*/ 1404 h 9941"/>
              <a:gd name="connsiteX11" fmla="*/ 882 w 9875"/>
              <a:gd name="connsiteY11" fmla="*/ 1594 h 9941"/>
              <a:gd name="connsiteX12" fmla="*/ 681 w 9875"/>
              <a:gd name="connsiteY12" fmla="*/ 1776 h 9941"/>
              <a:gd name="connsiteX13" fmla="*/ 504 w 9875"/>
              <a:gd name="connsiteY13" fmla="*/ 1977 h 9941"/>
              <a:gd name="connsiteX14" fmla="*/ 353 w 9875"/>
              <a:gd name="connsiteY14" fmla="*/ 2169 h 9941"/>
              <a:gd name="connsiteX15" fmla="*/ 226 w 9875"/>
              <a:gd name="connsiteY15" fmla="*/ 2367 h 9941"/>
              <a:gd name="connsiteX16" fmla="*/ 126 w 9875"/>
              <a:gd name="connsiteY16" fmla="*/ 2576 h 9941"/>
              <a:gd name="connsiteX17" fmla="*/ 74 w 9875"/>
              <a:gd name="connsiteY17" fmla="*/ 2788 h 9941"/>
              <a:gd name="connsiteX18" fmla="*/ 22 w 9875"/>
              <a:gd name="connsiteY18" fmla="*/ 3000 h 9941"/>
              <a:gd name="connsiteX19" fmla="*/ 0 w 9875"/>
              <a:gd name="connsiteY19" fmla="*/ 3208 h 9941"/>
              <a:gd name="connsiteX20" fmla="*/ 0 w 9875"/>
              <a:gd name="connsiteY20" fmla="*/ 3208 h 9941"/>
              <a:gd name="connsiteX21" fmla="*/ 22 w 9875"/>
              <a:gd name="connsiteY21" fmla="*/ 3516 h 9941"/>
              <a:gd name="connsiteX22" fmla="*/ 102 w 9875"/>
              <a:gd name="connsiteY22" fmla="*/ 3792 h 9941"/>
              <a:gd name="connsiteX23" fmla="*/ 201 w 9875"/>
              <a:gd name="connsiteY23" fmla="*/ 4071 h 9941"/>
              <a:gd name="connsiteX24" fmla="*/ 276 w 9875"/>
              <a:gd name="connsiteY24" fmla="*/ 4194 h 9941"/>
              <a:gd name="connsiteX25" fmla="*/ 377 w 9875"/>
              <a:gd name="connsiteY25" fmla="*/ 4325 h 9941"/>
              <a:gd name="connsiteX26" fmla="*/ 479 w 9875"/>
              <a:gd name="connsiteY26" fmla="*/ 4461 h 9941"/>
              <a:gd name="connsiteX27" fmla="*/ 630 w 9875"/>
              <a:gd name="connsiteY27" fmla="*/ 4593 h 9941"/>
              <a:gd name="connsiteX28" fmla="*/ 932 w 9875"/>
              <a:gd name="connsiteY28" fmla="*/ 4876 h 9941"/>
              <a:gd name="connsiteX29" fmla="*/ 1335 w 9875"/>
              <a:gd name="connsiteY29" fmla="*/ 5174 h 9941"/>
              <a:gd name="connsiteX30" fmla="*/ 1814 w 9875"/>
              <a:gd name="connsiteY30" fmla="*/ 5499 h 9941"/>
              <a:gd name="connsiteX31" fmla="*/ 2393 w 9875"/>
              <a:gd name="connsiteY31" fmla="*/ 5853 h 9941"/>
              <a:gd name="connsiteX32" fmla="*/ 3097 w 9875"/>
              <a:gd name="connsiteY32" fmla="*/ 6244 h 9941"/>
              <a:gd name="connsiteX33" fmla="*/ 3904 w 9875"/>
              <a:gd name="connsiteY33" fmla="*/ 6691 h 9941"/>
              <a:gd name="connsiteX34" fmla="*/ 4811 w 9875"/>
              <a:gd name="connsiteY34" fmla="*/ 7198 h 9941"/>
              <a:gd name="connsiteX35" fmla="*/ 7052 w 9875"/>
              <a:gd name="connsiteY35" fmla="*/ 8410 h 9941"/>
              <a:gd name="connsiteX36" fmla="*/ 9875 w 9875"/>
              <a:gd name="connsiteY36" fmla="*/ 9941 h 9941"/>
              <a:gd name="connsiteX37" fmla="*/ 9875 w 9875"/>
              <a:gd name="connsiteY37" fmla="*/ 9941 h 9941"/>
              <a:gd name="connsiteX0" fmla="*/ 10000 w 10000"/>
              <a:gd name="connsiteY0" fmla="*/ 10000 h 10000"/>
              <a:gd name="connsiteX1" fmla="*/ 4057 w 10000"/>
              <a:gd name="connsiteY1" fmla="*/ 0 h 10000"/>
              <a:gd name="connsiteX2" fmla="*/ 3648 w 10000"/>
              <a:gd name="connsiteY2" fmla="*/ 123 h 10000"/>
              <a:gd name="connsiteX3" fmla="*/ 3264 w 10000"/>
              <a:gd name="connsiteY3" fmla="*/ 268 h 10000"/>
              <a:gd name="connsiteX4" fmla="*/ 2910 w 10000"/>
              <a:gd name="connsiteY4" fmla="*/ 410 h 10000"/>
              <a:gd name="connsiteX5" fmla="*/ 2552 w 10000"/>
              <a:gd name="connsiteY5" fmla="*/ 563 h 10000"/>
              <a:gd name="connsiteX6" fmla="*/ 2220 w 10000"/>
              <a:gd name="connsiteY6" fmla="*/ 720 h 10000"/>
              <a:gd name="connsiteX7" fmla="*/ 1914 w 10000"/>
              <a:gd name="connsiteY7" fmla="*/ 882 h 10000"/>
              <a:gd name="connsiteX8" fmla="*/ 1608 w 10000"/>
              <a:gd name="connsiteY8" fmla="*/ 1056 h 10000"/>
              <a:gd name="connsiteX9" fmla="*/ 1352 w 10000"/>
              <a:gd name="connsiteY9" fmla="*/ 1230 h 10000"/>
              <a:gd name="connsiteX10" fmla="*/ 1096 w 10000"/>
              <a:gd name="connsiteY10" fmla="*/ 1412 h 10000"/>
              <a:gd name="connsiteX11" fmla="*/ 893 w 10000"/>
              <a:gd name="connsiteY11" fmla="*/ 1603 h 10000"/>
              <a:gd name="connsiteX12" fmla="*/ 690 w 10000"/>
              <a:gd name="connsiteY12" fmla="*/ 1787 h 10000"/>
              <a:gd name="connsiteX13" fmla="*/ 510 w 10000"/>
              <a:gd name="connsiteY13" fmla="*/ 1989 h 10000"/>
              <a:gd name="connsiteX14" fmla="*/ 357 w 10000"/>
              <a:gd name="connsiteY14" fmla="*/ 2182 h 10000"/>
              <a:gd name="connsiteX15" fmla="*/ 229 w 10000"/>
              <a:gd name="connsiteY15" fmla="*/ 2381 h 10000"/>
              <a:gd name="connsiteX16" fmla="*/ 128 w 10000"/>
              <a:gd name="connsiteY16" fmla="*/ 2591 h 10000"/>
              <a:gd name="connsiteX17" fmla="*/ 75 w 10000"/>
              <a:gd name="connsiteY17" fmla="*/ 2805 h 10000"/>
              <a:gd name="connsiteX18" fmla="*/ 22 w 10000"/>
              <a:gd name="connsiteY18" fmla="*/ 3018 h 10000"/>
              <a:gd name="connsiteX19" fmla="*/ 0 w 10000"/>
              <a:gd name="connsiteY19" fmla="*/ 3227 h 10000"/>
              <a:gd name="connsiteX20" fmla="*/ 0 w 10000"/>
              <a:gd name="connsiteY20" fmla="*/ 3227 h 10000"/>
              <a:gd name="connsiteX21" fmla="*/ 22 w 10000"/>
              <a:gd name="connsiteY21" fmla="*/ 3537 h 10000"/>
              <a:gd name="connsiteX22" fmla="*/ 103 w 10000"/>
              <a:gd name="connsiteY22" fmla="*/ 3815 h 10000"/>
              <a:gd name="connsiteX23" fmla="*/ 204 w 10000"/>
              <a:gd name="connsiteY23" fmla="*/ 4095 h 10000"/>
              <a:gd name="connsiteX24" fmla="*/ 279 w 10000"/>
              <a:gd name="connsiteY24" fmla="*/ 4219 h 10000"/>
              <a:gd name="connsiteX25" fmla="*/ 382 w 10000"/>
              <a:gd name="connsiteY25" fmla="*/ 4351 h 10000"/>
              <a:gd name="connsiteX26" fmla="*/ 485 w 10000"/>
              <a:gd name="connsiteY26" fmla="*/ 4487 h 10000"/>
              <a:gd name="connsiteX27" fmla="*/ 638 w 10000"/>
              <a:gd name="connsiteY27" fmla="*/ 4620 h 10000"/>
              <a:gd name="connsiteX28" fmla="*/ 944 w 10000"/>
              <a:gd name="connsiteY28" fmla="*/ 4905 h 10000"/>
              <a:gd name="connsiteX29" fmla="*/ 1352 w 10000"/>
              <a:gd name="connsiteY29" fmla="*/ 5205 h 10000"/>
              <a:gd name="connsiteX30" fmla="*/ 1837 w 10000"/>
              <a:gd name="connsiteY30" fmla="*/ 5532 h 10000"/>
              <a:gd name="connsiteX31" fmla="*/ 2423 w 10000"/>
              <a:gd name="connsiteY31" fmla="*/ 5888 h 10000"/>
              <a:gd name="connsiteX32" fmla="*/ 3136 w 10000"/>
              <a:gd name="connsiteY32" fmla="*/ 6281 h 10000"/>
              <a:gd name="connsiteX33" fmla="*/ 3953 w 10000"/>
              <a:gd name="connsiteY33" fmla="*/ 6731 h 10000"/>
              <a:gd name="connsiteX34" fmla="*/ 4872 w 10000"/>
              <a:gd name="connsiteY34" fmla="*/ 7241 h 10000"/>
              <a:gd name="connsiteX35" fmla="*/ 7141 w 10000"/>
              <a:gd name="connsiteY35" fmla="*/ 8460 h 10000"/>
              <a:gd name="connsiteX36" fmla="*/ 10000 w 10000"/>
              <a:gd name="connsiteY36" fmla="*/ 10000 h 10000"/>
              <a:gd name="connsiteX0" fmla="*/ 7141 w 7141"/>
              <a:gd name="connsiteY0" fmla="*/ 8460 h 8460"/>
              <a:gd name="connsiteX1" fmla="*/ 4057 w 7141"/>
              <a:gd name="connsiteY1" fmla="*/ 0 h 8460"/>
              <a:gd name="connsiteX2" fmla="*/ 3648 w 7141"/>
              <a:gd name="connsiteY2" fmla="*/ 123 h 8460"/>
              <a:gd name="connsiteX3" fmla="*/ 3264 w 7141"/>
              <a:gd name="connsiteY3" fmla="*/ 268 h 8460"/>
              <a:gd name="connsiteX4" fmla="*/ 2910 w 7141"/>
              <a:gd name="connsiteY4" fmla="*/ 410 h 8460"/>
              <a:gd name="connsiteX5" fmla="*/ 2552 w 7141"/>
              <a:gd name="connsiteY5" fmla="*/ 563 h 8460"/>
              <a:gd name="connsiteX6" fmla="*/ 2220 w 7141"/>
              <a:gd name="connsiteY6" fmla="*/ 720 h 8460"/>
              <a:gd name="connsiteX7" fmla="*/ 1914 w 7141"/>
              <a:gd name="connsiteY7" fmla="*/ 882 h 8460"/>
              <a:gd name="connsiteX8" fmla="*/ 1608 w 7141"/>
              <a:gd name="connsiteY8" fmla="*/ 1056 h 8460"/>
              <a:gd name="connsiteX9" fmla="*/ 1352 w 7141"/>
              <a:gd name="connsiteY9" fmla="*/ 1230 h 8460"/>
              <a:gd name="connsiteX10" fmla="*/ 1096 w 7141"/>
              <a:gd name="connsiteY10" fmla="*/ 1412 h 8460"/>
              <a:gd name="connsiteX11" fmla="*/ 893 w 7141"/>
              <a:gd name="connsiteY11" fmla="*/ 1603 h 8460"/>
              <a:gd name="connsiteX12" fmla="*/ 690 w 7141"/>
              <a:gd name="connsiteY12" fmla="*/ 1787 h 8460"/>
              <a:gd name="connsiteX13" fmla="*/ 510 w 7141"/>
              <a:gd name="connsiteY13" fmla="*/ 1989 h 8460"/>
              <a:gd name="connsiteX14" fmla="*/ 357 w 7141"/>
              <a:gd name="connsiteY14" fmla="*/ 2182 h 8460"/>
              <a:gd name="connsiteX15" fmla="*/ 229 w 7141"/>
              <a:gd name="connsiteY15" fmla="*/ 2381 h 8460"/>
              <a:gd name="connsiteX16" fmla="*/ 128 w 7141"/>
              <a:gd name="connsiteY16" fmla="*/ 2591 h 8460"/>
              <a:gd name="connsiteX17" fmla="*/ 75 w 7141"/>
              <a:gd name="connsiteY17" fmla="*/ 2805 h 8460"/>
              <a:gd name="connsiteX18" fmla="*/ 22 w 7141"/>
              <a:gd name="connsiteY18" fmla="*/ 3018 h 8460"/>
              <a:gd name="connsiteX19" fmla="*/ 0 w 7141"/>
              <a:gd name="connsiteY19" fmla="*/ 3227 h 8460"/>
              <a:gd name="connsiteX20" fmla="*/ 0 w 7141"/>
              <a:gd name="connsiteY20" fmla="*/ 3227 h 8460"/>
              <a:gd name="connsiteX21" fmla="*/ 22 w 7141"/>
              <a:gd name="connsiteY21" fmla="*/ 3537 h 8460"/>
              <a:gd name="connsiteX22" fmla="*/ 103 w 7141"/>
              <a:gd name="connsiteY22" fmla="*/ 3815 h 8460"/>
              <a:gd name="connsiteX23" fmla="*/ 204 w 7141"/>
              <a:gd name="connsiteY23" fmla="*/ 4095 h 8460"/>
              <a:gd name="connsiteX24" fmla="*/ 279 w 7141"/>
              <a:gd name="connsiteY24" fmla="*/ 4219 h 8460"/>
              <a:gd name="connsiteX25" fmla="*/ 382 w 7141"/>
              <a:gd name="connsiteY25" fmla="*/ 4351 h 8460"/>
              <a:gd name="connsiteX26" fmla="*/ 485 w 7141"/>
              <a:gd name="connsiteY26" fmla="*/ 4487 h 8460"/>
              <a:gd name="connsiteX27" fmla="*/ 638 w 7141"/>
              <a:gd name="connsiteY27" fmla="*/ 4620 h 8460"/>
              <a:gd name="connsiteX28" fmla="*/ 944 w 7141"/>
              <a:gd name="connsiteY28" fmla="*/ 4905 h 8460"/>
              <a:gd name="connsiteX29" fmla="*/ 1352 w 7141"/>
              <a:gd name="connsiteY29" fmla="*/ 5205 h 8460"/>
              <a:gd name="connsiteX30" fmla="*/ 1837 w 7141"/>
              <a:gd name="connsiteY30" fmla="*/ 5532 h 8460"/>
              <a:gd name="connsiteX31" fmla="*/ 2423 w 7141"/>
              <a:gd name="connsiteY31" fmla="*/ 5888 h 8460"/>
              <a:gd name="connsiteX32" fmla="*/ 3136 w 7141"/>
              <a:gd name="connsiteY32" fmla="*/ 6281 h 8460"/>
              <a:gd name="connsiteX33" fmla="*/ 3953 w 7141"/>
              <a:gd name="connsiteY33" fmla="*/ 6731 h 8460"/>
              <a:gd name="connsiteX34" fmla="*/ 4872 w 7141"/>
              <a:gd name="connsiteY34" fmla="*/ 7241 h 8460"/>
              <a:gd name="connsiteX35" fmla="*/ 7141 w 7141"/>
              <a:gd name="connsiteY35" fmla="*/ 8460 h 8460"/>
              <a:gd name="connsiteX0" fmla="*/ 6823 w 6823"/>
              <a:gd name="connsiteY0" fmla="*/ 8559 h 8559"/>
              <a:gd name="connsiteX1" fmla="*/ 5681 w 6823"/>
              <a:gd name="connsiteY1" fmla="*/ 0 h 8559"/>
              <a:gd name="connsiteX2" fmla="*/ 5109 w 6823"/>
              <a:gd name="connsiteY2" fmla="*/ 145 h 8559"/>
              <a:gd name="connsiteX3" fmla="*/ 4571 w 6823"/>
              <a:gd name="connsiteY3" fmla="*/ 317 h 8559"/>
              <a:gd name="connsiteX4" fmla="*/ 4075 w 6823"/>
              <a:gd name="connsiteY4" fmla="*/ 485 h 8559"/>
              <a:gd name="connsiteX5" fmla="*/ 3574 w 6823"/>
              <a:gd name="connsiteY5" fmla="*/ 665 h 8559"/>
              <a:gd name="connsiteX6" fmla="*/ 3109 w 6823"/>
              <a:gd name="connsiteY6" fmla="*/ 851 h 8559"/>
              <a:gd name="connsiteX7" fmla="*/ 2680 w 6823"/>
              <a:gd name="connsiteY7" fmla="*/ 1043 h 8559"/>
              <a:gd name="connsiteX8" fmla="*/ 2252 w 6823"/>
              <a:gd name="connsiteY8" fmla="*/ 1248 h 8559"/>
              <a:gd name="connsiteX9" fmla="*/ 1893 w 6823"/>
              <a:gd name="connsiteY9" fmla="*/ 1454 h 8559"/>
              <a:gd name="connsiteX10" fmla="*/ 1535 w 6823"/>
              <a:gd name="connsiteY10" fmla="*/ 1669 h 8559"/>
              <a:gd name="connsiteX11" fmla="*/ 1251 w 6823"/>
              <a:gd name="connsiteY11" fmla="*/ 1895 h 8559"/>
              <a:gd name="connsiteX12" fmla="*/ 966 w 6823"/>
              <a:gd name="connsiteY12" fmla="*/ 2112 h 8559"/>
              <a:gd name="connsiteX13" fmla="*/ 714 w 6823"/>
              <a:gd name="connsiteY13" fmla="*/ 2351 h 8559"/>
              <a:gd name="connsiteX14" fmla="*/ 500 w 6823"/>
              <a:gd name="connsiteY14" fmla="*/ 2579 h 8559"/>
              <a:gd name="connsiteX15" fmla="*/ 321 w 6823"/>
              <a:gd name="connsiteY15" fmla="*/ 2814 h 8559"/>
              <a:gd name="connsiteX16" fmla="*/ 179 w 6823"/>
              <a:gd name="connsiteY16" fmla="*/ 3063 h 8559"/>
              <a:gd name="connsiteX17" fmla="*/ 105 w 6823"/>
              <a:gd name="connsiteY17" fmla="*/ 3316 h 8559"/>
              <a:gd name="connsiteX18" fmla="*/ 31 w 6823"/>
              <a:gd name="connsiteY18" fmla="*/ 3567 h 8559"/>
              <a:gd name="connsiteX19" fmla="*/ 0 w 6823"/>
              <a:gd name="connsiteY19" fmla="*/ 3814 h 8559"/>
              <a:gd name="connsiteX20" fmla="*/ 0 w 6823"/>
              <a:gd name="connsiteY20" fmla="*/ 3814 h 8559"/>
              <a:gd name="connsiteX21" fmla="*/ 31 w 6823"/>
              <a:gd name="connsiteY21" fmla="*/ 4181 h 8559"/>
              <a:gd name="connsiteX22" fmla="*/ 144 w 6823"/>
              <a:gd name="connsiteY22" fmla="*/ 4509 h 8559"/>
              <a:gd name="connsiteX23" fmla="*/ 286 w 6823"/>
              <a:gd name="connsiteY23" fmla="*/ 4840 h 8559"/>
              <a:gd name="connsiteX24" fmla="*/ 391 w 6823"/>
              <a:gd name="connsiteY24" fmla="*/ 4987 h 8559"/>
              <a:gd name="connsiteX25" fmla="*/ 535 w 6823"/>
              <a:gd name="connsiteY25" fmla="*/ 5143 h 8559"/>
              <a:gd name="connsiteX26" fmla="*/ 679 w 6823"/>
              <a:gd name="connsiteY26" fmla="*/ 5304 h 8559"/>
              <a:gd name="connsiteX27" fmla="*/ 893 w 6823"/>
              <a:gd name="connsiteY27" fmla="*/ 5461 h 8559"/>
              <a:gd name="connsiteX28" fmla="*/ 1322 w 6823"/>
              <a:gd name="connsiteY28" fmla="*/ 5798 h 8559"/>
              <a:gd name="connsiteX29" fmla="*/ 1893 w 6823"/>
              <a:gd name="connsiteY29" fmla="*/ 6152 h 8559"/>
              <a:gd name="connsiteX30" fmla="*/ 2572 w 6823"/>
              <a:gd name="connsiteY30" fmla="*/ 6539 h 8559"/>
              <a:gd name="connsiteX31" fmla="*/ 3393 w 6823"/>
              <a:gd name="connsiteY31" fmla="*/ 6960 h 8559"/>
              <a:gd name="connsiteX32" fmla="*/ 4392 w 6823"/>
              <a:gd name="connsiteY32" fmla="*/ 7424 h 8559"/>
              <a:gd name="connsiteX33" fmla="*/ 5536 w 6823"/>
              <a:gd name="connsiteY33" fmla="*/ 7956 h 8559"/>
              <a:gd name="connsiteX34" fmla="*/ 6823 w 6823"/>
              <a:gd name="connsiteY34" fmla="*/ 8559 h 8559"/>
              <a:gd name="connsiteX0" fmla="*/ 8114 w 8326"/>
              <a:gd name="connsiteY0" fmla="*/ 9295 h 9295"/>
              <a:gd name="connsiteX1" fmla="*/ 8326 w 8326"/>
              <a:gd name="connsiteY1" fmla="*/ 0 h 9295"/>
              <a:gd name="connsiteX2" fmla="*/ 7488 w 8326"/>
              <a:gd name="connsiteY2" fmla="*/ 169 h 9295"/>
              <a:gd name="connsiteX3" fmla="*/ 6699 w 8326"/>
              <a:gd name="connsiteY3" fmla="*/ 370 h 9295"/>
              <a:gd name="connsiteX4" fmla="*/ 5972 w 8326"/>
              <a:gd name="connsiteY4" fmla="*/ 567 h 9295"/>
              <a:gd name="connsiteX5" fmla="*/ 5238 w 8326"/>
              <a:gd name="connsiteY5" fmla="*/ 777 h 9295"/>
              <a:gd name="connsiteX6" fmla="*/ 4557 w 8326"/>
              <a:gd name="connsiteY6" fmla="*/ 994 h 9295"/>
              <a:gd name="connsiteX7" fmla="*/ 3928 w 8326"/>
              <a:gd name="connsiteY7" fmla="*/ 1219 h 9295"/>
              <a:gd name="connsiteX8" fmla="*/ 3301 w 8326"/>
              <a:gd name="connsiteY8" fmla="*/ 1458 h 9295"/>
              <a:gd name="connsiteX9" fmla="*/ 2774 w 8326"/>
              <a:gd name="connsiteY9" fmla="*/ 1699 h 9295"/>
              <a:gd name="connsiteX10" fmla="*/ 2250 w 8326"/>
              <a:gd name="connsiteY10" fmla="*/ 1950 h 9295"/>
              <a:gd name="connsiteX11" fmla="*/ 1834 w 8326"/>
              <a:gd name="connsiteY11" fmla="*/ 2214 h 9295"/>
              <a:gd name="connsiteX12" fmla="*/ 1416 w 8326"/>
              <a:gd name="connsiteY12" fmla="*/ 2468 h 9295"/>
              <a:gd name="connsiteX13" fmla="*/ 1046 w 8326"/>
              <a:gd name="connsiteY13" fmla="*/ 2747 h 9295"/>
              <a:gd name="connsiteX14" fmla="*/ 733 w 8326"/>
              <a:gd name="connsiteY14" fmla="*/ 3013 h 9295"/>
              <a:gd name="connsiteX15" fmla="*/ 470 w 8326"/>
              <a:gd name="connsiteY15" fmla="*/ 3288 h 9295"/>
              <a:gd name="connsiteX16" fmla="*/ 262 w 8326"/>
              <a:gd name="connsiteY16" fmla="*/ 3579 h 9295"/>
              <a:gd name="connsiteX17" fmla="*/ 154 w 8326"/>
              <a:gd name="connsiteY17" fmla="*/ 3874 h 9295"/>
              <a:gd name="connsiteX18" fmla="*/ 45 w 8326"/>
              <a:gd name="connsiteY18" fmla="*/ 4168 h 9295"/>
              <a:gd name="connsiteX19" fmla="*/ 0 w 8326"/>
              <a:gd name="connsiteY19" fmla="*/ 4456 h 9295"/>
              <a:gd name="connsiteX20" fmla="*/ 0 w 8326"/>
              <a:gd name="connsiteY20" fmla="*/ 4456 h 9295"/>
              <a:gd name="connsiteX21" fmla="*/ 45 w 8326"/>
              <a:gd name="connsiteY21" fmla="*/ 4885 h 9295"/>
              <a:gd name="connsiteX22" fmla="*/ 211 w 8326"/>
              <a:gd name="connsiteY22" fmla="*/ 5268 h 9295"/>
              <a:gd name="connsiteX23" fmla="*/ 419 w 8326"/>
              <a:gd name="connsiteY23" fmla="*/ 5655 h 9295"/>
              <a:gd name="connsiteX24" fmla="*/ 573 w 8326"/>
              <a:gd name="connsiteY24" fmla="*/ 5827 h 9295"/>
              <a:gd name="connsiteX25" fmla="*/ 784 w 8326"/>
              <a:gd name="connsiteY25" fmla="*/ 6009 h 9295"/>
              <a:gd name="connsiteX26" fmla="*/ 995 w 8326"/>
              <a:gd name="connsiteY26" fmla="*/ 6197 h 9295"/>
              <a:gd name="connsiteX27" fmla="*/ 1309 w 8326"/>
              <a:gd name="connsiteY27" fmla="*/ 6380 h 9295"/>
              <a:gd name="connsiteX28" fmla="*/ 1938 w 8326"/>
              <a:gd name="connsiteY28" fmla="*/ 6774 h 9295"/>
              <a:gd name="connsiteX29" fmla="*/ 2774 w 8326"/>
              <a:gd name="connsiteY29" fmla="*/ 7188 h 9295"/>
              <a:gd name="connsiteX30" fmla="*/ 3770 w 8326"/>
              <a:gd name="connsiteY30" fmla="*/ 7640 h 9295"/>
              <a:gd name="connsiteX31" fmla="*/ 4973 w 8326"/>
              <a:gd name="connsiteY31" fmla="*/ 8132 h 9295"/>
              <a:gd name="connsiteX32" fmla="*/ 6437 w 8326"/>
              <a:gd name="connsiteY32" fmla="*/ 8674 h 9295"/>
              <a:gd name="connsiteX33" fmla="*/ 8114 w 8326"/>
              <a:gd name="connsiteY33" fmla="*/ 9295 h 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" h="9295">
                <a:moveTo>
                  <a:pt x="8114" y="9295"/>
                </a:moveTo>
                <a:cubicBezTo>
                  <a:pt x="8185" y="6197"/>
                  <a:pt x="8255" y="3098"/>
                  <a:pt x="8326" y="0"/>
                </a:cubicBezTo>
                <a:lnTo>
                  <a:pt x="7488" y="169"/>
                </a:lnTo>
                <a:lnTo>
                  <a:pt x="6699" y="370"/>
                </a:lnTo>
                <a:lnTo>
                  <a:pt x="5972" y="567"/>
                </a:lnTo>
                <a:lnTo>
                  <a:pt x="5238" y="777"/>
                </a:lnTo>
                <a:lnTo>
                  <a:pt x="4557" y="994"/>
                </a:lnTo>
                <a:lnTo>
                  <a:pt x="3928" y="1219"/>
                </a:lnTo>
                <a:lnTo>
                  <a:pt x="3301" y="1458"/>
                </a:lnTo>
                <a:lnTo>
                  <a:pt x="2774" y="1699"/>
                </a:lnTo>
                <a:lnTo>
                  <a:pt x="2250" y="1950"/>
                </a:lnTo>
                <a:lnTo>
                  <a:pt x="1834" y="2214"/>
                </a:lnTo>
                <a:lnTo>
                  <a:pt x="1416" y="2468"/>
                </a:lnTo>
                <a:cubicBezTo>
                  <a:pt x="1288" y="2559"/>
                  <a:pt x="1170" y="2653"/>
                  <a:pt x="1046" y="2747"/>
                </a:cubicBezTo>
                <a:cubicBezTo>
                  <a:pt x="942" y="2832"/>
                  <a:pt x="840" y="2923"/>
                  <a:pt x="733" y="3013"/>
                </a:cubicBezTo>
                <a:lnTo>
                  <a:pt x="470" y="3288"/>
                </a:lnTo>
                <a:cubicBezTo>
                  <a:pt x="400" y="3385"/>
                  <a:pt x="333" y="3482"/>
                  <a:pt x="262" y="3579"/>
                </a:cubicBezTo>
                <a:cubicBezTo>
                  <a:pt x="230" y="3680"/>
                  <a:pt x="186" y="3776"/>
                  <a:pt x="154" y="3874"/>
                </a:cubicBezTo>
                <a:cubicBezTo>
                  <a:pt x="123" y="3970"/>
                  <a:pt x="91" y="4066"/>
                  <a:pt x="45" y="4168"/>
                </a:cubicBezTo>
                <a:cubicBezTo>
                  <a:pt x="31" y="4265"/>
                  <a:pt x="15" y="4361"/>
                  <a:pt x="0" y="4456"/>
                </a:cubicBezTo>
                <a:lnTo>
                  <a:pt x="0" y="4456"/>
                </a:lnTo>
                <a:cubicBezTo>
                  <a:pt x="15" y="4602"/>
                  <a:pt x="31" y="4741"/>
                  <a:pt x="45" y="4885"/>
                </a:cubicBezTo>
                <a:cubicBezTo>
                  <a:pt x="108" y="5010"/>
                  <a:pt x="154" y="5138"/>
                  <a:pt x="211" y="5268"/>
                </a:cubicBezTo>
                <a:cubicBezTo>
                  <a:pt x="278" y="5394"/>
                  <a:pt x="350" y="5524"/>
                  <a:pt x="419" y="5655"/>
                </a:cubicBezTo>
                <a:cubicBezTo>
                  <a:pt x="472" y="5713"/>
                  <a:pt x="523" y="5771"/>
                  <a:pt x="573" y="5827"/>
                </a:cubicBezTo>
                <a:cubicBezTo>
                  <a:pt x="646" y="5887"/>
                  <a:pt x="714" y="5950"/>
                  <a:pt x="784" y="6009"/>
                </a:cubicBezTo>
                <a:cubicBezTo>
                  <a:pt x="856" y="6072"/>
                  <a:pt x="926" y="6139"/>
                  <a:pt x="995" y="6197"/>
                </a:cubicBezTo>
                <a:lnTo>
                  <a:pt x="1309" y="6380"/>
                </a:lnTo>
                <a:lnTo>
                  <a:pt x="1938" y="6774"/>
                </a:lnTo>
                <a:lnTo>
                  <a:pt x="2774" y="7188"/>
                </a:lnTo>
                <a:lnTo>
                  <a:pt x="3770" y="7640"/>
                </a:lnTo>
                <a:lnTo>
                  <a:pt x="4973" y="8132"/>
                </a:lnTo>
                <a:lnTo>
                  <a:pt x="6437" y="8674"/>
                </a:lnTo>
                <a:lnTo>
                  <a:pt x="8114" y="9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numéro de diapositive 4"/>
          <p:cNvSpPr txBox="1">
            <a:spLocks/>
          </p:cNvSpPr>
          <p:nvPr userDrawn="1"/>
        </p:nvSpPr>
        <p:spPr bwMode="gray">
          <a:xfrm>
            <a:off x="-13692" y="4299942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#</a:t>
            </a:r>
            <a:fld id="{733122C9-A0B9-462F-8757-0847AD287B63}" type="slidenum">
              <a:rPr lang="fr-FR" sz="900" smtClean="0"/>
              <a:pPr/>
              <a:t>‹N°›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370769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Txt2Col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99" fmla="*/ 10000 w 10000"/>
              <a:gd name="connsiteY99" fmla="*/ 9991 h 10000"/>
              <a:gd name="connsiteX100" fmla="*/ 10000 w 10000"/>
              <a:gd name="connsiteY10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98" fmla="*/ 10000 w 10000"/>
              <a:gd name="connsiteY98" fmla="*/ 9991 h 10000"/>
              <a:gd name="connsiteX99" fmla="*/ 10000 w 10000"/>
              <a:gd name="connsiteY9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97" fmla="*/ 10000 w 10000"/>
              <a:gd name="connsiteY97" fmla="*/ 9991 h 10000"/>
              <a:gd name="connsiteX98" fmla="*/ 10000 w 10000"/>
              <a:gd name="connsiteY9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96" fmla="*/ 10000 w 10000"/>
              <a:gd name="connsiteY96" fmla="*/ 9991 h 10000"/>
              <a:gd name="connsiteX97" fmla="*/ 10000 w 10000"/>
              <a:gd name="connsiteY9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95" fmla="*/ 10000 w 10000"/>
              <a:gd name="connsiteY95" fmla="*/ 9991 h 10000"/>
              <a:gd name="connsiteX96" fmla="*/ 10000 w 10000"/>
              <a:gd name="connsiteY9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94" fmla="*/ 10000 w 10000"/>
              <a:gd name="connsiteY94" fmla="*/ 9991 h 10000"/>
              <a:gd name="connsiteX95" fmla="*/ 10000 w 10000"/>
              <a:gd name="connsiteY9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93" fmla="*/ 10000 w 10000"/>
              <a:gd name="connsiteY93" fmla="*/ 9991 h 10000"/>
              <a:gd name="connsiteX94" fmla="*/ 10000 w 10000"/>
              <a:gd name="connsiteY9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92" fmla="*/ 10000 w 10000"/>
              <a:gd name="connsiteY92" fmla="*/ 9991 h 10000"/>
              <a:gd name="connsiteX93" fmla="*/ 10000 w 10000"/>
              <a:gd name="connsiteY9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91" fmla="*/ 10000 w 10000"/>
              <a:gd name="connsiteY91" fmla="*/ 9991 h 10000"/>
              <a:gd name="connsiteX92" fmla="*/ 10000 w 10000"/>
              <a:gd name="connsiteY9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90" fmla="*/ 10000 w 10000"/>
              <a:gd name="connsiteY90" fmla="*/ 9991 h 10000"/>
              <a:gd name="connsiteX91" fmla="*/ 10000 w 10000"/>
              <a:gd name="connsiteY9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89" fmla="*/ 10000 w 10000"/>
              <a:gd name="connsiteY89" fmla="*/ 9991 h 10000"/>
              <a:gd name="connsiteX90" fmla="*/ 10000 w 10000"/>
              <a:gd name="connsiteY9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88" fmla="*/ 10000 w 10000"/>
              <a:gd name="connsiteY88" fmla="*/ 9991 h 10000"/>
              <a:gd name="connsiteX89" fmla="*/ 10000 w 10000"/>
              <a:gd name="connsiteY8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87" fmla="*/ 10000 w 10000"/>
              <a:gd name="connsiteY87" fmla="*/ 9991 h 10000"/>
              <a:gd name="connsiteX88" fmla="*/ 10000 w 10000"/>
              <a:gd name="connsiteY8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86" fmla="*/ 10000 w 10000"/>
              <a:gd name="connsiteY86" fmla="*/ 9991 h 10000"/>
              <a:gd name="connsiteX87" fmla="*/ 10000 w 10000"/>
              <a:gd name="connsiteY8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85" fmla="*/ 10000 w 10000"/>
              <a:gd name="connsiteY85" fmla="*/ 9991 h 10000"/>
              <a:gd name="connsiteX86" fmla="*/ 10000 w 10000"/>
              <a:gd name="connsiteY8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84" fmla="*/ 10000 w 10000"/>
              <a:gd name="connsiteY84" fmla="*/ 9991 h 10000"/>
              <a:gd name="connsiteX85" fmla="*/ 10000 w 10000"/>
              <a:gd name="connsiteY8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83" fmla="*/ 10000 w 10000"/>
              <a:gd name="connsiteY83" fmla="*/ 9991 h 10000"/>
              <a:gd name="connsiteX84" fmla="*/ 10000 w 10000"/>
              <a:gd name="connsiteY8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82" fmla="*/ 10000 w 10000"/>
              <a:gd name="connsiteY82" fmla="*/ 9991 h 10000"/>
              <a:gd name="connsiteX83" fmla="*/ 10000 w 10000"/>
              <a:gd name="connsiteY8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81" fmla="*/ 10000 w 10000"/>
              <a:gd name="connsiteY81" fmla="*/ 9991 h 10000"/>
              <a:gd name="connsiteX82" fmla="*/ 10000 w 10000"/>
              <a:gd name="connsiteY8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80" fmla="*/ 10000 w 10000"/>
              <a:gd name="connsiteY80" fmla="*/ 9991 h 10000"/>
              <a:gd name="connsiteX81" fmla="*/ 10000 w 10000"/>
              <a:gd name="connsiteY8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79" fmla="*/ 10000 w 10000"/>
              <a:gd name="connsiteY79" fmla="*/ 9991 h 10000"/>
              <a:gd name="connsiteX80" fmla="*/ 10000 w 10000"/>
              <a:gd name="connsiteY8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78" fmla="*/ 10000 w 10000"/>
              <a:gd name="connsiteY78" fmla="*/ 9991 h 10000"/>
              <a:gd name="connsiteX79" fmla="*/ 10000 w 10000"/>
              <a:gd name="connsiteY7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77" fmla="*/ 10000 w 10000"/>
              <a:gd name="connsiteY77" fmla="*/ 9991 h 10000"/>
              <a:gd name="connsiteX78" fmla="*/ 10000 w 10000"/>
              <a:gd name="connsiteY7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76" fmla="*/ 10000 w 10000"/>
              <a:gd name="connsiteY76" fmla="*/ 9991 h 10000"/>
              <a:gd name="connsiteX77" fmla="*/ 10000 w 10000"/>
              <a:gd name="connsiteY7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75" fmla="*/ 10000 w 10000"/>
              <a:gd name="connsiteY75" fmla="*/ 9991 h 10000"/>
              <a:gd name="connsiteX76" fmla="*/ 10000 w 10000"/>
              <a:gd name="connsiteY7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74" fmla="*/ 10000 w 10000"/>
              <a:gd name="connsiteY74" fmla="*/ 9991 h 10000"/>
              <a:gd name="connsiteX75" fmla="*/ 10000 w 10000"/>
              <a:gd name="connsiteY7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73" fmla="*/ 10000 w 10000"/>
              <a:gd name="connsiteY73" fmla="*/ 9991 h 10000"/>
              <a:gd name="connsiteX74" fmla="*/ 10000 w 10000"/>
              <a:gd name="connsiteY7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72" fmla="*/ 10000 w 10000"/>
              <a:gd name="connsiteY72" fmla="*/ 9991 h 10000"/>
              <a:gd name="connsiteX73" fmla="*/ 10000 w 10000"/>
              <a:gd name="connsiteY7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71" fmla="*/ 10000 w 10000"/>
              <a:gd name="connsiteY71" fmla="*/ 9991 h 10000"/>
              <a:gd name="connsiteX72" fmla="*/ 10000 w 10000"/>
              <a:gd name="connsiteY7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70" fmla="*/ 10000 w 10000"/>
              <a:gd name="connsiteY70" fmla="*/ 9991 h 10000"/>
              <a:gd name="connsiteX71" fmla="*/ 10000 w 10000"/>
              <a:gd name="connsiteY7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69" fmla="*/ 10000 w 10000"/>
              <a:gd name="connsiteY69" fmla="*/ 9991 h 10000"/>
              <a:gd name="connsiteX70" fmla="*/ 10000 w 10000"/>
              <a:gd name="connsiteY7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68" fmla="*/ 10000 w 10000"/>
              <a:gd name="connsiteY68" fmla="*/ 9991 h 10000"/>
              <a:gd name="connsiteX69" fmla="*/ 10000 w 10000"/>
              <a:gd name="connsiteY6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67" fmla="*/ 10000 w 10000"/>
              <a:gd name="connsiteY67" fmla="*/ 9991 h 10000"/>
              <a:gd name="connsiteX68" fmla="*/ 10000 w 10000"/>
              <a:gd name="connsiteY6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66" fmla="*/ 10000 w 10000"/>
              <a:gd name="connsiteY66" fmla="*/ 9991 h 10000"/>
              <a:gd name="connsiteX67" fmla="*/ 10000 w 10000"/>
              <a:gd name="connsiteY6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66" fmla="*/ 10000 w 10000"/>
              <a:gd name="connsiteY66" fmla="*/ 531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64" fmla="*/ 10000 w 10000"/>
              <a:gd name="connsiteY64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63" fmla="*/ 10000 w 10000"/>
              <a:gd name="connsiteY63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000" h="10000">
                <a:moveTo>
                  <a:pt x="10000" y="9991"/>
                </a:moveTo>
                <a:lnTo>
                  <a:pt x="10000" y="5311"/>
                </a:lnTo>
                <a:lnTo>
                  <a:pt x="10000" y="0"/>
                </a:lnTo>
                <a:lnTo>
                  <a:pt x="10000" y="0"/>
                </a:lnTo>
                <a:lnTo>
                  <a:pt x="9820" y="0"/>
                </a:lnTo>
                <a:lnTo>
                  <a:pt x="9820" y="0"/>
                </a:lnTo>
                <a:lnTo>
                  <a:pt x="9303" y="9"/>
                </a:lnTo>
                <a:lnTo>
                  <a:pt x="8809" y="17"/>
                </a:lnTo>
                <a:lnTo>
                  <a:pt x="8315" y="43"/>
                </a:lnTo>
                <a:lnTo>
                  <a:pt x="7843" y="77"/>
                </a:lnTo>
                <a:lnTo>
                  <a:pt x="7371" y="120"/>
                </a:lnTo>
                <a:lnTo>
                  <a:pt x="6899" y="172"/>
                </a:lnTo>
                <a:lnTo>
                  <a:pt x="6449" y="223"/>
                </a:lnTo>
                <a:lnTo>
                  <a:pt x="6000" y="292"/>
                </a:lnTo>
                <a:lnTo>
                  <a:pt x="5551" y="369"/>
                </a:lnTo>
                <a:lnTo>
                  <a:pt x="5146" y="455"/>
                </a:lnTo>
                <a:lnTo>
                  <a:pt x="4719" y="541"/>
                </a:lnTo>
                <a:lnTo>
                  <a:pt x="4337" y="644"/>
                </a:lnTo>
                <a:lnTo>
                  <a:pt x="3955" y="747"/>
                </a:lnTo>
                <a:lnTo>
                  <a:pt x="3573" y="859"/>
                </a:lnTo>
                <a:lnTo>
                  <a:pt x="3213" y="970"/>
                </a:lnTo>
                <a:lnTo>
                  <a:pt x="2876" y="1099"/>
                </a:lnTo>
                <a:lnTo>
                  <a:pt x="2562" y="1228"/>
                </a:lnTo>
                <a:lnTo>
                  <a:pt x="2247" y="1365"/>
                </a:lnTo>
                <a:lnTo>
                  <a:pt x="1955" y="1503"/>
                </a:lnTo>
                <a:lnTo>
                  <a:pt x="1685" y="1649"/>
                </a:lnTo>
                <a:lnTo>
                  <a:pt x="1416" y="1803"/>
                </a:lnTo>
                <a:lnTo>
                  <a:pt x="1191" y="1958"/>
                </a:lnTo>
                <a:lnTo>
                  <a:pt x="966" y="2121"/>
                </a:lnTo>
                <a:cubicBezTo>
                  <a:pt x="906" y="2178"/>
                  <a:pt x="847" y="2236"/>
                  <a:pt x="787" y="2293"/>
                </a:cubicBezTo>
                <a:lnTo>
                  <a:pt x="607" y="2456"/>
                </a:lnTo>
                <a:lnTo>
                  <a:pt x="449" y="2636"/>
                </a:lnTo>
                <a:cubicBezTo>
                  <a:pt x="404" y="2693"/>
                  <a:pt x="360" y="2751"/>
                  <a:pt x="315" y="2808"/>
                </a:cubicBezTo>
                <a:cubicBezTo>
                  <a:pt x="277" y="2868"/>
                  <a:pt x="240" y="2928"/>
                  <a:pt x="202" y="2988"/>
                </a:cubicBezTo>
                <a:lnTo>
                  <a:pt x="112" y="3177"/>
                </a:lnTo>
                <a:lnTo>
                  <a:pt x="67" y="3366"/>
                </a:lnTo>
                <a:lnTo>
                  <a:pt x="22" y="3555"/>
                </a:lnTo>
                <a:cubicBezTo>
                  <a:pt x="15" y="3618"/>
                  <a:pt x="7" y="3681"/>
                  <a:pt x="0" y="3744"/>
                </a:cubicBezTo>
                <a:lnTo>
                  <a:pt x="0" y="3744"/>
                </a:lnTo>
                <a:cubicBezTo>
                  <a:pt x="7" y="3836"/>
                  <a:pt x="15" y="3927"/>
                  <a:pt x="22" y="4019"/>
                </a:cubicBezTo>
                <a:cubicBezTo>
                  <a:pt x="45" y="4102"/>
                  <a:pt x="67" y="4185"/>
                  <a:pt x="90" y="4268"/>
                </a:cubicBezTo>
                <a:lnTo>
                  <a:pt x="180" y="4517"/>
                </a:lnTo>
                <a:cubicBezTo>
                  <a:pt x="202" y="4554"/>
                  <a:pt x="225" y="4592"/>
                  <a:pt x="247" y="4629"/>
                </a:cubicBezTo>
                <a:lnTo>
                  <a:pt x="337" y="4749"/>
                </a:lnTo>
                <a:lnTo>
                  <a:pt x="427" y="4869"/>
                </a:lnTo>
                <a:lnTo>
                  <a:pt x="562" y="4989"/>
                </a:lnTo>
                <a:lnTo>
                  <a:pt x="831" y="5243"/>
                </a:lnTo>
                <a:lnTo>
                  <a:pt x="1191" y="5509"/>
                </a:lnTo>
                <a:lnTo>
                  <a:pt x="1618" y="5801"/>
                </a:lnTo>
                <a:lnTo>
                  <a:pt x="2135" y="6119"/>
                </a:lnTo>
                <a:lnTo>
                  <a:pt x="2764" y="6471"/>
                </a:lnTo>
                <a:lnTo>
                  <a:pt x="3483" y="6874"/>
                </a:lnTo>
                <a:lnTo>
                  <a:pt x="4292" y="7329"/>
                </a:lnTo>
                <a:lnTo>
                  <a:pt x="6292" y="8420"/>
                </a:lnTo>
                <a:lnTo>
                  <a:pt x="8809" y="9794"/>
                </a:lnTo>
                <a:lnTo>
                  <a:pt x="8809" y="9794"/>
                </a:lnTo>
                <a:lnTo>
                  <a:pt x="8921" y="9845"/>
                </a:lnTo>
                <a:lnTo>
                  <a:pt x="9056" y="9897"/>
                </a:lnTo>
                <a:lnTo>
                  <a:pt x="9191" y="9931"/>
                </a:lnTo>
                <a:lnTo>
                  <a:pt x="9348" y="9957"/>
                </a:lnTo>
                <a:lnTo>
                  <a:pt x="9506" y="9983"/>
                </a:lnTo>
                <a:lnTo>
                  <a:pt x="9663" y="9991"/>
                </a:lnTo>
                <a:lnTo>
                  <a:pt x="9843" y="10000"/>
                </a:lnTo>
                <a:lnTo>
                  <a:pt x="10000" y="99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 i="0" spc="16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8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lnSpc>
                <a:spcPts val="2000"/>
              </a:lnSpc>
              <a:defRPr sz="2400" i="1" spc="1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5565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sz="1400" b="0" i="0" spc="160" baseline="0">
                <a:solidFill>
                  <a:schemeClr val="accent1"/>
                </a:solidFill>
                <a:latin typeface="+mj-lt"/>
                <a:ea typeface="Cambria" panose="02040503050406030204" pitchFamily="18" charset="0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+mj-lt"/>
                <a:ea typeface="Cambria" panose="02040503050406030204" pitchFamily="18" charset="0"/>
              </a:defRPr>
            </a:lvl2pPr>
            <a:lvl3pPr marL="288000" indent="-17145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200" baseline="0">
                <a:solidFill>
                  <a:schemeClr val="tx1"/>
                </a:solidFill>
              </a:defRPr>
            </a:lvl3pPr>
            <a:lvl4pPr marL="288000" indent="0" algn="just">
              <a:lnSpc>
                <a:spcPts val="1080"/>
              </a:lnSpc>
              <a:buFontTx/>
              <a:buNone/>
              <a:defRPr sz="1000">
                <a:solidFill>
                  <a:schemeClr val="tx1"/>
                </a:solidFill>
              </a:defRPr>
            </a:lvl4pPr>
            <a:lvl5pPr marL="756000" indent="0">
              <a:buFontTx/>
              <a:buNone/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8748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lang="fr-FR" sz="1400" b="0" i="0" kern="1200" spc="160" baseline="0" noProof="0" dirty="0" smtClean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+mn-cs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fr-FR" sz="1200" b="0" i="0" kern="1200" noProof="0" dirty="0" smtClean="0">
                <a:solidFill>
                  <a:schemeClr val="tx1"/>
                </a:solidFill>
                <a:latin typeface="+mj-lt"/>
                <a:ea typeface="Cambria" panose="02040503050406030204" pitchFamily="18" charset="0"/>
                <a:cs typeface="+mn-cs"/>
              </a:defRPr>
            </a:lvl2pPr>
            <a:lvl3pPr marL="0" indent="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ct val="100000"/>
              <a:buFontTx/>
              <a:buNone/>
              <a:defRPr lang="fr-FR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0" algn="just">
              <a:lnSpc>
                <a:spcPts val="1080"/>
              </a:lnSpc>
              <a:buFontTx/>
              <a:buNone/>
              <a:defRPr lang="fr-FR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0">
              <a:buFontTx/>
              <a:buNone/>
              <a:defRPr/>
            </a:lvl5pPr>
          </a:lstStyle>
          <a:p>
            <a:pPr marL="0" lvl="0" indent="0" algn="just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</a:pPr>
            <a:r>
              <a:rPr lang="fr-FR" dirty="0"/>
              <a:t>Texte de niveau 1</a:t>
            </a:r>
          </a:p>
          <a:p>
            <a:pPr marL="0" lvl="1" indent="0" algn="just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</a:pPr>
            <a:r>
              <a:rPr lang="fr-FR" dirty="0"/>
              <a:t>Texte de niveau 2</a:t>
            </a:r>
          </a:p>
          <a:p>
            <a:pPr marL="288000" lvl="2" indent="-171450" algn="just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dirty="0"/>
              <a:t>Texte de niveau 3</a:t>
            </a:r>
          </a:p>
          <a:p>
            <a:pPr marL="288000" lvl="3" indent="0" algn="just" defTabSz="914400" rtl="0" eaLnBrk="1" latinLnBrk="0" hangingPunct="1">
              <a:lnSpc>
                <a:spcPts val="108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</a:pPr>
            <a:r>
              <a:rPr lang="fr-FR" dirty="0"/>
              <a:t>Texte de niveau 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sp>
        <p:nvSpPr>
          <p:cNvPr id="11" name="Freeform 18"/>
          <p:cNvSpPr>
            <a:spLocks/>
          </p:cNvSpPr>
          <p:nvPr userDrawn="1"/>
        </p:nvSpPr>
        <p:spPr bwMode="auto">
          <a:xfrm>
            <a:off x="8964613" y="3674435"/>
            <a:ext cx="181875" cy="800871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100" fmla="*/ 10000 w 10000"/>
              <a:gd name="connsiteY100" fmla="*/ 5311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393 w 10000"/>
              <a:gd name="connsiteY3" fmla="*/ 5303 h 10000"/>
              <a:gd name="connsiteX4" fmla="*/ 8989 w 10000"/>
              <a:gd name="connsiteY4" fmla="*/ 5277 h 10000"/>
              <a:gd name="connsiteX5" fmla="*/ 8607 w 10000"/>
              <a:gd name="connsiteY5" fmla="*/ 5243 h 10000"/>
              <a:gd name="connsiteX6" fmla="*/ 8225 w 10000"/>
              <a:gd name="connsiteY6" fmla="*/ 5191 h 10000"/>
              <a:gd name="connsiteX7" fmla="*/ 7865 w 10000"/>
              <a:gd name="connsiteY7" fmla="*/ 5122 h 10000"/>
              <a:gd name="connsiteX8" fmla="*/ 7528 w 10000"/>
              <a:gd name="connsiteY8" fmla="*/ 5045 h 10000"/>
              <a:gd name="connsiteX9" fmla="*/ 7213 w 10000"/>
              <a:gd name="connsiteY9" fmla="*/ 4955 h 10000"/>
              <a:gd name="connsiteX10" fmla="*/ 6921 w 10000"/>
              <a:gd name="connsiteY10" fmla="*/ 4852 h 10000"/>
              <a:gd name="connsiteX11" fmla="*/ 6652 w 10000"/>
              <a:gd name="connsiteY11" fmla="*/ 4740 h 10000"/>
              <a:gd name="connsiteX12" fmla="*/ 6427 w 10000"/>
              <a:gd name="connsiteY12" fmla="*/ 4620 h 10000"/>
              <a:gd name="connsiteX13" fmla="*/ 6225 w 10000"/>
              <a:gd name="connsiteY13" fmla="*/ 4491 h 10000"/>
              <a:gd name="connsiteX14" fmla="*/ 6045 w 10000"/>
              <a:gd name="connsiteY14" fmla="*/ 4354 h 10000"/>
              <a:gd name="connsiteX15" fmla="*/ 5910 w 10000"/>
              <a:gd name="connsiteY15" fmla="*/ 4208 h 10000"/>
              <a:gd name="connsiteX16" fmla="*/ 5820 w 10000"/>
              <a:gd name="connsiteY16" fmla="*/ 4062 h 10000"/>
              <a:gd name="connsiteX17" fmla="*/ 5753 w 10000"/>
              <a:gd name="connsiteY17" fmla="*/ 3907 h 10000"/>
              <a:gd name="connsiteX18" fmla="*/ 5730 w 10000"/>
              <a:gd name="connsiteY18" fmla="*/ 3744 h 10000"/>
              <a:gd name="connsiteX19" fmla="*/ 5730 w 10000"/>
              <a:gd name="connsiteY19" fmla="*/ 3744 h 10000"/>
              <a:gd name="connsiteX20" fmla="*/ 5753 w 10000"/>
              <a:gd name="connsiteY20" fmla="*/ 3590 h 10000"/>
              <a:gd name="connsiteX21" fmla="*/ 5820 w 10000"/>
              <a:gd name="connsiteY21" fmla="*/ 3435 h 10000"/>
              <a:gd name="connsiteX22" fmla="*/ 5910 w 10000"/>
              <a:gd name="connsiteY22" fmla="*/ 3280 h 10000"/>
              <a:gd name="connsiteX23" fmla="*/ 6045 w 10000"/>
              <a:gd name="connsiteY23" fmla="*/ 3143 h 10000"/>
              <a:gd name="connsiteX24" fmla="*/ 6225 w 10000"/>
              <a:gd name="connsiteY24" fmla="*/ 3006 h 10000"/>
              <a:gd name="connsiteX25" fmla="*/ 6427 w 10000"/>
              <a:gd name="connsiteY25" fmla="*/ 2877 h 10000"/>
              <a:gd name="connsiteX26" fmla="*/ 6652 w 10000"/>
              <a:gd name="connsiteY26" fmla="*/ 2757 h 10000"/>
              <a:gd name="connsiteX27" fmla="*/ 6921 w 10000"/>
              <a:gd name="connsiteY27" fmla="*/ 2645 h 10000"/>
              <a:gd name="connsiteX28" fmla="*/ 7213 w 10000"/>
              <a:gd name="connsiteY28" fmla="*/ 2542 h 10000"/>
              <a:gd name="connsiteX29" fmla="*/ 7528 w 10000"/>
              <a:gd name="connsiteY29" fmla="*/ 2456 h 10000"/>
              <a:gd name="connsiteX30" fmla="*/ 7865 w 10000"/>
              <a:gd name="connsiteY30" fmla="*/ 2370 h 10000"/>
              <a:gd name="connsiteX31" fmla="*/ 8225 w 10000"/>
              <a:gd name="connsiteY31" fmla="*/ 2310 h 10000"/>
              <a:gd name="connsiteX32" fmla="*/ 8607 w 10000"/>
              <a:gd name="connsiteY32" fmla="*/ 2258 h 10000"/>
              <a:gd name="connsiteX33" fmla="*/ 8989 w 10000"/>
              <a:gd name="connsiteY33" fmla="*/ 2216 h 10000"/>
              <a:gd name="connsiteX34" fmla="*/ 9393 w 10000"/>
              <a:gd name="connsiteY34" fmla="*/ 2190 h 10000"/>
              <a:gd name="connsiteX35" fmla="*/ 9820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393 w 10000"/>
              <a:gd name="connsiteY2" fmla="*/ 5303 h 10000"/>
              <a:gd name="connsiteX3" fmla="*/ 8989 w 10000"/>
              <a:gd name="connsiteY3" fmla="*/ 5277 h 10000"/>
              <a:gd name="connsiteX4" fmla="*/ 8607 w 10000"/>
              <a:gd name="connsiteY4" fmla="*/ 5243 h 10000"/>
              <a:gd name="connsiteX5" fmla="*/ 8225 w 10000"/>
              <a:gd name="connsiteY5" fmla="*/ 5191 h 10000"/>
              <a:gd name="connsiteX6" fmla="*/ 7865 w 10000"/>
              <a:gd name="connsiteY6" fmla="*/ 5122 h 10000"/>
              <a:gd name="connsiteX7" fmla="*/ 7528 w 10000"/>
              <a:gd name="connsiteY7" fmla="*/ 5045 h 10000"/>
              <a:gd name="connsiteX8" fmla="*/ 7213 w 10000"/>
              <a:gd name="connsiteY8" fmla="*/ 4955 h 10000"/>
              <a:gd name="connsiteX9" fmla="*/ 6921 w 10000"/>
              <a:gd name="connsiteY9" fmla="*/ 4852 h 10000"/>
              <a:gd name="connsiteX10" fmla="*/ 6652 w 10000"/>
              <a:gd name="connsiteY10" fmla="*/ 4740 h 10000"/>
              <a:gd name="connsiteX11" fmla="*/ 6427 w 10000"/>
              <a:gd name="connsiteY11" fmla="*/ 4620 h 10000"/>
              <a:gd name="connsiteX12" fmla="*/ 6225 w 10000"/>
              <a:gd name="connsiteY12" fmla="*/ 4491 h 10000"/>
              <a:gd name="connsiteX13" fmla="*/ 6045 w 10000"/>
              <a:gd name="connsiteY13" fmla="*/ 4354 h 10000"/>
              <a:gd name="connsiteX14" fmla="*/ 5910 w 10000"/>
              <a:gd name="connsiteY14" fmla="*/ 4208 h 10000"/>
              <a:gd name="connsiteX15" fmla="*/ 5820 w 10000"/>
              <a:gd name="connsiteY15" fmla="*/ 4062 h 10000"/>
              <a:gd name="connsiteX16" fmla="*/ 5753 w 10000"/>
              <a:gd name="connsiteY16" fmla="*/ 3907 h 10000"/>
              <a:gd name="connsiteX17" fmla="*/ 5730 w 10000"/>
              <a:gd name="connsiteY17" fmla="*/ 3744 h 10000"/>
              <a:gd name="connsiteX18" fmla="*/ 5730 w 10000"/>
              <a:gd name="connsiteY18" fmla="*/ 3744 h 10000"/>
              <a:gd name="connsiteX19" fmla="*/ 5753 w 10000"/>
              <a:gd name="connsiteY19" fmla="*/ 3590 h 10000"/>
              <a:gd name="connsiteX20" fmla="*/ 5820 w 10000"/>
              <a:gd name="connsiteY20" fmla="*/ 3435 h 10000"/>
              <a:gd name="connsiteX21" fmla="*/ 5910 w 10000"/>
              <a:gd name="connsiteY21" fmla="*/ 3280 h 10000"/>
              <a:gd name="connsiteX22" fmla="*/ 6045 w 10000"/>
              <a:gd name="connsiteY22" fmla="*/ 3143 h 10000"/>
              <a:gd name="connsiteX23" fmla="*/ 6225 w 10000"/>
              <a:gd name="connsiteY23" fmla="*/ 3006 h 10000"/>
              <a:gd name="connsiteX24" fmla="*/ 6427 w 10000"/>
              <a:gd name="connsiteY24" fmla="*/ 2877 h 10000"/>
              <a:gd name="connsiteX25" fmla="*/ 6652 w 10000"/>
              <a:gd name="connsiteY25" fmla="*/ 2757 h 10000"/>
              <a:gd name="connsiteX26" fmla="*/ 6921 w 10000"/>
              <a:gd name="connsiteY26" fmla="*/ 2645 h 10000"/>
              <a:gd name="connsiteX27" fmla="*/ 7213 w 10000"/>
              <a:gd name="connsiteY27" fmla="*/ 2542 h 10000"/>
              <a:gd name="connsiteX28" fmla="*/ 7528 w 10000"/>
              <a:gd name="connsiteY28" fmla="*/ 2456 h 10000"/>
              <a:gd name="connsiteX29" fmla="*/ 7865 w 10000"/>
              <a:gd name="connsiteY29" fmla="*/ 2370 h 10000"/>
              <a:gd name="connsiteX30" fmla="*/ 8225 w 10000"/>
              <a:gd name="connsiteY30" fmla="*/ 2310 h 10000"/>
              <a:gd name="connsiteX31" fmla="*/ 8607 w 10000"/>
              <a:gd name="connsiteY31" fmla="*/ 2258 h 10000"/>
              <a:gd name="connsiteX32" fmla="*/ 8989 w 10000"/>
              <a:gd name="connsiteY32" fmla="*/ 2216 h 10000"/>
              <a:gd name="connsiteX33" fmla="*/ 9393 w 10000"/>
              <a:gd name="connsiteY33" fmla="*/ 2190 h 10000"/>
              <a:gd name="connsiteX34" fmla="*/ 9820 w 10000"/>
              <a:gd name="connsiteY34" fmla="*/ 2190 h 10000"/>
              <a:gd name="connsiteX35" fmla="*/ 9820 w 10000"/>
              <a:gd name="connsiteY35" fmla="*/ 2190 h 10000"/>
              <a:gd name="connsiteX36" fmla="*/ 1000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989 w 10000"/>
              <a:gd name="connsiteY2" fmla="*/ 5277 h 10000"/>
              <a:gd name="connsiteX3" fmla="*/ 8607 w 10000"/>
              <a:gd name="connsiteY3" fmla="*/ 5243 h 10000"/>
              <a:gd name="connsiteX4" fmla="*/ 8225 w 10000"/>
              <a:gd name="connsiteY4" fmla="*/ 5191 h 10000"/>
              <a:gd name="connsiteX5" fmla="*/ 7865 w 10000"/>
              <a:gd name="connsiteY5" fmla="*/ 5122 h 10000"/>
              <a:gd name="connsiteX6" fmla="*/ 7528 w 10000"/>
              <a:gd name="connsiteY6" fmla="*/ 5045 h 10000"/>
              <a:gd name="connsiteX7" fmla="*/ 7213 w 10000"/>
              <a:gd name="connsiteY7" fmla="*/ 4955 h 10000"/>
              <a:gd name="connsiteX8" fmla="*/ 6921 w 10000"/>
              <a:gd name="connsiteY8" fmla="*/ 4852 h 10000"/>
              <a:gd name="connsiteX9" fmla="*/ 6652 w 10000"/>
              <a:gd name="connsiteY9" fmla="*/ 4740 h 10000"/>
              <a:gd name="connsiteX10" fmla="*/ 6427 w 10000"/>
              <a:gd name="connsiteY10" fmla="*/ 4620 h 10000"/>
              <a:gd name="connsiteX11" fmla="*/ 6225 w 10000"/>
              <a:gd name="connsiteY11" fmla="*/ 4491 h 10000"/>
              <a:gd name="connsiteX12" fmla="*/ 6045 w 10000"/>
              <a:gd name="connsiteY12" fmla="*/ 4354 h 10000"/>
              <a:gd name="connsiteX13" fmla="*/ 5910 w 10000"/>
              <a:gd name="connsiteY13" fmla="*/ 4208 h 10000"/>
              <a:gd name="connsiteX14" fmla="*/ 5820 w 10000"/>
              <a:gd name="connsiteY14" fmla="*/ 4062 h 10000"/>
              <a:gd name="connsiteX15" fmla="*/ 5753 w 10000"/>
              <a:gd name="connsiteY15" fmla="*/ 3907 h 10000"/>
              <a:gd name="connsiteX16" fmla="*/ 5730 w 10000"/>
              <a:gd name="connsiteY16" fmla="*/ 3744 h 10000"/>
              <a:gd name="connsiteX17" fmla="*/ 5730 w 10000"/>
              <a:gd name="connsiteY17" fmla="*/ 3744 h 10000"/>
              <a:gd name="connsiteX18" fmla="*/ 5753 w 10000"/>
              <a:gd name="connsiteY18" fmla="*/ 3590 h 10000"/>
              <a:gd name="connsiteX19" fmla="*/ 5820 w 10000"/>
              <a:gd name="connsiteY19" fmla="*/ 3435 h 10000"/>
              <a:gd name="connsiteX20" fmla="*/ 5910 w 10000"/>
              <a:gd name="connsiteY20" fmla="*/ 3280 h 10000"/>
              <a:gd name="connsiteX21" fmla="*/ 6045 w 10000"/>
              <a:gd name="connsiteY21" fmla="*/ 3143 h 10000"/>
              <a:gd name="connsiteX22" fmla="*/ 6225 w 10000"/>
              <a:gd name="connsiteY22" fmla="*/ 3006 h 10000"/>
              <a:gd name="connsiteX23" fmla="*/ 6427 w 10000"/>
              <a:gd name="connsiteY23" fmla="*/ 2877 h 10000"/>
              <a:gd name="connsiteX24" fmla="*/ 6652 w 10000"/>
              <a:gd name="connsiteY24" fmla="*/ 2757 h 10000"/>
              <a:gd name="connsiteX25" fmla="*/ 6921 w 10000"/>
              <a:gd name="connsiteY25" fmla="*/ 2645 h 10000"/>
              <a:gd name="connsiteX26" fmla="*/ 7213 w 10000"/>
              <a:gd name="connsiteY26" fmla="*/ 2542 h 10000"/>
              <a:gd name="connsiteX27" fmla="*/ 7528 w 10000"/>
              <a:gd name="connsiteY27" fmla="*/ 2456 h 10000"/>
              <a:gd name="connsiteX28" fmla="*/ 7865 w 10000"/>
              <a:gd name="connsiteY28" fmla="*/ 2370 h 10000"/>
              <a:gd name="connsiteX29" fmla="*/ 8225 w 10000"/>
              <a:gd name="connsiteY29" fmla="*/ 2310 h 10000"/>
              <a:gd name="connsiteX30" fmla="*/ 8607 w 10000"/>
              <a:gd name="connsiteY30" fmla="*/ 2258 h 10000"/>
              <a:gd name="connsiteX31" fmla="*/ 8989 w 10000"/>
              <a:gd name="connsiteY31" fmla="*/ 2216 h 10000"/>
              <a:gd name="connsiteX32" fmla="*/ 9393 w 10000"/>
              <a:gd name="connsiteY32" fmla="*/ 2190 h 10000"/>
              <a:gd name="connsiteX33" fmla="*/ 9820 w 10000"/>
              <a:gd name="connsiteY33" fmla="*/ 2190 h 10000"/>
              <a:gd name="connsiteX34" fmla="*/ 9820 w 10000"/>
              <a:gd name="connsiteY34" fmla="*/ 2190 h 10000"/>
              <a:gd name="connsiteX35" fmla="*/ 10000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607 w 10000"/>
              <a:gd name="connsiteY2" fmla="*/ 5243 h 10000"/>
              <a:gd name="connsiteX3" fmla="*/ 8225 w 10000"/>
              <a:gd name="connsiteY3" fmla="*/ 5191 h 10000"/>
              <a:gd name="connsiteX4" fmla="*/ 7865 w 10000"/>
              <a:gd name="connsiteY4" fmla="*/ 5122 h 10000"/>
              <a:gd name="connsiteX5" fmla="*/ 7528 w 10000"/>
              <a:gd name="connsiteY5" fmla="*/ 5045 h 10000"/>
              <a:gd name="connsiteX6" fmla="*/ 7213 w 10000"/>
              <a:gd name="connsiteY6" fmla="*/ 4955 h 10000"/>
              <a:gd name="connsiteX7" fmla="*/ 6921 w 10000"/>
              <a:gd name="connsiteY7" fmla="*/ 4852 h 10000"/>
              <a:gd name="connsiteX8" fmla="*/ 6652 w 10000"/>
              <a:gd name="connsiteY8" fmla="*/ 4740 h 10000"/>
              <a:gd name="connsiteX9" fmla="*/ 6427 w 10000"/>
              <a:gd name="connsiteY9" fmla="*/ 4620 h 10000"/>
              <a:gd name="connsiteX10" fmla="*/ 6225 w 10000"/>
              <a:gd name="connsiteY10" fmla="*/ 4491 h 10000"/>
              <a:gd name="connsiteX11" fmla="*/ 6045 w 10000"/>
              <a:gd name="connsiteY11" fmla="*/ 4354 h 10000"/>
              <a:gd name="connsiteX12" fmla="*/ 5910 w 10000"/>
              <a:gd name="connsiteY12" fmla="*/ 4208 h 10000"/>
              <a:gd name="connsiteX13" fmla="*/ 5820 w 10000"/>
              <a:gd name="connsiteY13" fmla="*/ 4062 h 10000"/>
              <a:gd name="connsiteX14" fmla="*/ 5753 w 10000"/>
              <a:gd name="connsiteY14" fmla="*/ 3907 h 10000"/>
              <a:gd name="connsiteX15" fmla="*/ 5730 w 10000"/>
              <a:gd name="connsiteY15" fmla="*/ 3744 h 10000"/>
              <a:gd name="connsiteX16" fmla="*/ 5730 w 10000"/>
              <a:gd name="connsiteY16" fmla="*/ 3744 h 10000"/>
              <a:gd name="connsiteX17" fmla="*/ 5753 w 10000"/>
              <a:gd name="connsiteY17" fmla="*/ 3590 h 10000"/>
              <a:gd name="connsiteX18" fmla="*/ 5820 w 10000"/>
              <a:gd name="connsiteY18" fmla="*/ 3435 h 10000"/>
              <a:gd name="connsiteX19" fmla="*/ 5910 w 10000"/>
              <a:gd name="connsiteY19" fmla="*/ 3280 h 10000"/>
              <a:gd name="connsiteX20" fmla="*/ 6045 w 10000"/>
              <a:gd name="connsiteY20" fmla="*/ 3143 h 10000"/>
              <a:gd name="connsiteX21" fmla="*/ 6225 w 10000"/>
              <a:gd name="connsiteY21" fmla="*/ 3006 h 10000"/>
              <a:gd name="connsiteX22" fmla="*/ 6427 w 10000"/>
              <a:gd name="connsiteY22" fmla="*/ 2877 h 10000"/>
              <a:gd name="connsiteX23" fmla="*/ 6652 w 10000"/>
              <a:gd name="connsiteY23" fmla="*/ 2757 h 10000"/>
              <a:gd name="connsiteX24" fmla="*/ 6921 w 10000"/>
              <a:gd name="connsiteY24" fmla="*/ 2645 h 10000"/>
              <a:gd name="connsiteX25" fmla="*/ 7213 w 10000"/>
              <a:gd name="connsiteY25" fmla="*/ 2542 h 10000"/>
              <a:gd name="connsiteX26" fmla="*/ 7528 w 10000"/>
              <a:gd name="connsiteY26" fmla="*/ 2456 h 10000"/>
              <a:gd name="connsiteX27" fmla="*/ 7865 w 10000"/>
              <a:gd name="connsiteY27" fmla="*/ 2370 h 10000"/>
              <a:gd name="connsiteX28" fmla="*/ 8225 w 10000"/>
              <a:gd name="connsiteY28" fmla="*/ 2310 h 10000"/>
              <a:gd name="connsiteX29" fmla="*/ 8607 w 10000"/>
              <a:gd name="connsiteY29" fmla="*/ 2258 h 10000"/>
              <a:gd name="connsiteX30" fmla="*/ 8989 w 10000"/>
              <a:gd name="connsiteY30" fmla="*/ 2216 h 10000"/>
              <a:gd name="connsiteX31" fmla="*/ 9393 w 10000"/>
              <a:gd name="connsiteY31" fmla="*/ 2190 h 10000"/>
              <a:gd name="connsiteX32" fmla="*/ 9820 w 10000"/>
              <a:gd name="connsiteY32" fmla="*/ 2190 h 10000"/>
              <a:gd name="connsiteX33" fmla="*/ 9820 w 10000"/>
              <a:gd name="connsiteY33" fmla="*/ 2190 h 10000"/>
              <a:gd name="connsiteX34" fmla="*/ 10000 w 10000"/>
              <a:gd name="connsiteY34" fmla="*/ 2190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8225 w 10000"/>
              <a:gd name="connsiteY2" fmla="*/ 5191 h 10000"/>
              <a:gd name="connsiteX3" fmla="*/ 7865 w 10000"/>
              <a:gd name="connsiteY3" fmla="*/ 5122 h 10000"/>
              <a:gd name="connsiteX4" fmla="*/ 7528 w 10000"/>
              <a:gd name="connsiteY4" fmla="*/ 5045 h 10000"/>
              <a:gd name="connsiteX5" fmla="*/ 7213 w 10000"/>
              <a:gd name="connsiteY5" fmla="*/ 4955 h 10000"/>
              <a:gd name="connsiteX6" fmla="*/ 6921 w 10000"/>
              <a:gd name="connsiteY6" fmla="*/ 4852 h 10000"/>
              <a:gd name="connsiteX7" fmla="*/ 6652 w 10000"/>
              <a:gd name="connsiteY7" fmla="*/ 4740 h 10000"/>
              <a:gd name="connsiteX8" fmla="*/ 6427 w 10000"/>
              <a:gd name="connsiteY8" fmla="*/ 4620 h 10000"/>
              <a:gd name="connsiteX9" fmla="*/ 6225 w 10000"/>
              <a:gd name="connsiteY9" fmla="*/ 4491 h 10000"/>
              <a:gd name="connsiteX10" fmla="*/ 6045 w 10000"/>
              <a:gd name="connsiteY10" fmla="*/ 4354 h 10000"/>
              <a:gd name="connsiteX11" fmla="*/ 5910 w 10000"/>
              <a:gd name="connsiteY11" fmla="*/ 4208 h 10000"/>
              <a:gd name="connsiteX12" fmla="*/ 5820 w 10000"/>
              <a:gd name="connsiteY12" fmla="*/ 4062 h 10000"/>
              <a:gd name="connsiteX13" fmla="*/ 5753 w 10000"/>
              <a:gd name="connsiteY13" fmla="*/ 3907 h 10000"/>
              <a:gd name="connsiteX14" fmla="*/ 5730 w 10000"/>
              <a:gd name="connsiteY14" fmla="*/ 3744 h 10000"/>
              <a:gd name="connsiteX15" fmla="*/ 5730 w 10000"/>
              <a:gd name="connsiteY15" fmla="*/ 3744 h 10000"/>
              <a:gd name="connsiteX16" fmla="*/ 5753 w 10000"/>
              <a:gd name="connsiteY16" fmla="*/ 3590 h 10000"/>
              <a:gd name="connsiteX17" fmla="*/ 5820 w 10000"/>
              <a:gd name="connsiteY17" fmla="*/ 3435 h 10000"/>
              <a:gd name="connsiteX18" fmla="*/ 5910 w 10000"/>
              <a:gd name="connsiteY18" fmla="*/ 3280 h 10000"/>
              <a:gd name="connsiteX19" fmla="*/ 6045 w 10000"/>
              <a:gd name="connsiteY19" fmla="*/ 3143 h 10000"/>
              <a:gd name="connsiteX20" fmla="*/ 6225 w 10000"/>
              <a:gd name="connsiteY20" fmla="*/ 3006 h 10000"/>
              <a:gd name="connsiteX21" fmla="*/ 6427 w 10000"/>
              <a:gd name="connsiteY21" fmla="*/ 2877 h 10000"/>
              <a:gd name="connsiteX22" fmla="*/ 6652 w 10000"/>
              <a:gd name="connsiteY22" fmla="*/ 2757 h 10000"/>
              <a:gd name="connsiteX23" fmla="*/ 6921 w 10000"/>
              <a:gd name="connsiteY23" fmla="*/ 2645 h 10000"/>
              <a:gd name="connsiteX24" fmla="*/ 7213 w 10000"/>
              <a:gd name="connsiteY24" fmla="*/ 2542 h 10000"/>
              <a:gd name="connsiteX25" fmla="*/ 7528 w 10000"/>
              <a:gd name="connsiteY25" fmla="*/ 2456 h 10000"/>
              <a:gd name="connsiteX26" fmla="*/ 7865 w 10000"/>
              <a:gd name="connsiteY26" fmla="*/ 2370 h 10000"/>
              <a:gd name="connsiteX27" fmla="*/ 8225 w 10000"/>
              <a:gd name="connsiteY27" fmla="*/ 2310 h 10000"/>
              <a:gd name="connsiteX28" fmla="*/ 8607 w 10000"/>
              <a:gd name="connsiteY28" fmla="*/ 2258 h 10000"/>
              <a:gd name="connsiteX29" fmla="*/ 8989 w 10000"/>
              <a:gd name="connsiteY29" fmla="*/ 2216 h 10000"/>
              <a:gd name="connsiteX30" fmla="*/ 9393 w 10000"/>
              <a:gd name="connsiteY30" fmla="*/ 2190 h 10000"/>
              <a:gd name="connsiteX31" fmla="*/ 9820 w 10000"/>
              <a:gd name="connsiteY31" fmla="*/ 2190 h 10000"/>
              <a:gd name="connsiteX32" fmla="*/ 9820 w 10000"/>
              <a:gd name="connsiteY32" fmla="*/ 2190 h 10000"/>
              <a:gd name="connsiteX33" fmla="*/ 10000 w 10000"/>
              <a:gd name="connsiteY33" fmla="*/ 2190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7865 w 10000"/>
              <a:gd name="connsiteY2" fmla="*/ 5122 h 10000"/>
              <a:gd name="connsiteX3" fmla="*/ 7528 w 10000"/>
              <a:gd name="connsiteY3" fmla="*/ 5045 h 10000"/>
              <a:gd name="connsiteX4" fmla="*/ 7213 w 10000"/>
              <a:gd name="connsiteY4" fmla="*/ 4955 h 10000"/>
              <a:gd name="connsiteX5" fmla="*/ 6921 w 10000"/>
              <a:gd name="connsiteY5" fmla="*/ 4852 h 10000"/>
              <a:gd name="connsiteX6" fmla="*/ 6652 w 10000"/>
              <a:gd name="connsiteY6" fmla="*/ 4740 h 10000"/>
              <a:gd name="connsiteX7" fmla="*/ 6427 w 10000"/>
              <a:gd name="connsiteY7" fmla="*/ 4620 h 10000"/>
              <a:gd name="connsiteX8" fmla="*/ 6225 w 10000"/>
              <a:gd name="connsiteY8" fmla="*/ 4491 h 10000"/>
              <a:gd name="connsiteX9" fmla="*/ 6045 w 10000"/>
              <a:gd name="connsiteY9" fmla="*/ 4354 h 10000"/>
              <a:gd name="connsiteX10" fmla="*/ 5910 w 10000"/>
              <a:gd name="connsiteY10" fmla="*/ 4208 h 10000"/>
              <a:gd name="connsiteX11" fmla="*/ 5820 w 10000"/>
              <a:gd name="connsiteY11" fmla="*/ 4062 h 10000"/>
              <a:gd name="connsiteX12" fmla="*/ 5753 w 10000"/>
              <a:gd name="connsiteY12" fmla="*/ 3907 h 10000"/>
              <a:gd name="connsiteX13" fmla="*/ 5730 w 10000"/>
              <a:gd name="connsiteY13" fmla="*/ 3744 h 10000"/>
              <a:gd name="connsiteX14" fmla="*/ 5730 w 10000"/>
              <a:gd name="connsiteY14" fmla="*/ 3744 h 10000"/>
              <a:gd name="connsiteX15" fmla="*/ 5753 w 10000"/>
              <a:gd name="connsiteY15" fmla="*/ 3590 h 10000"/>
              <a:gd name="connsiteX16" fmla="*/ 5820 w 10000"/>
              <a:gd name="connsiteY16" fmla="*/ 3435 h 10000"/>
              <a:gd name="connsiteX17" fmla="*/ 5910 w 10000"/>
              <a:gd name="connsiteY17" fmla="*/ 3280 h 10000"/>
              <a:gd name="connsiteX18" fmla="*/ 6045 w 10000"/>
              <a:gd name="connsiteY18" fmla="*/ 3143 h 10000"/>
              <a:gd name="connsiteX19" fmla="*/ 6225 w 10000"/>
              <a:gd name="connsiteY19" fmla="*/ 3006 h 10000"/>
              <a:gd name="connsiteX20" fmla="*/ 6427 w 10000"/>
              <a:gd name="connsiteY20" fmla="*/ 2877 h 10000"/>
              <a:gd name="connsiteX21" fmla="*/ 6652 w 10000"/>
              <a:gd name="connsiteY21" fmla="*/ 2757 h 10000"/>
              <a:gd name="connsiteX22" fmla="*/ 6921 w 10000"/>
              <a:gd name="connsiteY22" fmla="*/ 2645 h 10000"/>
              <a:gd name="connsiteX23" fmla="*/ 7213 w 10000"/>
              <a:gd name="connsiteY23" fmla="*/ 2542 h 10000"/>
              <a:gd name="connsiteX24" fmla="*/ 7528 w 10000"/>
              <a:gd name="connsiteY24" fmla="*/ 2456 h 10000"/>
              <a:gd name="connsiteX25" fmla="*/ 7865 w 10000"/>
              <a:gd name="connsiteY25" fmla="*/ 2370 h 10000"/>
              <a:gd name="connsiteX26" fmla="*/ 8225 w 10000"/>
              <a:gd name="connsiteY26" fmla="*/ 2310 h 10000"/>
              <a:gd name="connsiteX27" fmla="*/ 8607 w 10000"/>
              <a:gd name="connsiteY27" fmla="*/ 2258 h 10000"/>
              <a:gd name="connsiteX28" fmla="*/ 8989 w 10000"/>
              <a:gd name="connsiteY28" fmla="*/ 2216 h 10000"/>
              <a:gd name="connsiteX29" fmla="*/ 9393 w 10000"/>
              <a:gd name="connsiteY29" fmla="*/ 2190 h 10000"/>
              <a:gd name="connsiteX30" fmla="*/ 9820 w 10000"/>
              <a:gd name="connsiteY30" fmla="*/ 2190 h 10000"/>
              <a:gd name="connsiteX31" fmla="*/ 9820 w 10000"/>
              <a:gd name="connsiteY31" fmla="*/ 2190 h 10000"/>
              <a:gd name="connsiteX32" fmla="*/ 10000 w 10000"/>
              <a:gd name="connsiteY32" fmla="*/ 219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528 w 10000"/>
              <a:gd name="connsiteY2" fmla="*/ 5045 h 10000"/>
              <a:gd name="connsiteX3" fmla="*/ 7213 w 10000"/>
              <a:gd name="connsiteY3" fmla="*/ 4955 h 10000"/>
              <a:gd name="connsiteX4" fmla="*/ 6921 w 10000"/>
              <a:gd name="connsiteY4" fmla="*/ 4852 h 10000"/>
              <a:gd name="connsiteX5" fmla="*/ 6652 w 10000"/>
              <a:gd name="connsiteY5" fmla="*/ 4740 h 10000"/>
              <a:gd name="connsiteX6" fmla="*/ 6427 w 10000"/>
              <a:gd name="connsiteY6" fmla="*/ 4620 h 10000"/>
              <a:gd name="connsiteX7" fmla="*/ 6225 w 10000"/>
              <a:gd name="connsiteY7" fmla="*/ 4491 h 10000"/>
              <a:gd name="connsiteX8" fmla="*/ 6045 w 10000"/>
              <a:gd name="connsiteY8" fmla="*/ 4354 h 10000"/>
              <a:gd name="connsiteX9" fmla="*/ 5910 w 10000"/>
              <a:gd name="connsiteY9" fmla="*/ 4208 h 10000"/>
              <a:gd name="connsiteX10" fmla="*/ 5820 w 10000"/>
              <a:gd name="connsiteY10" fmla="*/ 4062 h 10000"/>
              <a:gd name="connsiteX11" fmla="*/ 5753 w 10000"/>
              <a:gd name="connsiteY11" fmla="*/ 3907 h 10000"/>
              <a:gd name="connsiteX12" fmla="*/ 5730 w 10000"/>
              <a:gd name="connsiteY12" fmla="*/ 3744 h 10000"/>
              <a:gd name="connsiteX13" fmla="*/ 5730 w 10000"/>
              <a:gd name="connsiteY13" fmla="*/ 3744 h 10000"/>
              <a:gd name="connsiteX14" fmla="*/ 5753 w 10000"/>
              <a:gd name="connsiteY14" fmla="*/ 3590 h 10000"/>
              <a:gd name="connsiteX15" fmla="*/ 5820 w 10000"/>
              <a:gd name="connsiteY15" fmla="*/ 3435 h 10000"/>
              <a:gd name="connsiteX16" fmla="*/ 5910 w 10000"/>
              <a:gd name="connsiteY16" fmla="*/ 3280 h 10000"/>
              <a:gd name="connsiteX17" fmla="*/ 6045 w 10000"/>
              <a:gd name="connsiteY17" fmla="*/ 3143 h 10000"/>
              <a:gd name="connsiteX18" fmla="*/ 6225 w 10000"/>
              <a:gd name="connsiteY18" fmla="*/ 3006 h 10000"/>
              <a:gd name="connsiteX19" fmla="*/ 6427 w 10000"/>
              <a:gd name="connsiteY19" fmla="*/ 2877 h 10000"/>
              <a:gd name="connsiteX20" fmla="*/ 6652 w 10000"/>
              <a:gd name="connsiteY20" fmla="*/ 2757 h 10000"/>
              <a:gd name="connsiteX21" fmla="*/ 6921 w 10000"/>
              <a:gd name="connsiteY21" fmla="*/ 2645 h 10000"/>
              <a:gd name="connsiteX22" fmla="*/ 7213 w 10000"/>
              <a:gd name="connsiteY22" fmla="*/ 2542 h 10000"/>
              <a:gd name="connsiteX23" fmla="*/ 7528 w 10000"/>
              <a:gd name="connsiteY23" fmla="*/ 2456 h 10000"/>
              <a:gd name="connsiteX24" fmla="*/ 7865 w 10000"/>
              <a:gd name="connsiteY24" fmla="*/ 2370 h 10000"/>
              <a:gd name="connsiteX25" fmla="*/ 8225 w 10000"/>
              <a:gd name="connsiteY25" fmla="*/ 2310 h 10000"/>
              <a:gd name="connsiteX26" fmla="*/ 8607 w 10000"/>
              <a:gd name="connsiteY26" fmla="*/ 2258 h 10000"/>
              <a:gd name="connsiteX27" fmla="*/ 8989 w 10000"/>
              <a:gd name="connsiteY27" fmla="*/ 2216 h 10000"/>
              <a:gd name="connsiteX28" fmla="*/ 9393 w 10000"/>
              <a:gd name="connsiteY28" fmla="*/ 2190 h 10000"/>
              <a:gd name="connsiteX29" fmla="*/ 9820 w 10000"/>
              <a:gd name="connsiteY29" fmla="*/ 2190 h 10000"/>
              <a:gd name="connsiteX30" fmla="*/ 9820 w 10000"/>
              <a:gd name="connsiteY30" fmla="*/ 2190 h 10000"/>
              <a:gd name="connsiteX31" fmla="*/ 10000 w 10000"/>
              <a:gd name="connsiteY31" fmla="*/ 219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213 w 10000"/>
              <a:gd name="connsiteY2" fmla="*/ 4955 h 10000"/>
              <a:gd name="connsiteX3" fmla="*/ 6921 w 10000"/>
              <a:gd name="connsiteY3" fmla="*/ 4852 h 10000"/>
              <a:gd name="connsiteX4" fmla="*/ 6652 w 10000"/>
              <a:gd name="connsiteY4" fmla="*/ 4740 h 10000"/>
              <a:gd name="connsiteX5" fmla="*/ 6427 w 10000"/>
              <a:gd name="connsiteY5" fmla="*/ 4620 h 10000"/>
              <a:gd name="connsiteX6" fmla="*/ 6225 w 10000"/>
              <a:gd name="connsiteY6" fmla="*/ 4491 h 10000"/>
              <a:gd name="connsiteX7" fmla="*/ 6045 w 10000"/>
              <a:gd name="connsiteY7" fmla="*/ 4354 h 10000"/>
              <a:gd name="connsiteX8" fmla="*/ 5910 w 10000"/>
              <a:gd name="connsiteY8" fmla="*/ 4208 h 10000"/>
              <a:gd name="connsiteX9" fmla="*/ 5820 w 10000"/>
              <a:gd name="connsiteY9" fmla="*/ 4062 h 10000"/>
              <a:gd name="connsiteX10" fmla="*/ 5753 w 10000"/>
              <a:gd name="connsiteY10" fmla="*/ 3907 h 10000"/>
              <a:gd name="connsiteX11" fmla="*/ 5730 w 10000"/>
              <a:gd name="connsiteY11" fmla="*/ 3744 h 10000"/>
              <a:gd name="connsiteX12" fmla="*/ 5730 w 10000"/>
              <a:gd name="connsiteY12" fmla="*/ 3744 h 10000"/>
              <a:gd name="connsiteX13" fmla="*/ 5753 w 10000"/>
              <a:gd name="connsiteY13" fmla="*/ 3590 h 10000"/>
              <a:gd name="connsiteX14" fmla="*/ 5820 w 10000"/>
              <a:gd name="connsiteY14" fmla="*/ 3435 h 10000"/>
              <a:gd name="connsiteX15" fmla="*/ 5910 w 10000"/>
              <a:gd name="connsiteY15" fmla="*/ 3280 h 10000"/>
              <a:gd name="connsiteX16" fmla="*/ 6045 w 10000"/>
              <a:gd name="connsiteY16" fmla="*/ 3143 h 10000"/>
              <a:gd name="connsiteX17" fmla="*/ 6225 w 10000"/>
              <a:gd name="connsiteY17" fmla="*/ 3006 h 10000"/>
              <a:gd name="connsiteX18" fmla="*/ 6427 w 10000"/>
              <a:gd name="connsiteY18" fmla="*/ 2877 h 10000"/>
              <a:gd name="connsiteX19" fmla="*/ 6652 w 10000"/>
              <a:gd name="connsiteY19" fmla="*/ 2757 h 10000"/>
              <a:gd name="connsiteX20" fmla="*/ 6921 w 10000"/>
              <a:gd name="connsiteY20" fmla="*/ 2645 h 10000"/>
              <a:gd name="connsiteX21" fmla="*/ 7213 w 10000"/>
              <a:gd name="connsiteY21" fmla="*/ 2542 h 10000"/>
              <a:gd name="connsiteX22" fmla="*/ 7528 w 10000"/>
              <a:gd name="connsiteY22" fmla="*/ 2456 h 10000"/>
              <a:gd name="connsiteX23" fmla="*/ 7865 w 10000"/>
              <a:gd name="connsiteY23" fmla="*/ 2370 h 10000"/>
              <a:gd name="connsiteX24" fmla="*/ 8225 w 10000"/>
              <a:gd name="connsiteY24" fmla="*/ 2310 h 10000"/>
              <a:gd name="connsiteX25" fmla="*/ 8607 w 10000"/>
              <a:gd name="connsiteY25" fmla="*/ 2258 h 10000"/>
              <a:gd name="connsiteX26" fmla="*/ 8989 w 10000"/>
              <a:gd name="connsiteY26" fmla="*/ 2216 h 10000"/>
              <a:gd name="connsiteX27" fmla="*/ 9393 w 10000"/>
              <a:gd name="connsiteY27" fmla="*/ 2190 h 10000"/>
              <a:gd name="connsiteX28" fmla="*/ 9820 w 10000"/>
              <a:gd name="connsiteY28" fmla="*/ 2190 h 10000"/>
              <a:gd name="connsiteX29" fmla="*/ 9820 w 10000"/>
              <a:gd name="connsiteY29" fmla="*/ 2190 h 10000"/>
              <a:gd name="connsiteX30" fmla="*/ 10000 w 10000"/>
              <a:gd name="connsiteY30" fmla="*/ 2190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652 w 10000"/>
              <a:gd name="connsiteY2" fmla="*/ 4740 h 10000"/>
              <a:gd name="connsiteX3" fmla="*/ 6427 w 10000"/>
              <a:gd name="connsiteY3" fmla="*/ 4620 h 10000"/>
              <a:gd name="connsiteX4" fmla="*/ 6225 w 10000"/>
              <a:gd name="connsiteY4" fmla="*/ 4491 h 10000"/>
              <a:gd name="connsiteX5" fmla="*/ 6045 w 10000"/>
              <a:gd name="connsiteY5" fmla="*/ 4354 h 10000"/>
              <a:gd name="connsiteX6" fmla="*/ 5910 w 10000"/>
              <a:gd name="connsiteY6" fmla="*/ 4208 h 10000"/>
              <a:gd name="connsiteX7" fmla="*/ 5820 w 10000"/>
              <a:gd name="connsiteY7" fmla="*/ 4062 h 10000"/>
              <a:gd name="connsiteX8" fmla="*/ 5753 w 10000"/>
              <a:gd name="connsiteY8" fmla="*/ 3907 h 10000"/>
              <a:gd name="connsiteX9" fmla="*/ 5730 w 10000"/>
              <a:gd name="connsiteY9" fmla="*/ 3744 h 10000"/>
              <a:gd name="connsiteX10" fmla="*/ 5730 w 10000"/>
              <a:gd name="connsiteY10" fmla="*/ 3744 h 10000"/>
              <a:gd name="connsiteX11" fmla="*/ 5753 w 10000"/>
              <a:gd name="connsiteY11" fmla="*/ 3590 h 10000"/>
              <a:gd name="connsiteX12" fmla="*/ 5820 w 10000"/>
              <a:gd name="connsiteY12" fmla="*/ 3435 h 10000"/>
              <a:gd name="connsiteX13" fmla="*/ 5910 w 10000"/>
              <a:gd name="connsiteY13" fmla="*/ 3280 h 10000"/>
              <a:gd name="connsiteX14" fmla="*/ 6045 w 10000"/>
              <a:gd name="connsiteY14" fmla="*/ 3143 h 10000"/>
              <a:gd name="connsiteX15" fmla="*/ 6225 w 10000"/>
              <a:gd name="connsiteY15" fmla="*/ 3006 h 10000"/>
              <a:gd name="connsiteX16" fmla="*/ 6427 w 10000"/>
              <a:gd name="connsiteY16" fmla="*/ 2877 h 10000"/>
              <a:gd name="connsiteX17" fmla="*/ 6652 w 10000"/>
              <a:gd name="connsiteY17" fmla="*/ 2757 h 10000"/>
              <a:gd name="connsiteX18" fmla="*/ 6921 w 10000"/>
              <a:gd name="connsiteY18" fmla="*/ 2645 h 10000"/>
              <a:gd name="connsiteX19" fmla="*/ 7213 w 10000"/>
              <a:gd name="connsiteY19" fmla="*/ 2542 h 10000"/>
              <a:gd name="connsiteX20" fmla="*/ 7528 w 10000"/>
              <a:gd name="connsiteY20" fmla="*/ 2456 h 10000"/>
              <a:gd name="connsiteX21" fmla="*/ 7865 w 10000"/>
              <a:gd name="connsiteY21" fmla="*/ 2370 h 10000"/>
              <a:gd name="connsiteX22" fmla="*/ 8225 w 10000"/>
              <a:gd name="connsiteY22" fmla="*/ 2310 h 10000"/>
              <a:gd name="connsiteX23" fmla="*/ 8607 w 10000"/>
              <a:gd name="connsiteY23" fmla="*/ 2258 h 10000"/>
              <a:gd name="connsiteX24" fmla="*/ 8989 w 10000"/>
              <a:gd name="connsiteY24" fmla="*/ 2216 h 10000"/>
              <a:gd name="connsiteX25" fmla="*/ 9393 w 10000"/>
              <a:gd name="connsiteY25" fmla="*/ 2190 h 10000"/>
              <a:gd name="connsiteX26" fmla="*/ 9820 w 10000"/>
              <a:gd name="connsiteY26" fmla="*/ 2190 h 10000"/>
              <a:gd name="connsiteX27" fmla="*/ 9820 w 10000"/>
              <a:gd name="connsiteY27" fmla="*/ 2190 h 10000"/>
              <a:gd name="connsiteX28" fmla="*/ 10000 w 10000"/>
              <a:gd name="connsiteY28" fmla="*/ 2190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0" fmla="*/ 9843 w 10000"/>
              <a:gd name="connsiteY0" fmla="*/ 10000 h 10000"/>
              <a:gd name="connsiteX1" fmla="*/ 6652 w 10000"/>
              <a:gd name="connsiteY1" fmla="*/ 4740 h 10000"/>
              <a:gd name="connsiteX2" fmla="*/ 6427 w 10000"/>
              <a:gd name="connsiteY2" fmla="*/ 4620 h 10000"/>
              <a:gd name="connsiteX3" fmla="*/ 6225 w 10000"/>
              <a:gd name="connsiteY3" fmla="*/ 4491 h 10000"/>
              <a:gd name="connsiteX4" fmla="*/ 6045 w 10000"/>
              <a:gd name="connsiteY4" fmla="*/ 4354 h 10000"/>
              <a:gd name="connsiteX5" fmla="*/ 5910 w 10000"/>
              <a:gd name="connsiteY5" fmla="*/ 4208 h 10000"/>
              <a:gd name="connsiteX6" fmla="*/ 5820 w 10000"/>
              <a:gd name="connsiteY6" fmla="*/ 4062 h 10000"/>
              <a:gd name="connsiteX7" fmla="*/ 5753 w 10000"/>
              <a:gd name="connsiteY7" fmla="*/ 3907 h 10000"/>
              <a:gd name="connsiteX8" fmla="*/ 5730 w 10000"/>
              <a:gd name="connsiteY8" fmla="*/ 3744 h 10000"/>
              <a:gd name="connsiteX9" fmla="*/ 5730 w 10000"/>
              <a:gd name="connsiteY9" fmla="*/ 3744 h 10000"/>
              <a:gd name="connsiteX10" fmla="*/ 5753 w 10000"/>
              <a:gd name="connsiteY10" fmla="*/ 3590 h 10000"/>
              <a:gd name="connsiteX11" fmla="*/ 5820 w 10000"/>
              <a:gd name="connsiteY11" fmla="*/ 3435 h 10000"/>
              <a:gd name="connsiteX12" fmla="*/ 5910 w 10000"/>
              <a:gd name="connsiteY12" fmla="*/ 3280 h 10000"/>
              <a:gd name="connsiteX13" fmla="*/ 6045 w 10000"/>
              <a:gd name="connsiteY13" fmla="*/ 3143 h 10000"/>
              <a:gd name="connsiteX14" fmla="*/ 6225 w 10000"/>
              <a:gd name="connsiteY14" fmla="*/ 3006 h 10000"/>
              <a:gd name="connsiteX15" fmla="*/ 6427 w 10000"/>
              <a:gd name="connsiteY15" fmla="*/ 2877 h 10000"/>
              <a:gd name="connsiteX16" fmla="*/ 6652 w 10000"/>
              <a:gd name="connsiteY16" fmla="*/ 2757 h 10000"/>
              <a:gd name="connsiteX17" fmla="*/ 6921 w 10000"/>
              <a:gd name="connsiteY17" fmla="*/ 2645 h 10000"/>
              <a:gd name="connsiteX18" fmla="*/ 7213 w 10000"/>
              <a:gd name="connsiteY18" fmla="*/ 2542 h 10000"/>
              <a:gd name="connsiteX19" fmla="*/ 7528 w 10000"/>
              <a:gd name="connsiteY19" fmla="*/ 2456 h 10000"/>
              <a:gd name="connsiteX20" fmla="*/ 7865 w 10000"/>
              <a:gd name="connsiteY20" fmla="*/ 2370 h 10000"/>
              <a:gd name="connsiteX21" fmla="*/ 8225 w 10000"/>
              <a:gd name="connsiteY21" fmla="*/ 2310 h 10000"/>
              <a:gd name="connsiteX22" fmla="*/ 8607 w 10000"/>
              <a:gd name="connsiteY22" fmla="*/ 2258 h 10000"/>
              <a:gd name="connsiteX23" fmla="*/ 8989 w 10000"/>
              <a:gd name="connsiteY23" fmla="*/ 2216 h 10000"/>
              <a:gd name="connsiteX24" fmla="*/ 9393 w 10000"/>
              <a:gd name="connsiteY24" fmla="*/ 2190 h 10000"/>
              <a:gd name="connsiteX25" fmla="*/ 9820 w 10000"/>
              <a:gd name="connsiteY25" fmla="*/ 2190 h 10000"/>
              <a:gd name="connsiteX26" fmla="*/ 9820 w 10000"/>
              <a:gd name="connsiteY26" fmla="*/ 2190 h 10000"/>
              <a:gd name="connsiteX27" fmla="*/ 10000 w 10000"/>
              <a:gd name="connsiteY27" fmla="*/ 2190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225 w 10000"/>
              <a:gd name="connsiteY2" fmla="*/ 4491 h 10000"/>
              <a:gd name="connsiteX3" fmla="*/ 6045 w 10000"/>
              <a:gd name="connsiteY3" fmla="*/ 4354 h 10000"/>
              <a:gd name="connsiteX4" fmla="*/ 5910 w 10000"/>
              <a:gd name="connsiteY4" fmla="*/ 4208 h 10000"/>
              <a:gd name="connsiteX5" fmla="*/ 5820 w 10000"/>
              <a:gd name="connsiteY5" fmla="*/ 4062 h 10000"/>
              <a:gd name="connsiteX6" fmla="*/ 5753 w 10000"/>
              <a:gd name="connsiteY6" fmla="*/ 3907 h 10000"/>
              <a:gd name="connsiteX7" fmla="*/ 5730 w 10000"/>
              <a:gd name="connsiteY7" fmla="*/ 3744 h 10000"/>
              <a:gd name="connsiteX8" fmla="*/ 5730 w 10000"/>
              <a:gd name="connsiteY8" fmla="*/ 3744 h 10000"/>
              <a:gd name="connsiteX9" fmla="*/ 5753 w 10000"/>
              <a:gd name="connsiteY9" fmla="*/ 3590 h 10000"/>
              <a:gd name="connsiteX10" fmla="*/ 5820 w 10000"/>
              <a:gd name="connsiteY10" fmla="*/ 3435 h 10000"/>
              <a:gd name="connsiteX11" fmla="*/ 5910 w 10000"/>
              <a:gd name="connsiteY11" fmla="*/ 3280 h 10000"/>
              <a:gd name="connsiteX12" fmla="*/ 6045 w 10000"/>
              <a:gd name="connsiteY12" fmla="*/ 3143 h 10000"/>
              <a:gd name="connsiteX13" fmla="*/ 6225 w 10000"/>
              <a:gd name="connsiteY13" fmla="*/ 3006 h 10000"/>
              <a:gd name="connsiteX14" fmla="*/ 6427 w 10000"/>
              <a:gd name="connsiteY14" fmla="*/ 2877 h 10000"/>
              <a:gd name="connsiteX15" fmla="*/ 6652 w 10000"/>
              <a:gd name="connsiteY15" fmla="*/ 2757 h 10000"/>
              <a:gd name="connsiteX16" fmla="*/ 6921 w 10000"/>
              <a:gd name="connsiteY16" fmla="*/ 2645 h 10000"/>
              <a:gd name="connsiteX17" fmla="*/ 7213 w 10000"/>
              <a:gd name="connsiteY17" fmla="*/ 2542 h 10000"/>
              <a:gd name="connsiteX18" fmla="*/ 7528 w 10000"/>
              <a:gd name="connsiteY18" fmla="*/ 2456 h 10000"/>
              <a:gd name="connsiteX19" fmla="*/ 7865 w 10000"/>
              <a:gd name="connsiteY19" fmla="*/ 2370 h 10000"/>
              <a:gd name="connsiteX20" fmla="*/ 8225 w 10000"/>
              <a:gd name="connsiteY20" fmla="*/ 2310 h 10000"/>
              <a:gd name="connsiteX21" fmla="*/ 8607 w 10000"/>
              <a:gd name="connsiteY21" fmla="*/ 2258 h 10000"/>
              <a:gd name="connsiteX22" fmla="*/ 8989 w 10000"/>
              <a:gd name="connsiteY22" fmla="*/ 2216 h 10000"/>
              <a:gd name="connsiteX23" fmla="*/ 9393 w 10000"/>
              <a:gd name="connsiteY23" fmla="*/ 2190 h 10000"/>
              <a:gd name="connsiteX24" fmla="*/ 9820 w 10000"/>
              <a:gd name="connsiteY24" fmla="*/ 2190 h 10000"/>
              <a:gd name="connsiteX25" fmla="*/ 9820 w 10000"/>
              <a:gd name="connsiteY25" fmla="*/ 2190 h 10000"/>
              <a:gd name="connsiteX26" fmla="*/ 10000 w 10000"/>
              <a:gd name="connsiteY26" fmla="*/ 2190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045 w 10000"/>
              <a:gd name="connsiteY2" fmla="*/ 4354 h 10000"/>
              <a:gd name="connsiteX3" fmla="*/ 5910 w 10000"/>
              <a:gd name="connsiteY3" fmla="*/ 4208 h 10000"/>
              <a:gd name="connsiteX4" fmla="*/ 5820 w 10000"/>
              <a:gd name="connsiteY4" fmla="*/ 4062 h 10000"/>
              <a:gd name="connsiteX5" fmla="*/ 5753 w 10000"/>
              <a:gd name="connsiteY5" fmla="*/ 3907 h 10000"/>
              <a:gd name="connsiteX6" fmla="*/ 5730 w 10000"/>
              <a:gd name="connsiteY6" fmla="*/ 3744 h 10000"/>
              <a:gd name="connsiteX7" fmla="*/ 5730 w 10000"/>
              <a:gd name="connsiteY7" fmla="*/ 3744 h 10000"/>
              <a:gd name="connsiteX8" fmla="*/ 5753 w 10000"/>
              <a:gd name="connsiteY8" fmla="*/ 3590 h 10000"/>
              <a:gd name="connsiteX9" fmla="*/ 5820 w 10000"/>
              <a:gd name="connsiteY9" fmla="*/ 3435 h 10000"/>
              <a:gd name="connsiteX10" fmla="*/ 5910 w 10000"/>
              <a:gd name="connsiteY10" fmla="*/ 3280 h 10000"/>
              <a:gd name="connsiteX11" fmla="*/ 6045 w 10000"/>
              <a:gd name="connsiteY11" fmla="*/ 3143 h 10000"/>
              <a:gd name="connsiteX12" fmla="*/ 6225 w 10000"/>
              <a:gd name="connsiteY12" fmla="*/ 3006 h 10000"/>
              <a:gd name="connsiteX13" fmla="*/ 6427 w 10000"/>
              <a:gd name="connsiteY13" fmla="*/ 2877 h 10000"/>
              <a:gd name="connsiteX14" fmla="*/ 6652 w 10000"/>
              <a:gd name="connsiteY14" fmla="*/ 2757 h 10000"/>
              <a:gd name="connsiteX15" fmla="*/ 6921 w 10000"/>
              <a:gd name="connsiteY15" fmla="*/ 2645 h 10000"/>
              <a:gd name="connsiteX16" fmla="*/ 7213 w 10000"/>
              <a:gd name="connsiteY16" fmla="*/ 2542 h 10000"/>
              <a:gd name="connsiteX17" fmla="*/ 7528 w 10000"/>
              <a:gd name="connsiteY17" fmla="*/ 2456 h 10000"/>
              <a:gd name="connsiteX18" fmla="*/ 7865 w 10000"/>
              <a:gd name="connsiteY18" fmla="*/ 2370 h 10000"/>
              <a:gd name="connsiteX19" fmla="*/ 8225 w 10000"/>
              <a:gd name="connsiteY19" fmla="*/ 2310 h 10000"/>
              <a:gd name="connsiteX20" fmla="*/ 8607 w 10000"/>
              <a:gd name="connsiteY20" fmla="*/ 2258 h 10000"/>
              <a:gd name="connsiteX21" fmla="*/ 8989 w 10000"/>
              <a:gd name="connsiteY21" fmla="*/ 2216 h 10000"/>
              <a:gd name="connsiteX22" fmla="*/ 9393 w 10000"/>
              <a:gd name="connsiteY22" fmla="*/ 2190 h 10000"/>
              <a:gd name="connsiteX23" fmla="*/ 9820 w 10000"/>
              <a:gd name="connsiteY23" fmla="*/ 2190 h 10000"/>
              <a:gd name="connsiteX24" fmla="*/ 9820 w 10000"/>
              <a:gd name="connsiteY24" fmla="*/ 2190 h 10000"/>
              <a:gd name="connsiteX25" fmla="*/ 10000 w 10000"/>
              <a:gd name="connsiteY25" fmla="*/ 2190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0" fmla="*/ 9843 w 10000"/>
              <a:gd name="connsiteY0" fmla="*/ 10000 h 10000"/>
              <a:gd name="connsiteX1" fmla="*/ 6045 w 10000"/>
              <a:gd name="connsiteY1" fmla="*/ 4354 h 10000"/>
              <a:gd name="connsiteX2" fmla="*/ 5910 w 10000"/>
              <a:gd name="connsiteY2" fmla="*/ 4208 h 10000"/>
              <a:gd name="connsiteX3" fmla="*/ 5820 w 10000"/>
              <a:gd name="connsiteY3" fmla="*/ 4062 h 10000"/>
              <a:gd name="connsiteX4" fmla="*/ 5753 w 10000"/>
              <a:gd name="connsiteY4" fmla="*/ 3907 h 10000"/>
              <a:gd name="connsiteX5" fmla="*/ 5730 w 10000"/>
              <a:gd name="connsiteY5" fmla="*/ 3744 h 10000"/>
              <a:gd name="connsiteX6" fmla="*/ 5730 w 10000"/>
              <a:gd name="connsiteY6" fmla="*/ 3744 h 10000"/>
              <a:gd name="connsiteX7" fmla="*/ 5753 w 10000"/>
              <a:gd name="connsiteY7" fmla="*/ 3590 h 10000"/>
              <a:gd name="connsiteX8" fmla="*/ 5820 w 10000"/>
              <a:gd name="connsiteY8" fmla="*/ 3435 h 10000"/>
              <a:gd name="connsiteX9" fmla="*/ 5910 w 10000"/>
              <a:gd name="connsiteY9" fmla="*/ 3280 h 10000"/>
              <a:gd name="connsiteX10" fmla="*/ 6045 w 10000"/>
              <a:gd name="connsiteY10" fmla="*/ 3143 h 10000"/>
              <a:gd name="connsiteX11" fmla="*/ 6225 w 10000"/>
              <a:gd name="connsiteY11" fmla="*/ 3006 h 10000"/>
              <a:gd name="connsiteX12" fmla="*/ 6427 w 10000"/>
              <a:gd name="connsiteY12" fmla="*/ 2877 h 10000"/>
              <a:gd name="connsiteX13" fmla="*/ 6652 w 10000"/>
              <a:gd name="connsiteY13" fmla="*/ 2757 h 10000"/>
              <a:gd name="connsiteX14" fmla="*/ 6921 w 10000"/>
              <a:gd name="connsiteY14" fmla="*/ 2645 h 10000"/>
              <a:gd name="connsiteX15" fmla="*/ 7213 w 10000"/>
              <a:gd name="connsiteY15" fmla="*/ 2542 h 10000"/>
              <a:gd name="connsiteX16" fmla="*/ 7528 w 10000"/>
              <a:gd name="connsiteY16" fmla="*/ 2456 h 10000"/>
              <a:gd name="connsiteX17" fmla="*/ 7865 w 10000"/>
              <a:gd name="connsiteY17" fmla="*/ 2370 h 10000"/>
              <a:gd name="connsiteX18" fmla="*/ 8225 w 10000"/>
              <a:gd name="connsiteY18" fmla="*/ 2310 h 10000"/>
              <a:gd name="connsiteX19" fmla="*/ 8607 w 10000"/>
              <a:gd name="connsiteY19" fmla="*/ 2258 h 10000"/>
              <a:gd name="connsiteX20" fmla="*/ 8989 w 10000"/>
              <a:gd name="connsiteY20" fmla="*/ 2216 h 10000"/>
              <a:gd name="connsiteX21" fmla="*/ 9393 w 10000"/>
              <a:gd name="connsiteY21" fmla="*/ 2190 h 10000"/>
              <a:gd name="connsiteX22" fmla="*/ 9820 w 10000"/>
              <a:gd name="connsiteY22" fmla="*/ 2190 h 10000"/>
              <a:gd name="connsiteX23" fmla="*/ 9820 w 10000"/>
              <a:gd name="connsiteY23" fmla="*/ 2190 h 10000"/>
              <a:gd name="connsiteX24" fmla="*/ 10000 w 10000"/>
              <a:gd name="connsiteY24" fmla="*/ 2190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219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6707 w 10000"/>
              <a:gd name="connsiteY14" fmla="*/ 2605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820 w 10000"/>
              <a:gd name="connsiteY4" fmla="*/ 0 h 10000"/>
              <a:gd name="connsiteX5" fmla="*/ 9303 w 10000"/>
              <a:gd name="connsiteY5" fmla="*/ 9 h 10000"/>
              <a:gd name="connsiteX6" fmla="*/ 8809 w 10000"/>
              <a:gd name="connsiteY6" fmla="*/ 17 h 10000"/>
              <a:gd name="connsiteX7" fmla="*/ 8315 w 10000"/>
              <a:gd name="connsiteY7" fmla="*/ 43 h 10000"/>
              <a:gd name="connsiteX8" fmla="*/ 7843 w 10000"/>
              <a:gd name="connsiteY8" fmla="*/ 77 h 10000"/>
              <a:gd name="connsiteX9" fmla="*/ 7371 w 10000"/>
              <a:gd name="connsiteY9" fmla="*/ 120 h 10000"/>
              <a:gd name="connsiteX10" fmla="*/ 6899 w 10000"/>
              <a:gd name="connsiteY10" fmla="*/ 172 h 10000"/>
              <a:gd name="connsiteX11" fmla="*/ 6449 w 10000"/>
              <a:gd name="connsiteY11" fmla="*/ 223 h 10000"/>
              <a:gd name="connsiteX12" fmla="*/ 6000 w 10000"/>
              <a:gd name="connsiteY12" fmla="*/ 292 h 10000"/>
              <a:gd name="connsiteX13" fmla="*/ 5551 w 10000"/>
              <a:gd name="connsiteY13" fmla="*/ 369 h 10000"/>
              <a:gd name="connsiteX14" fmla="*/ 5146 w 10000"/>
              <a:gd name="connsiteY14" fmla="*/ 455 h 10000"/>
              <a:gd name="connsiteX15" fmla="*/ 4719 w 10000"/>
              <a:gd name="connsiteY15" fmla="*/ 541 h 10000"/>
              <a:gd name="connsiteX16" fmla="*/ 4337 w 10000"/>
              <a:gd name="connsiteY16" fmla="*/ 644 h 10000"/>
              <a:gd name="connsiteX17" fmla="*/ 3955 w 10000"/>
              <a:gd name="connsiteY17" fmla="*/ 747 h 10000"/>
              <a:gd name="connsiteX18" fmla="*/ 3573 w 10000"/>
              <a:gd name="connsiteY18" fmla="*/ 859 h 10000"/>
              <a:gd name="connsiteX19" fmla="*/ 3213 w 10000"/>
              <a:gd name="connsiteY19" fmla="*/ 970 h 10000"/>
              <a:gd name="connsiteX20" fmla="*/ 2876 w 10000"/>
              <a:gd name="connsiteY20" fmla="*/ 1099 h 10000"/>
              <a:gd name="connsiteX21" fmla="*/ 2562 w 10000"/>
              <a:gd name="connsiteY21" fmla="*/ 1228 h 10000"/>
              <a:gd name="connsiteX22" fmla="*/ 2247 w 10000"/>
              <a:gd name="connsiteY22" fmla="*/ 1365 h 10000"/>
              <a:gd name="connsiteX23" fmla="*/ 1955 w 10000"/>
              <a:gd name="connsiteY23" fmla="*/ 1503 h 10000"/>
              <a:gd name="connsiteX24" fmla="*/ 1685 w 10000"/>
              <a:gd name="connsiteY24" fmla="*/ 1649 h 10000"/>
              <a:gd name="connsiteX25" fmla="*/ 1416 w 10000"/>
              <a:gd name="connsiteY25" fmla="*/ 1803 h 10000"/>
              <a:gd name="connsiteX26" fmla="*/ 1191 w 10000"/>
              <a:gd name="connsiteY26" fmla="*/ 1958 h 10000"/>
              <a:gd name="connsiteX27" fmla="*/ 966 w 10000"/>
              <a:gd name="connsiteY27" fmla="*/ 2121 h 10000"/>
              <a:gd name="connsiteX28" fmla="*/ 787 w 10000"/>
              <a:gd name="connsiteY28" fmla="*/ 2293 h 10000"/>
              <a:gd name="connsiteX29" fmla="*/ 607 w 10000"/>
              <a:gd name="connsiteY29" fmla="*/ 2456 h 10000"/>
              <a:gd name="connsiteX30" fmla="*/ 449 w 10000"/>
              <a:gd name="connsiteY30" fmla="*/ 2636 h 10000"/>
              <a:gd name="connsiteX31" fmla="*/ 315 w 10000"/>
              <a:gd name="connsiteY31" fmla="*/ 2808 h 10000"/>
              <a:gd name="connsiteX32" fmla="*/ 202 w 10000"/>
              <a:gd name="connsiteY32" fmla="*/ 2988 h 10000"/>
              <a:gd name="connsiteX33" fmla="*/ 112 w 10000"/>
              <a:gd name="connsiteY33" fmla="*/ 3177 h 10000"/>
              <a:gd name="connsiteX34" fmla="*/ 67 w 10000"/>
              <a:gd name="connsiteY34" fmla="*/ 3366 h 10000"/>
              <a:gd name="connsiteX35" fmla="*/ 22 w 10000"/>
              <a:gd name="connsiteY35" fmla="*/ 3555 h 10000"/>
              <a:gd name="connsiteX36" fmla="*/ 0 w 10000"/>
              <a:gd name="connsiteY36" fmla="*/ 3744 h 10000"/>
              <a:gd name="connsiteX37" fmla="*/ 0 w 10000"/>
              <a:gd name="connsiteY37" fmla="*/ 3744 h 10000"/>
              <a:gd name="connsiteX38" fmla="*/ 22 w 10000"/>
              <a:gd name="connsiteY38" fmla="*/ 4019 h 10000"/>
              <a:gd name="connsiteX39" fmla="*/ 90 w 10000"/>
              <a:gd name="connsiteY39" fmla="*/ 4268 h 10000"/>
              <a:gd name="connsiteX40" fmla="*/ 180 w 10000"/>
              <a:gd name="connsiteY40" fmla="*/ 4517 h 10000"/>
              <a:gd name="connsiteX41" fmla="*/ 247 w 10000"/>
              <a:gd name="connsiteY41" fmla="*/ 4629 h 10000"/>
              <a:gd name="connsiteX42" fmla="*/ 337 w 10000"/>
              <a:gd name="connsiteY42" fmla="*/ 4749 h 10000"/>
              <a:gd name="connsiteX43" fmla="*/ 427 w 10000"/>
              <a:gd name="connsiteY43" fmla="*/ 4869 h 10000"/>
              <a:gd name="connsiteX44" fmla="*/ 562 w 10000"/>
              <a:gd name="connsiteY44" fmla="*/ 4989 h 10000"/>
              <a:gd name="connsiteX45" fmla="*/ 831 w 10000"/>
              <a:gd name="connsiteY45" fmla="*/ 5243 h 10000"/>
              <a:gd name="connsiteX46" fmla="*/ 1191 w 10000"/>
              <a:gd name="connsiteY46" fmla="*/ 5509 h 10000"/>
              <a:gd name="connsiteX47" fmla="*/ 1618 w 10000"/>
              <a:gd name="connsiteY47" fmla="*/ 5801 h 10000"/>
              <a:gd name="connsiteX48" fmla="*/ 2135 w 10000"/>
              <a:gd name="connsiteY48" fmla="*/ 6119 h 10000"/>
              <a:gd name="connsiteX49" fmla="*/ 2764 w 10000"/>
              <a:gd name="connsiteY49" fmla="*/ 6471 h 10000"/>
              <a:gd name="connsiteX50" fmla="*/ 3483 w 10000"/>
              <a:gd name="connsiteY50" fmla="*/ 6874 h 10000"/>
              <a:gd name="connsiteX51" fmla="*/ 4292 w 10000"/>
              <a:gd name="connsiteY51" fmla="*/ 7329 h 10000"/>
              <a:gd name="connsiteX52" fmla="*/ 6292 w 10000"/>
              <a:gd name="connsiteY52" fmla="*/ 8420 h 10000"/>
              <a:gd name="connsiteX53" fmla="*/ 8809 w 10000"/>
              <a:gd name="connsiteY53" fmla="*/ 9794 h 10000"/>
              <a:gd name="connsiteX54" fmla="*/ 8809 w 10000"/>
              <a:gd name="connsiteY54" fmla="*/ 9794 h 10000"/>
              <a:gd name="connsiteX55" fmla="*/ 8921 w 10000"/>
              <a:gd name="connsiteY55" fmla="*/ 9845 h 10000"/>
              <a:gd name="connsiteX56" fmla="*/ 9056 w 10000"/>
              <a:gd name="connsiteY56" fmla="*/ 9897 h 10000"/>
              <a:gd name="connsiteX57" fmla="*/ 9191 w 10000"/>
              <a:gd name="connsiteY57" fmla="*/ 9931 h 10000"/>
              <a:gd name="connsiteX58" fmla="*/ 9348 w 10000"/>
              <a:gd name="connsiteY58" fmla="*/ 9957 h 10000"/>
              <a:gd name="connsiteX59" fmla="*/ 9506 w 10000"/>
              <a:gd name="connsiteY59" fmla="*/ 9983 h 10000"/>
              <a:gd name="connsiteX60" fmla="*/ 9663 w 10000"/>
              <a:gd name="connsiteY60" fmla="*/ 9991 h 10000"/>
              <a:gd name="connsiteX61" fmla="*/ 9843 w 10000"/>
              <a:gd name="connsiteY61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303 w 10000"/>
              <a:gd name="connsiteY4" fmla="*/ 9 h 10000"/>
              <a:gd name="connsiteX5" fmla="*/ 8809 w 10000"/>
              <a:gd name="connsiteY5" fmla="*/ 17 h 10000"/>
              <a:gd name="connsiteX6" fmla="*/ 8315 w 10000"/>
              <a:gd name="connsiteY6" fmla="*/ 43 h 10000"/>
              <a:gd name="connsiteX7" fmla="*/ 7843 w 10000"/>
              <a:gd name="connsiteY7" fmla="*/ 77 h 10000"/>
              <a:gd name="connsiteX8" fmla="*/ 7371 w 10000"/>
              <a:gd name="connsiteY8" fmla="*/ 120 h 10000"/>
              <a:gd name="connsiteX9" fmla="*/ 6899 w 10000"/>
              <a:gd name="connsiteY9" fmla="*/ 172 h 10000"/>
              <a:gd name="connsiteX10" fmla="*/ 6449 w 10000"/>
              <a:gd name="connsiteY10" fmla="*/ 223 h 10000"/>
              <a:gd name="connsiteX11" fmla="*/ 6000 w 10000"/>
              <a:gd name="connsiteY11" fmla="*/ 292 h 10000"/>
              <a:gd name="connsiteX12" fmla="*/ 5551 w 10000"/>
              <a:gd name="connsiteY12" fmla="*/ 369 h 10000"/>
              <a:gd name="connsiteX13" fmla="*/ 5146 w 10000"/>
              <a:gd name="connsiteY13" fmla="*/ 455 h 10000"/>
              <a:gd name="connsiteX14" fmla="*/ 4719 w 10000"/>
              <a:gd name="connsiteY14" fmla="*/ 541 h 10000"/>
              <a:gd name="connsiteX15" fmla="*/ 4337 w 10000"/>
              <a:gd name="connsiteY15" fmla="*/ 644 h 10000"/>
              <a:gd name="connsiteX16" fmla="*/ 3955 w 10000"/>
              <a:gd name="connsiteY16" fmla="*/ 747 h 10000"/>
              <a:gd name="connsiteX17" fmla="*/ 3573 w 10000"/>
              <a:gd name="connsiteY17" fmla="*/ 859 h 10000"/>
              <a:gd name="connsiteX18" fmla="*/ 3213 w 10000"/>
              <a:gd name="connsiteY18" fmla="*/ 970 h 10000"/>
              <a:gd name="connsiteX19" fmla="*/ 2876 w 10000"/>
              <a:gd name="connsiteY19" fmla="*/ 1099 h 10000"/>
              <a:gd name="connsiteX20" fmla="*/ 2562 w 10000"/>
              <a:gd name="connsiteY20" fmla="*/ 1228 h 10000"/>
              <a:gd name="connsiteX21" fmla="*/ 2247 w 10000"/>
              <a:gd name="connsiteY21" fmla="*/ 1365 h 10000"/>
              <a:gd name="connsiteX22" fmla="*/ 1955 w 10000"/>
              <a:gd name="connsiteY22" fmla="*/ 1503 h 10000"/>
              <a:gd name="connsiteX23" fmla="*/ 1685 w 10000"/>
              <a:gd name="connsiteY23" fmla="*/ 1649 h 10000"/>
              <a:gd name="connsiteX24" fmla="*/ 1416 w 10000"/>
              <a:gd name="connsiteY24" fmla="*/ 1803 h 10000"/>
              <a:gd name="connsiteX25" fmla="*/ 1191 w 10000"/>
              <a:gd name="connsiteY25" fmla="*/ 1958 h 10000"/>
              <a:gd name="connsiteX26" fmla="*/ 966 w 10000"/>
              <a:gd name="connsiteY26" fmla="*/ 2121 h 10000"/>
              <a:gd name="connsiteX27" fmla="*/ 787 w 10000"/>
              <a:gd name="connsiteY27" fmla="*/ 2293 h 10000"/>
              <a:gd name="connsiteX28" fmla="*/ 607 w 10000"/>
              <a:gd name="connsiteY28" fmla="*/ 2456 h 10000"/>
              <a:gd name="connsiteX29" fmla="*/ 449 w 10000"/>
              <a:gd name="connsiteY29" fmla="*/ 2636 h 10000"/>
              <a:gd name="connsiteX30" fmla="*/ 315 w 10000"/>
              <a:gd name="connsiteY30" fmla="*/ 2808 h 10000"/>
              <a:gd name="connsiteX31" fmla="*/ 202 w 10000"/>
              <a:gd name="connsiteY31" fmla="*/ 2988 h 10000"/>
              <a:gd name="connsiteX32" fmla="*/ 112 w 10000"/>
              <a:gd name="connsiteY32" fmla="*/ 3177 h 10000"/>
              <a:gd name="connsiteX33" fmla="*/ 67 w 10000"/>
              <a:gd name="connsiteY33" fmla="*/ 3366 h 10000"/>
              <a:gd name="connsiteX34" fmla="*/ 22 w 10000"/>
              <a:gd name="connsiteY34" fmla="*/ 3555 h 10000"/>
              <a:gd name="connsiteX35" fmla="*/ 0 w 10000"/>
              <a:gd name="connsiteY35" fmla="*/ 3744 h 10000"/>
              <a:gd name="connsiteX36" fmla="*/ 0 w 10000"/>
              <a:gd name="connsiteY36" fmla="*/ 3744 h 10000"/>
              <a:gd name="connsiteX37" fmla="*/ 22 w 10000"/>
              <a:gd name="connsiteY37" fmla="*/ 4019 h 10000"/>
              <a:gd name="connsiteX38" fmla="*/ 90 w 10000"/>
              <a:gd name="connsiteY38" fmla="*/ 4268 h 10000"/>
              <a:gd name="connsiteX39" fmla="*/ 180 w 10000"/>
              <a:gd name="connsiteY39" fmla="*/ 4517 h 10000"/>
              <a:gd name="connsiteX40" fmla="*/ 247 w 10000"/>
              <a:gd name="connsiteY40" fmla="*/ 4629 h 10000"/>
              <a:gd name="connsiteX41" fmla="*/ 337 w 10000"/>
              <a:gd name="connsiteY41" fmla="*/ 4749 h 10000"/>
              <a:gd name="connsiteX42" fmla="*/ 427 w 10000"/>
              <a:gd name="connsiteY42" fmla="*/ 4869 h 10000"/>
              <a:gd name="connsiteX43" fmla="*/ 562 w 10000"/>
              <a:gd name="connsiteY43" fmla="*/ 4989 h 10000"/>
              <a:gd name="connsiteX44" fmla="*/ 831 w 10000"/>
              <a:gd name="connsiteY44" fmla="*/ 5243 h 10000"/>
              <a:gd name="connsiteX45" fmla="*/ 1191 w 10000"/>
              <a:gd name="connsiteY45" fmla="*/ 5509 h 10000"/>
              <a:gd name="connsiteX46" fmla="*/ 1618 w 10000"/>
              <a:gd name="connsiteY46" fmla="*/ 5801 h 10000"/>
              <a:gd name="connsiteX47" fmla="*/ 2135 w 10000"/>
              <a:gd name="connsiteY47" fmla="*/ 6119 h 10000"/>
              <a:gd name="connsiteX48" fmla="*/ 2764 w 10000"/>
              <a:gd name="connsiteY48" fmla="*/ 6471 h 10000"/>
              <a:gd name="connsiteX49" fmla="*/ 3483 w 10000"/>
              <a:gd name="connsiteY49" fmla="*/ 6874 h 10000"/>
              <a:gd name="connsiteX50" fmla="*/ 4292 w 10000"/>
              <a:gd name="connsiteY50" fmla="*/ 7329 h 10000"/>
              <a:gd name="connsiteX51" fmla="*/ 6292 w 10000"/>
              <a:gd name="connsiteY51" fmla="*/ 8420 h 10000"/>
              <a:gd name="connsiteX52" fmla="*/ 8809 w 10000"/>
              <a:gd name="connsiteY52" fmla="*/ 9794 h 10000"/>
              <a:gd name="connsiteX53" fmla="*/ 8809 w 10000"/>
              <a:gd name="connsiteY53" fmla="*/ 9794 h 10000"/>
              <a:gd name="connsiteX54" fmla="*/ 8921 w 10000"/>
              <a:gd name="connsiteY54" fmla="*/ 9845 h 10000"/>
              <a:gd name="connsiteX55" fmla="*/ 9056 w 10000"/>
              <a:gd name="connsiteY55" fmla="*/ 9897 h 10000"/>
              <a:gd name="connsiteX56" fmla="*/ 9191 w 10000"/>
              <a:gd name="connsiteY56" fmla="*/ 9931 h 10000"/>
              <a:gd name="connsiteX57" fmla="*/ 9348 w 10000"/>
              <a:gd name="connsiteY57" fmla="*/ 9957 h 10000"/>
              <a:gd name="connsiteX58" fmla="*/ 9506 w 10000"/>
              <a:gd name="connsiteY58" fmla="*/ 9983 h 10000"/>
              <a:gd name="connsiteX59" fmla="*/ 9663 w 10000"/>
              <a:gd name="connsiteY59" fmla="*/ 9991 h 10000"/>
              <a:gd name="connsiteX60" fmla="*/ 9843 w 10000"/>
              <a:gd name="connsiteY60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303 w 10000"/>
              <a:gd name="connsiteY3" fmla="*/ 9 h 10000"/>
              <a:gd name="connsiteX4" fmla="*/ 8809 w 10000"/>
              <a:gd name="connsiteY4" fmla="*/ 17 h 10000"/>
              <a:gd name="connsiteX5" fmla="*/ 8315 w 10000"/>
              <a:gd name="connsiteY5" fmla="*/ 43 h 10000"/>
              <a:gd name="connsiteX6" fmla="*/ 7843 w 10000"/>
              <a:gd name="connsiteY6" fmla="*/ 77 h 10000"/>
              <a:gd name="connsiteX7" fmla="*/ 7371 w 10000"/>
              <a:gd name="connsiteY7" fmla="*/ 120 h 10000"/>
              <a:gd name="connsiteX8" fmla="*/ 6899 w 10000"/>
              <a:gd name="connsiteY8" fmla="*/ 172 h 10000"/>
              <a:gd name="connsiteX9" fmla="*/ 6449 w 10000"/>
              <a:gd name="connsiteY9" fmla="*/ 223 h 10000"/>
              <a:gd name="connsiteX10" fmla="*/ 6000 w 10000"/>
              <a:gd name="connsiteY10" fmla="*/ 292 h 10000"/>
              <a:gd name="connsiteX11" fmla="*/ 5551 w 10000"/>
              <a:gd name="connsiteY11" fmla="*/ 369 h 10000"/>
              <a:gd name="connsiteX12" fmla="*/ 5146 w 10000"/>
              <a:gd name="connsiteY12" fmla="*/ 455 h 10000"/>
              <a:gd name="connsiteX13" fmla="*/ 4719 w 10000"/>
              <a:gd name="connsiteY13" fmla="*/ 541 h 10000"/>
              <a:gd name="connsiteX14" fmla="*/ 4337 w 10000"/>
              <a:gd name="connsiteY14" fmla="*/ 644 h 10000"/>
              <a:gd name="connsiteX15" fmla="*/ 3955 w 10000"/>
              <a:gd name="connsiteY15" fmla="*/ 747 h 10000"/>
              <a:gd name="connsiteX16" fmla="*/ 3573 w 10000"/>
              <a:gd name="connsiteY16" fmla="*/ 859 h 10000"/>
              <a:gd name="connsiteX17" fmla="*/ 3213 w 10000"/>
              <a:gd name="connsiteY17" fmla="*/ 970 h 10000"/>
              <a:gd name="connsiteX18" fmla="*/ 2876 w 10000"/>
              <a:gd name="connsiteY18" fmla="*/ 1099 h 10000"/>
              <a:gd name="connsiteX19" fmla="*/ 2562 w 10000"/>
              <a:gd name="connsiteY19" fmla="*/ 1228 h 10000"/>
              <a:gd name="connsiteX20" fmla="*/ 2247 w 10000"/>
              <a:gd name="connsiteY20" fmla="*/ 1365 h 10000"/>
              <a:gd name="connsiteX21" fmla="*/ 1955 w 10000"/>
              <a:gd name="connsiteY21" fmla="*/ 1503 h 10000"/>
              <a:gd name="connsiteX22" fmla="*/ 1685 w 10000"/>
              <a:gd name="connsiteY22" fmla="*/ 1649 h 10000"/>
              <a:gd name="connsiteX23" fmla="*/ 1416 w 10000"/>
              <a:gd name="connsiteY23" fmla="*/ 1803 h 10000"/>
              <a:gd name="connsiteX24" fmla="*/ 1191 w 10000"/>
              <a:gd name="connsiteY24" fmla="*/ 1958 h 10000"/>
              <a:gd name="connsiteX25" fmla="*/ 966 w 10000"/>
              <a:gd name="connsiteY25" fmla="*/ 2121 h 10000"/>
              <a:gd name="connsiteX26" fmla="*/ 787 w 10000"/>
              <a:gd name="connsiteY26" fmla="*/ 2293 h 10000"/>
              <a:gd name="connsiteX27" fmla="*/ 607 w 10000"/>
              <a:gd name="connsiteY27" fmla="*/ 2456 h 10000"/>
              <a:gd name="connsiteX28" fmla="*/ 449 w 10000"/>
              <a:gd name="connsiteY28" fmla="*/ 2636 h 10000"/>
              <a:gd name="connsiteX29" fmla="*/ 315 w 10000"/>
              <a:gd name="connsiteY29" fmla="*/ 2808 h 10000"/>
              <a:gd name="connsiteX30" fmla="*/ 202 w 10000"/>
              <a:gd name="connsiteY30" fmla="*/ 2988 h 10000"/>
              <a:gd name="connsiteX31" fmla="*/ 112 w 10000"/>
              <a:gd name="connsiteY31" fmla="*/ 3177 h 10000"/>
              <a:gd name="connsiteX32" fmla="*/ 67 w 10000"/>
              <a:gd name="connsiteY32" fmla="*/ 3366 h 10000"/>
              <a:gd name="connsiteX33" fmla="*/ 22 w 10000"/>
              <a:gd name="connsiteY33" fmla="*/ 3555 h 10000"/>
              <a:gd name="connsiteX34" fmla="*/ 0 w 10000"/>
              <a:gd name="connsiteY34" fmla="*/ 3744 h 10000"/>
              <a:gd name="connsiteX35" fmla="*/ 0 w 10000"/>
              <a:gd name="connsiteY35" fmla="*/ 3744 h 10000"/>
              <a:gd name="connsiteX36" fmla="*/ 22 w 10000"/>
              <a:gd name="connsiteY36" fmla="*/ 4019 h 10000"/>
              <a:gd name="connsiteX37" fmla="*/ 90 w 10000"/>
              <a:gd name="connsiteY37" fmla="*/ 4268 h 10000"/>
              <a:gd name="connsiteX38" fmla="*/ 180 w 10000"/>
              <a:gd name="connsiteY38" fmla="*/ 4517 h 10000"/>
              <a:gd name="connsiteX39" fmla="*/ 247 w 10000"/>
              <a:gd name="connsiteY39" fmla="*/ 4629 h 10000"/>
              <a:gd name="connsiteX40" fmla="*/ 337 w 10000"/>
              <a:gd name="connsiteY40" fmla="*/ 4749 h 10000"/>
              <a:gd name="connsiteX41" fmla="*/ 427 w 10000"/>
              <a:gd name="connsiteY41" fmla="*/ 4869 h 10000"/>
              <a:gd name="connsiteX42" fmla="*/ 562 w 10000"/>
              <a:gd name="connsiteY42" fmla="*/ 4989 h 10000"/>
              <a:gd name="connsiteX43" fmla="*/ 831 w 10000"/>
              <a:gd name="connsiteY43" fmla="*/ 5243 h 10000"/>
              <a:gd name="connsiteX44" fmla="*/ 1191 w 10000"/>
              <a:gd name="connsiteY44" fmla="*/ 5509 h 10000"/>
              <a:gd name="connsiteX45" fmla="*/ 1618 w 10000"/>
              <a:gd name="connsiteY45" fmla="*/ 5801 h 10000"/>
              <a:gd name="connsiteX46" fmla="*/ 2135 w 10000"/>
              <a:gd name="connsiteY46" fmla="*/ 6119 h 10000"/>
              <a:gd name="connsiteX47" fmla="*/ 2764 w 10000"/>
              <a:gd name="connsiteY47" fmla="*/ 6471 h 10000"/>
              <a:gd name="connsiteX48" fmla="*/ 3483 w 10000"/>
              <a:gd name="connsiteY48" fmla="*/ 6874 h 10000"/>
              <a:gd name="connsiteX49" fmla="*/ 4292 w 10000"/>
              <a:gd name="connsiteY49" fmla="*/ 7329 h 10000"/>
              <a:gd name="connsiteX50" fmla="*/ 6292 w 10000"/>
              <a:gd name="connsiteY50" fmla="*/ 8420 h 10000"/>
              <a:gd name="connsiteX51" fmla="*/ 8809 w 10000"/>
              <a:gd name="connsiteY51" fmla="*/ 9794 h 10000"/>
              <a:gd name="connsiteX52" fmla="*/ 8809 w 10000"/>
              <a:gd name="connsiteY52" fmla="*/ 9794 h 10000"/>
              <a:gd name="connsiteX53" fmla="*/ 8921 w 10000"/>
              <a:gd name="connsiteY53" fmla="*/ 9845 h 10000"/>
              <a:gd name="connsiteX54" fmla="*/ 9056 w 10000"/>
              <a:gd name="connsiteY54" fmla="*/ 9897 h 10000"/>
              <a:gd name="connsiteX55" fmla="*/ 9191 w 10000"/>
              <a:gd name="connsiteY55" fmla="*/ 9931 h 10000"/>
              <a:gd name="connsiteX56" fmla="*/ 9348 w 10000"/>
              <a:gd name="connsiteY56" fmla="*/ 9957 h 10000"/>
              <a:gd name="connsiteX57" fmla="*/ 9506 w 10000"/>
              <a:gd name="connsiteY57" fmla="*/ 9983 h 10000"/>
              <a:gd name="connsiteX58" fmla="*/ 9663 w 10000"/>
              <a:gd name="connsiteY58" fmla="*/ 9991 h 10000"/>
              <a:gd name="connsiteX59" fmla="*/ 9843 w 10000"/>
              <a:gd name="connsiteY59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9303 w 10000"/>
              <a:gd name="connsiteY2" fmla="*/ 9 h 10000"/>
              <a:gd name="connsiteX3" fmla="*/ 8809 w 10000"/>
              <a:gd name="connsiteY3" fmla="*/ 17 h 10000"/>
              <a:gd name="connsiteX4" fmla="*/ 8315 w 10000"/>
              <a:gd name="connsiteY4" fmla="*/ 43 h 10000"/>
              <a:gd name="connsiteX5" fmla="*/ 7843 w 10000"/>
              <a:gd name="connsiteY5" fmla="*/ 77 h 10000"/>
              <a:gd name="connsiteX6" fmla="*/ 7371 w 10000"/>
              <a:gd name="connsiteY6" fmla="*/ 120 h 10000"/>
              <a:gd name="connsiteX7" fmla="*/ 6899 w 10000"/>
              <a:gd name="connsiteY7" fmla="*/ 172 h 10000"/>
              <a:gd name="connsiteX8" fmla="*/ 6449 w 10000"/>
              <a:gd name="connsiteY8" fmla="*/ 223 h 10000"/>
              <a:gd name="connsiteX9" fmla="*/ 6000 w 10000"/>
              <a:gd name="connsiteY9" fmla="*/ 292 h 10000"/>
              <a:gd name="connsiteX10" fmla="*/ 5551 w 10000"/>
              <a:gd name="connsiteY10" fmla="*/ 369 h 10000"/>
              <a:gd name="connsiteX11" fmla="*/ 5146 w 10000"/>
              <a:gd name="connsiteY11" fmla="*/ 455 h 10000"/>
              <a:gd name="connsiteX12" fmla="*/ 4719 w 10000"/>
              <a:gd name="connsiteY12" fmla="*/ 541 h 10000"/>
              <a:gd name="connsiteX13" fmla="*/ 4337 w 10000"/>
              <a:gd name="connsiteY13" fmla="*/ 644 h 10000"/>
              <a:gd name="connsiteX14" fmla="*/ 3955 w 10000"/>
              <a:gd name="connsiteY14" fmla="*/ 747 h 10000"/>
              <a:gd name="connsiteX15" fmla="*/ 3573 w 10000"/>
              <a:gd name="connsiteY15" fmla="*/ 859 h 10000"/>
              <a:gd name="connsiteX16" fmla="*/ 3213 w 10000"/>
              <a:gd name="connsiteY16" fmla="*/ 970 h 10000"/>
              <a:gd name="connsiteX17" fmla="*/ 2876 w 10000"/>
              <a:gd name="connsiteY17" fmla="*/ 1099 h 10000"/>
              <a:gd name="connsiteX18" fmla="*/ 2562 w 10000"/>
              <a:gd name="connsiteY18" fmla="*/ 1228 h 10000"/>
              <a:gd name="connsiteX19" fmla="*/ 2247 w 10000"/>
              <a:gd name="connsiteY19" fmla="*/ 1365 h 10000"/>
              <a:gd name="connsiteX20" fmla="*/ 1955 w 10000"/>
              <a:gd name="connsiteY20" fmla="*/ 1503 h 10000"/>
              <a:gd name="connsiteX21" fmla="*/ 1685 w 10000"/>
              <a:gd name="connsiteY21" fmla="*/ 1649 h 10000"/>
              <a:gd name="connsiteX22" fmla="*/ 1416 w 10000"/>
              <a:gd name="connsiteY22" fmla="*/ 1803 h 10000"/>
              <a:gd name="connsiteX23" fmla="*/ 1191 w 10000"/>
              <a:gd name="connsiteY23" fmla="*/ 1958 h 10000"/>
              <a:gd name="connsiteX24" fmla="*/ 966 w 10000"/>
              <a:gd name="connsiteY24" fmla="*/ 2121 h 10000"/>
              <a:gd name="connsiteX25" fmla="*/ 787 w 10000"/>
              <a:gd name="connsiteY25" fmla="*/ 2293 h 10000"/>
              <a:gd name="connsiteX26" fmla="*/ 607 w 10000"/>
              <a:gd name="connsiteY26" fmla="*/ 2456 h 10000"/>
              <a:gd name="connsiteX27" fmla="*/ 449 w 10000"/>
              <a:gd name="connsiteY27" fmla="*/ 2636 h 10000"/>
              <a:gd name="connsiteX28" fmla="*/ 315 w 10000"/>
              <a:gd name="connsiteY28" fmla="*/ 2808 h 10000"/>
              <a:gd name="connsiteX29" fmla="*/ 202 w 10000"/>
              <a:gd name="connsiteY29" fmla="*/ 2988 h 10000"/>
              <a:gd name="connsiteX30" fmla="*/ 112 w 10000"/>
              <a:gd name="connsiteY30" fmla="*/ 3177 h 10000"/>
              <a:gd name="connsiteX31" fmla="*/ 67 w 10000"/>
              <a:gd name="connsiteY31" fmla="*/ 3366 h 10000"/>
              <a:gd name="connsiteX32" fmla="*/ 22 w 10000"/>
              <a:gd name="connsiteY32" fmla="*/ 3555 h 10000"/>
              <a:gd name="connsiteX33" fmla="*/ 0 w 10000"/>
              <a:gd name="connsiteY33" fmla="*/ 3744 h 10000"/>
              <a:gd name="connsiteX34" fmla="*/ 0 w 10000"/>
              <a:gd name="connsiteY34" fmla="*/ 3744 h 10000"/>
              <a:gd name="connsiteX35" fmla="*/ 22 w 10000"/>
              <a:gd name="connsiteY35" fmla="*/ 4019 h 10000"/>
              <a:gd name="connsiteX36" fmla="*/ 90 w 10000"/>
              <a:gd name="connsiteY36" fmla="*/ 4268 h 10000"/>
              <a:gd name="connsiteX37" fmla="*/ 180 w 10000"/>
              <a:gd name="connsiteY37" fmla="*/ 4517 h 10000"/>
              <a:gd name="connsiteX38" fmla="*/ 247 w 10000"/>
              <a:gd name="connsiteY38" fmla="*/ 4629 h 10000"/>
              <a:gd name="connsiteX39" fmla="*/ 337 w 10000"/>
              <a:gd name="connsiteY39" fmla="*/ 4749 h 10000"/>
              <a:gd name="connsiteX40" fmla="*/ 427 w 10000"/>
              <a:gd name="connsiteY40" fmla="*/ 4869 h 10000"/>
              <a:gd name="connsiteX41" fmla="*/ 562 w 10000"/>
              <a:gd name="connsiteY41" fmla="*/ 4989 h 10000"/>
              <a:gd name="connsiteX42" fmla="*/ 831 w 10000"/>
              <a:gd name="connsiteY42" fmla="*/ 5243 h 10000"/>
              <a:gd name="connsiteX43" fmla="*/ 1191 w 10000"/>
              <a:gd name="connsiteY43" fmla="*/ 5509 h 10000"/>
              <a:gd name="connsiteX44" fmla="*/ 1618 w 10000"/>
              <a:gd name="connsiteY44" fmla="*/ 5801 h 10000"/>
              <a:gd name="connsiteX45" fmla="*/ 2135 w 10000"/>
              <a:gd name="connsiteY45" fmla="*/ 6119 h 10000"/>
              <a:gd name="connsiteX46" fmla="*/ 2764 w 10000"/>
              <a:gd name="connsiteY46" fmla="*/ 6471 h 10000"/>
              <a:gd name="connsiteX47" fmla="*/ 3483 w 10000"/>
              <a:gd name="connsiteY47" fmla="*/ 6874 h 10000"/>
              <a:gd name="connsiteX48" fmla="*/ 4292 w 10000"/>
              <a:gd name="connsiteY48" fmla="*/ 7329 h 10000"/>
              <a:gd name="connsiteX49" fmla="*/ 6292 w 10000"/>
              <a:gd name="connsiteY49" fmla="*/ 8420 h 10000"/>
              <a:gd name="connsiteX50" fmla="*/ 8809 w 10000"/>
              <a:gd name="connsiteY50" fmla="*/ 9794 h 10000"/>
              <a:gd name="connsiteX51" fmla="*/ 8809 w 10000"/>
              <a:gd name="connsiteY51" fmla="*/ 9794 h 10000"/>
              <a:gd name="connsiteX52" fmla="*/ 8921 w 10000"/>
              <a:gd name="connsiteY52" fmla="*/ 9845 h 10000"/>
              <a:gd name="connsiteX53" fmla="*/ 9056 w 10000"/>
              <a:gd name="connsiteY53" fmla="*/ 9897 h 10000"/>
              <a:gd name="connsiteX54" fmla="*/ 9191 w 10000"/>
              <a:gd name="connsiteY54" fmla="*/ 9931 h 10000"/>
              <a:gd name="connsiteX55" fmla="*/ 9348 w 10000"/>
              <a:gd name="connsiteY55" fmla="*/ 9957 h 10000"/>
              <a:gd name="connsiteX56" fmla="*/ 9506 w 10000"/>
              <a:gd name="connsiteY56" fmla="*/ 9983 h 10000"/>
              <a:gd name="connsiteX57" fmla="*/ 9663 w 10000"/>
              <a:gd name="connsiteY57" fmla="*/ 9991 h 10000"/>
              <a:gd name="connsiteX58" fmla="*/ 9843 w 10000"/>
              <a:gd name="connsiteY58" fmla="*/ 10000 h 10000"/>
              <a:gd name="connsiteX0" fmla="*/ 9843 w 9843"/>
              <a:gd name="connsiteY0" fmla="*/ 9991 h 9991"/>
              <a:gd name="connsiteX1" fmla="*/ 9303 w 9843"/>
              <a:gd name="connsiteY1" fmla="*/ 0 h 9991"/>
              <a:gd name="connsiteX2" fmla="*/ 8809 w 9843"/>
              <a:gd name="connsiteY2" fmla="*/ 8 h 9991"/>
              <a:gd name="connsiteX3" fmla="*/ 8315 w 9843"/>
              <a:gd name="connsiteY3" fmla="*/ 34 h 9991"/>
              <a:gd name="connsiteX4" fmla="*/ 7843 w 9843"/>
              <a:gd name="connsiteY4" fmla="*/ 68 h 9991"/>
              <a:gd name="connsiteX5" fmla="*/ 7371 w 9843"/>
              <a:gd name="connsiteY5" fmla="*/ 111 h 9991"/>
              <a:gd name="connsiteX6" fmla="*/ 6899 w 9843"/>
              <a:gd name="connsiteY6" fmla="*/ 163 h 9991"/>
              <a:gd name="connsiteX7" fmla="*/ 6449 w 9843"/>
              <a:gd name="connsiteY7" fmla="*/ 214 h 9991"/>
              <a:gd name="connsiteX8" fmla="*/ 6000 w 9843"/>
              <a:gd name="connsiteY8" fmla="*/ 283 h 9991"/>
              <a:gd name="connsiteX9" fmla="*/ 5551 w 9843"/>
              <a:gd name="connsiteY9" fmla="*/ 360 h 9991"/>
              <a:gd name="connsiteX10" fmla="*/ 5146 w 9843"/>
              <a:gd name="connsiteY10" fmla="*/ 446 h 9991"/>
              <a:gd name="connsiteX11" fmla="*/ 4719 w 9843"/>
              <a:gd name="connsiteY11" fmla="*/ 532 h 9991"/>
              <a:gd name="connsiteX12" fmla="*/ 4337 w 9843"/>
              <a:gd name="connsiteY12" fmla="*/ 635 h 9991"/>
              <a:gd name="connsiteX13" fmla="*/ 3955 w 9843"/>
              <a:gd name="connsiteY13" fmla="*/ 738 h 9991"/>
              <a:gd name="connsiteX14" fmla="*/ 3573 w 9843"/>
              <a:gd name="connsiteY14" fmla="*/ 850 h 9991"/>
              <a:gd name="connsiteX15" fmla="*/ 3213 w 9843"/>
              <a:gd name="connsiteY15" fmla="*/ 961 h 9991"/>
              <a:gd name="connsiteX16" fmla="*/ 2876 w 9843"/>
              <a:gd name="connsiteY16" fmla="*/ 1090 h 9991"/>
              <a:gd name="connsiteX17" fmla="*/ 2562 w 9843"/>
              <a:gd name="connsiteY17" fmla="*/ 1219 h 9991"/>
              <a:gd name="connsiteX18" fmla="*/ 2247 w 9843"/>
              <a:gd name="connsiteY18" fmla="*/ 1356 h 9991"/>
              <a:gd name="connsiteX19" fmla="*/ 1955 w 9843"/>
              <a:gd name="connsiteY19" fmla="*/ 1494 h 9991"/>
              <a:gd name="connsiteX20" fmla="*/ 1685 w 9843"/>
              <a:gd name="connsiteY20" fmla="*/ 1640 h 9991"/>
              <a:gd name="connsiteX21" fmla="*/ 1416 w 9843"/>
              <a:gd name="connsiteY21" fmla="*/ 1794 h 9991"/>
              <a:gd name="connsiteX22" fmla="*/ 1191 w 9843"/>
              <a:gd name="connsiteY22" fmla="*/ 1949 h 9991"/>
              <a:gd name="connsiteX23" fmla="*/ 966 w 9843"/>
              <a:gd name="connsiteY23" fmla="*/ 2112 h 9991"/>
              <a:gd name="connsiteX24" fmla="*/ 787 w 9843"/>
              <a:gd name="connsiteY24" fmla="*/ 2284 h 9991"/>
              <a:gd name="connsiteX25" fmla="*/ 607 w 9843"/>
              <a:gd name="connsiteY25" fmla="*/ 2447 h 9991"/>
              <a:gd name="connsiteX26" fmla="*/ 449 w 9843"/>
              <a:gd name="connsiteY26" fmla="*/ 2627 h 9991"/>
              <a:gd name="connsiteX27" fmla="*/ 315 w 9843"/>
              <a:gd name="connsiteY27" fmla="*/ 2799 h 9991"/>
              <a:gd name="connsiteX28" fmla="*/ 202 w 9843"/>
              <a:gd name="connsiteY28" fmla="*/ 2979 h 9991"/>
              <a:gd name="connsiteX29" fmla="*/ 112 w 9843"/>
              <a:gd name="connsiteY29" fmla="*/ 3168 h 9991"/>
              <a:gd name="connsiteX30" fmla="*/ 67 w 9843"/>
              <a:gd name="connsiteY30" fmla="*/ 3357 h 9991"/>
              <a:gd name="connsiteX31" fmla="*/ 22 w 9843"/>
              <a:gd name="connsiteY31" fmla="*/ 3546 h 9991"/>
              <a:gd name="connsiteX32" fmla="*/ 0 w 9843"/>
              <a:gd name="connsiteY32" fmla="*/ 3735 h 9991"/>
              <a:gd name="connsiteX33" fmla="*/ 0 w 9843"/>
              <a:gd name="connsiteY33" fmla="*/ 3735 h 9991"/>
              <a:gd name="connsiteX34" fmla="*/ 22 w 9843"/>
              <a:gd name="connsiteY34" fmla="*/ 4010 h 9991"/>
              <a:gd name="connsiteX35" fmla="*/ 90 w 9843"/>
              <a:gd name="connsiteY35" fmla="*/ 4259 h 9991"/>
              <a:gd name="connsiteX36" fmla="*/ 180 w 9843"/>
              <a:gd name="connsiteY36" fmla="*/ 4508 h 9991"/>
              <a:gd name="connsiteX37" fmla="*/ 247 w 9843"/>
              <a:gd name="connsiteY37" fmla="*/ 4620 h 9991"/>
              <a:gd name="connsiteX38" fmla="*/ 337 w 9843"/>
              <a:gd name="connsiteY38" fmla="*/ 4740 h 9991"/>
              <a:gd name="connsiteX39" fmla="*/ 427 w 9843"/>
              <a:gd name="connsiteY39" fmla="*/ 4860 h 9991"/>
              <a:gd name="connsiteX40" fmla="*/ 562 w 9843"/>
              <a:gd name="connsiteY40" fmla="*/ 4980 h 9991"/>
              <a:gd name="connsiteX41" fmla="*/ 831 w 9843"/>
              <a:gd name="connsiteY41" fmla="*/ 5234 h 9991"/>
              <a:gd name="connsiteX42" fmla="*/ 1191 w 9843"/>
              <a:gd name="connsiteY42" fmla="*/ 5500 h 9991"/>
              <a:gd name="connsiteX43" fmla="*/ 1618 w 9843"/>
              <a:gd name="connsiteY43" fmla="*/ 5792 h 9991"/>
              <a:gd name="connsiteX44" fmla="*/ 2135 w 9843"/>
              <a:gd name="connsiteY44" fmla="*/ 6110 h 9991"/>
              <a:gd name="connsiteX45" fmla="*/ 2764 w 9843"/>
              <a:gd name="connsiteY45" fmla="*/ 6462 h 9991"/>
              <a:gd name="connsiteX46" fmla="*/ 3483 w 9843"/>
              <a:gd name="connsiteY46" fmla="*/ 6865 h 9991"/>
              <a:gd name="connsiteX47" fmla="*/ 4292 w 9843"/>
              <a:gd name="connsiteY47" fmla="*/ 7320 h 9991"/>
              <a:gd name="connsiteX48" fmla="*/ 6292 w 9843"/>
              <a:gd name="connsiteY48" fmla="*/ 8411 h 9991"/>
              <a:gd name="connsiteX49" fmla="*/ 8809 w 9843"/>
              <a:gd name="connsiteY49" fmla="*/ 9785 h 9991"/>
              <a:gd name="connsiteX50" fmla="*/ 8809 w 9843"/>
              <a:gd name="connsiteY50" fmla="*/ 9785 h 9991"/>
              <a:gd name="connsiteX51" fmla="*/ 8921 w 9843"/>
              <a:gd name="connsiteY51" fmla="*/ 9836 h 9991"/>
              <a:gd name="connsiteX52" fmla="*/ 9056 w 9843"/>
              <a:gd name="connsiteY52" fmla="*/ 9888 h 9991"/>
              <a:gd name="connsiteX53" fmla="*/ 9191 w 9843"/>
              <a:gd name="connsiteY53" fmla="*/ 9922 h 9991"/>
              <a:gd name="connsiteX54" fmla="*/ 9348 w 9843"/>
              <a:gd name="connsiteY54" fmla="*/ 9948 h 9991"/>
              <a:gd name="connsiteX55" fmla="*/ 9506 w 9843"/>
              <a:gd name="connsiteY55" fmla="*/ 9974 h 9991"/>
              <a:gd name="connsiteX56" fmla="*/ 9663 w 9843"/>
              <a:gd name="connsiteY56" fmla="*/ 9982 h 9991"/>
              <a:gd name="connsiteX57" fmla="*/ 9843 w 9843"/>
              <a:gd name="connsiteY57" fmla="*/ 9991 h 9991"/>
              <a:gd name="connsiteX0" fmla="*/ 10000 w 10000"/>
              <a:gd name="connsiteY0" fmla="*/ 9992 h 9992"/>
              <a:gd name="connsiteX1" fmla="*/ 8950 w 10000"/>
              <a:gd name="connsiteY1" fmla="*/ 0 h 9992"/>
              <a:gd name="connsiteX2" fmla="*/ 8448 w 10000"/>
              <a:gd name="connsiteY2" fmla="*/ 26 h 9992"/>
              <a:gd name="connsiteX3" fmla="*/ 7968 w 10000"/>
              <a:gd name="connsiteY3" fmla="*/ 60 h 9992"/>
              <a:gd name="connsiteX4" fmla="*/ 7489 w 10000"/>
              <a:gd name="connsiteY4" fmla="*/ 103 h 9992"/>
              <a:gd name="connsiteX5" fmla="*/ 7009 w 10000"/>
              <a:gd name="connsiteY5" fmla="*/ 155 h 9992"/>
              <a:gd name="connsiteX6" fmla="*/ 6552 w 10000"/>
              <a:gd name="connsiteY6" fmla="*/ 206 h 9992"/>
              <a:gd name="connsiteX7" fmla="*/ 6096 w 10000"/>
              <a:gd name="connsiteY7" fmla="*/ 275 h 9992"/>
              <a:gd name="connsiteX8" fmla="*/ 5640 w 10000"/>
              <a:gd name="connsiteY8" fmla="*/ 352 h 9992"/>
              <a:gd name="connsiteX9" fmla="*/ 5228 w 10000"/>
              <a:gd name="connsiteY9" fmla="*/ 438 h 9992"/>
              <a:gd name="connsiteX10" fmla="*/ 4794 w 10000"/>
              <a:gd name="connsiteY10" fmla="*/ 524 h 9992"/>
              <a:gd name="connsiteX11" fmla="*/ 4406 w 10000"/>
              <a:gd name="connsiteY11" fmla="*/ 628 h 9992"/>
              <a:gd name="connsiteX12" fmla="*/ 4018 w 10000"/>
              <a:gd name="connsiteY12" fmla="*/ 731 h 9992"/>
              <a:gd name="connsiteX13" fmla="*/ 3630 w 10000"/>
              <a:gd name="connsiteY13" fmla="*/ 843 h 9992"/>
              <a:gd name="connsiteX14" fmla="*/ 3264 w 10000"/>
              <a:gd name="connsiteY14" fmla="*/ 954 h 9992"/>
              <a:gd name="connsiteX15" fmla="*/ 2922 w 10000"/>
              <a:gd name="connsiteY15" fmla="*/ 1083 h 9992"/>
              <a:gd name="connsiteX16" fmla="*/ 2603 w 10000"/>
              <a:gd name="connsiteY16" fmla="*/ 1212 h 9992"/>
              <a:gd name="connsiteX17" fmla="*/ 2283 w 10000"/>
              <a:gd name="connsiteY17" fmla="*/ 1349 h 9992"/>
              <a:gd name="connsiteX18" fmla="*/ 1986 w 10000"/>
              <a:gd name="connsiteY18" fmla="*/ 1487 h 9992"/>
              <a:gd name="connsiteX19" fmla="*/ 1712 w 10000"/>
              <a:gd name="connsiteY19" fmla="*/ 1633 h 9992"/>
              <a:gd name="connsiteX20" fmla="*/ 1439 w 10000"/>
              <a:gd name="connsiteY20" fmla="*/ 1788 h 9992"/>
              <a:gd name="connsiteX21" fmla="*/ 1210 w 10000"/>
              <a:gd name="connsiteY21" fmla="*/ 1943 h 9992"/>
              <a:gd name="connsiteX22" fmla="*/ 981 w 10000"/>
              <a:gd name="connsiteY22" fmla="*/ 2106 h 9992"/>
              <a:gd name="connsiteX23" fmla="*/ 800 w 10000"/>
              <a:gd name="connsiteY23" fmla="*/ 2278 h 9992"/>
              <a:gd name="connsiteX24" fmla="*/ 617 w 10000"/>
              <a:gd name="connsiteY24" fmla="*/ 2441 h 9992"/>
              <a:gd name="connsiteX25" fmla="*/ 456 w 10000"/>
              <a:gd name="connsiteY25" fmla="*/ 2621 h 9992"/>
              <a:gd name="connsiteX26" fmla="*/ 320 w 10000"/>
              <a:gd name="connsiteY26" fmla="*/ 2794 h 9992"/>
              <a:gd name="connsiteX27" fmla="*/ 205 w 10000"/>
              <a:gd name="connsiteY27" fmla="*/ 2974 h 9992"/>
              <a:gd name="connsiteX28" fmla="*/ 114 w 10000"/>
              <a:gd name="connsiteY28" fmla="*/ 3163 h 9992"/>
              <a:gd name="connsiteX29" fmla="*/ 68 w 10000"/>
              <a:gd name="connsiteY29" fmla="*/ 3352 h 9992"/>
              <a:gd name="connsiteX30" fmla="*/ 22 w 10000"/>
              <a:gd name="connsiteY30" fmla="*/ 3541 h 9992"/>
              <a:gd name="connsiteX31" fmla="*/ 0 w 10000"/>
              <a:gd name="connsiteY31" fmla="*/ 3730 h 9992"/>
              <a:gd name="connsiteX32" fmla="*/ 0 w 10000"/>
              <a:gd name="connsiteY32" fmla="*/ 3730 h 9992"/>
              <a:gd name="connsiteX33" fmla="*/ 22 w 10000"/>
              <a:gd name="connsiteY33" fmla="*/ 4006 h 9992"/>
              <a:gd name="connsiteX34" fmla="*/ 91 w 10000"/>
              <a:gd name="connsiteY34" fmla="*/ 4255 h 9992"/>
              <a:gd name="connsiteX35" fmla="*/ 183 w 10000"/>
              <a:gd name="connsiteY35" fmla="*/ 4504 h 9992"/>
              <a:gd name="connsiteX36" fmla="*/ 251 w 10000"/>
              <a:gd name="connsiteY36" fmla="*/ 4616 h 9992"/>
              <a:gd name="connsiteX37" fmla="*/ 342 w 10000"/>
              <a:gd name="connsiteY37" fmla="*/ 4736 h 9992"/>
              <a:gd name="connsiteX38" fmla="*/ 434 w 10000"/>
              <a:gd name="connsiteY38" fmla="*/ 4856 h 9992"/>
              <a:gd name="connsiteX39" fmla="*/ 571 w 10000"/>
              <a:gd name="connsiteY39" fmla="*/ 4976 h 9992"/>
              <a:gd name="connsiteX40" fmla="*/ 844 w 10000"/>
              <a:gd name="connsiteY40" fmla="*/ 5231 h 9992"/>
              <a:gd name="connsiteX41" fmla="*/ 1210 w 10000"/>
              <a:gd name="connsiteY41" fmla="*/ 5497 h 9992"/>
              <a:gd name="connsiteX42" fmla="*/ 1644 w 10000"/>
              <a:gd name="connsiteY42" fmla="*/ 5789 h 9992"/>
              <a:gd name="connsiteX43" fmla="*/ 2169 w 10000"/>
              <a:gd name="connsiteY43" fmla="*/ 6108 h 9992"/>
              <a:gd name="connsiteX44" fmla="*/ 2808 w 10000"/>
              <a:gd name="connsiteY44" fmla="*/ 6460 h 9992"/>
              <a:gd name="connsiteX45" fmla="*/ 3539 w 10000"/>
              <a:gd name="connsiteY45" fmla="*/ 6863 h 9992"/>
              <a:gd name="connsiteX46" fmla="*/ 4360 w 10000"/>
              <a:gd name="connsiteY46" fmla="*/ 7319 h 9992"/>
              <a:gd name="connsiteX47" fmla="*/ 6392 w 10000"/>
              <a:gd name="connsiteY47" fmla="*/ 8411 h 9992"/>
              <a:gd name="connsiteX48" fmla="*/ 8950 w 10000"/>
              <a:gd name="connsiteY48" fmla="*/ 9786 h 9992"/>
              <a:gd name="connsiteX49" fmla="*/ 8950 w 10000"/>
              <a:gd name="connsiteY49" fmla="*/ 9786 h 9992"/>
              <a:gd name="connsiteX50" fmla="*/ 9063 w 10000"/>
              <a:gd name="connsiteY50" fmla="*/ 9837 h 9992"/>
              <a:gd name="connsiteX51" fmla="*/ 9200 w 10000"/>
              <a:gd name="connsiteY51" fmla="*/ 9889 h 9992"/>
              <a:gd name="connsiteX52" fmla="*/ 9338 w 10000"/>
              <a:gd name="connsiteY52" fmla="*/ 9923 h 9992"/>
              <a:gd name="connsiteX53" fmla="*/ 9497 w 10000"/>
              <a:gd name="connsiteY53" fmla="*/ 9949 h 9992"/>
              <a:gd name="connsiteX54" fmla="*/ 9658 w 10000"/>
              <a:gd name="connsiteY54" fmla="*/ 9975 h 9992"/>
              <a:gd name="connsiteX55" fmla="*/ 9817 w 10000"/>
              <a:gd name="connsiteY55" fmla="*/ 9983 h 9992"/>
              <a:gd name="connsiteX56" fmla="*/ 10000 w 10000"/>
              <a:gd name="connsiteY56" fmla="*/ 9992 h 9992"/>
              <a:gd name="connsiteX0" fmla="*/ 10000 w 10000"/>
              <a:gd name="connsiteY0" fmla="*/ 10000 h 10000"/>
              <a:gd name="connsiteX1" fmla="*/ 8950 w 10000"/>
              <a:gd name="connsiteY1" fmla="*/ 0 h 10000"/>
              <a:gd name="connsiteX2" fmla="*/ 7968 w 10000"/>
              <a:gd name="connsiteY2" fmla="*/ 60 h 10000"/>
              <a:gd name="connsiteX3" fmla="*/ 7489 w 10000"/>
              <a:gd name="connsiteY3" fmla="*/ 103 h 10000"/>
              <a:gd name="connsiteX4" fmla="*/ 7009 w 10000"/>
              <a:gd name="connsiteY4" fmla="*/ 155 h 10000"/>
              <a:gd name="connsiteX5" fmla="*/ 6552 w 10000"/>
              <a:gd name="connsiteY5" fmla="*/ 206 h 10000"/>
              <a:gd name="connsiteX6" fmla="*/ 6096 w 10000"/>
              <a:gd name="connsiteY6" fmla="*/ 275 h 10000"/>
              <a:gd name="connsiteX7" fmla="*/ 5640 w 10000"/>
              <a:gd name="connsiteY7" fmla="*/ 352 h 10000"/>
              <a:gd name="connsiteX8" fmla="*/ 5228 w 10000"/>
              <a:gd name="connsiteY8" fmla="*/ 438 h 10000"/>
              <a:gd name="connsiteX9" fmla="*/ 4794 w 10000"/>
              <a:gd name="connsiteY9" fmla="*/ 524 h 10000"/>
              <a:gd name="connsiteX10" fmla="*/ 4406 w 10000"/>
              <a:gd name="connsiteY10" fmla="*/ 629 h 10000"/>
              <a:gd name="connsiteX11" fmla="*/ 4018 w 10000"/>
              <a:gd name="connsiteY11" fmla="*/ 732 h 10000"/>
              <a:gd name="connsiteX12" fmla="*/ 3630 w 10000"/>
              <a:gd name="connsiteY12" fmla="*/ 844 h 10000"/>
              <a:gd name="connsiteX13" fmla="*/ 3264 w 10000"/>
              <a:gd name="connsiteY13" fmla="*/ 955 h 10000"/>
              <a:gd name="connsiteX14" fmla="*/ 2922 w 10000"/>
              <a:gd name="connsiteY14" fmla="*/ 1084 h 10000"/>
              <a:gd name="connsiteX15" fmla="*/ 2603 w 10000"/>
              <a:gd name="connsiteY15" fmla="*/ 1213 h 10000"/>
              <a:gd name="connsiteX16" fmla="*/ 2283 w 10000"/>
              <a:gd name="connsiteY16" fmla="*/ 1350 h 10000"/>
              <a:gd name="connsiteX17" fmla="*/ 1986 w 10000"/>
              <a:gd name="connsiteY17" fmla="*/ 1488 h 10000"/>
              <a:gd name="connsiteX18" fmla="*/ 1712 w 10000"/>
              <a:gd name="connsiteY18" fmla="*/ 1634 h 10000"/>
              <a:gd name="connsiteX19" fmla="*/ 1439 w 10000"/>
              <a:gd name="connsiteY19" fmla="*/ 1789 h 10000"/>
              <a:gd name="connsiteX20" fmla="*/ 1210 w 10000"/>
              <a:gd name="connsiteY20" fmla="*/ 1945 h 10000"/>
              <a:gd name="connsiteX21" fmla="*/ 981 w 10000"/>
              <a:gd name="connsiteY21" fmla="*/ 2108 h 10000"/>
              <a:gd name="connsiteX22" fmla="*/ 800 w 10000"/>
              <a:gd name="connsiteY22" fmla="*/ 2280 h 10000"/>
              <a:gd name="connsiteX23" fmla="*/ 617 w 10000"/>
              <a:gd name="connsiteY23" fmla="*/ 2443 h 10000"/>
              <a:gd name="connsiteX24" fmla="*/ 456 w 10000"/>
              <a:gd name="connsiteY24" fmla="*/ 2623 h 10000"/>
              <a:gd name="connsiteX25" fmla="*/ 320 w 10000"/>
              <a:gd name="connsiteY25" fmla="*/ 2796 h 10000"/>
              <a:gd name="connsiteX26" fmla="*/ 205 w 10000"/>
              <a:gd name="connsiteY26" fmla="*/ 2976 h 10000"/>
              <a:gd name="connsiteX27" fmla="*/ 114 w 10000"/>
              <a:gd name="connsiteY27" fmla="*/ 3166 h 10000"/>
              <a:gd name="connsiteX28" fmla="*/ 68 w 10000"/>
              <a:gd name="connsiteY28" fmla="*/ 3355 h 10000"/>
              <a:gd name="connsiteX29" fmla="*/ 22 w 10000"/>
              <a:gd name="connsiteY29" fmla="*/ 3544 h 10000"/>
              <a:gd name="connsiteX30" fmla="*/ 0 w 10000"/>
              <a:gd name="connsiteY30" fmla="*/ 3733 h 10000"/>
              <a:gd name="connsiteX31" fmla="*/ 0 w 10000"/>
              <a:gd name="connsiteY31" fmla="*/ 3733 h 10000"/>
              <a:gd name="connsiteX32" fmla="*/ 22 w 10000"/>
              <a:gd name="connsiteY32" fmla="*/ 4009 h 10000"/>
              <a:gd name="connsiteX33" fmla="*/ 91 w 10000"/>
              <a:gd name="connsiteY33" fmla="*/ 4258 h 10000"/>
              <a:gd name="connsiteX34" fmla="*/ 183 w 10000"/>
              <a:gd name="connsiteY34" fmla="*/ 4508 h 10000"/>
              <a:gd name="connsiteX35" fmla="*/ 251 w 10000"/>
              <a:gd name="connsiteY35" fmla="*/ 4620 h 10000"/>
              <a:gd name="connsiteX36" fmla="*/ 342 w 10000"/>
              <a:gd name="connsiteY36" fmla="*/ 4740 h 10000"/>
              <a:gd name="connsiteX37" fmla="*/ 434 w 10000"/>
              <a:gd name="connsiteY37" fmla="*/ 4860 h 10000"/>
              <a:gd name="connsiteX38" fmla="*/ 571 w 10000"/>
              <a:gd name="connsiteY38" fmla="*/ 4980 h 10000"/>
              <a:gd name="connsiteX39" fmla="*/ 844 w 10000"/>
              <a:gd name="connsiteY39" fmla="*/ 5235 h 10000"/>
              <a:gd name="connsiteX40" fmla="*/ 1210 w 10000"/>
              <a:gd name="connsiteY40" fmla="*/ 5501 h 10000"/>
              <a:gd name="connsiteX41" fmla="*/ 1644 w 10000"/>
              <a:gd name="connsiteY41" fmla="*/ 5794 h 10000"/>
              <a:gd name="connsiteX42" fmla="*/ 2169 w 10000"/>
              <a:gd name="connsiteY42" fmla="*/ 6113 h 10000"/>
              <a:gd name="connsiteX43" fmla="*/ 2808 w 10000"/>
              <a:gd name="connsiteY43" fmla="*/ 6465 h 10000"/>
              <a:gd name="connsiteX44" fmla="*/ 3539 w 10000"/>
              <a:gd name="connsiteY44" fmla="*/ 6868 h 10000"/>
              <a:gd name="connsiteX45" fmla="*/ 4360 w 10000"/>
              <a:gd name="connsiteY45" fmla="*/ 7325 h 10000"/>
              <a:gd name="connsiteX46" fmla="*/ 6392 w 10000"/>
              <a:gd name="connsiteY46" fmla="*/ 8418 h 10000"/>
              <a:gd name="connsiteX47" fmla="*/ 8950 w 10000"/>
              <a:gd name="connsiteY47" fmla="*/ 9794 h 10000"/>
              <a:gd name="connsiteX48" fmla="*/ 8950 w 10000"/>
              <a:gd name="connsiteY48" fmla="*/ 9794 h 10000"/>
              <a:gd name="connsiteX49" fmla="*/ 9063 w 10000"/>
              <a:gd name="connsiteY49" fmla="*/ 9845 h 10000"/>
              <a:gd name="connsiteX50" fmla="*/ 9200 w 10000"/>
              <a:gd name="connsiteY50" fmla="*/ 9897 h 10000"/>
              <a:gd name="connsiteX51" fmla="*/ 9338 w 10000"/>
              <a:gd name="connsiteY51" fmla="*/ 9931 h 10000"/>
              <a:gd name="connsiteX52" fmla="*/ 9497 w 10000"/>
              <a:gd name="connsiteY52" fmla="*/ 9957 h 10000"/>
              <a:gd name="connsiteX53" fmla="*/ 9658 w 10000"/>
              <a:gd name="connsiteY53" fmla="*/ 9983 h 10000"/>
              <a:gd name="connsiteX54" fmla="*/ 9817 w 10000"/>
              <a:gd name="connsiteY54" fmla="*/ 9991 h 10000"/>
              <a:gd name="connsiteX55" fmla="*/ 10000 w 10000"/>
              <a:gd name="connsiteY55" fmla="*/ 10000 h 10000"/>
              <a:gd name="connsiteX0" fmla="*/ 10000 w 10000"/>
              <a:gd name="connsiteY0" fmla="*/ 10665 h 10665"/>
              <a:gd name="connsiteX1" fmla="*/ 7968 w 10000"/>
              <a:gd name="connsiteY1" fmla="*/ 725 h 10665"/>
              <a:gd name="connsiteX2" fmla="*/ 7489 w 10000"/>
              <a:gd name="connsiteY2" fmla="*/ 768 h 10665"/>
              <a:gd name="connsiteX3" fmla="*/ 7009 w 10000"/>
              <a:gd name="connsiteY3" fmla="*/ 820 h 10665"/>
              <a:gd name="connsiteX4" fmla="*/ 6552 w 10000"/>
              <a:gd name="connsiteY4" fmla="*/ 871 h 10665"/>
              <a:gd name="connsiteX5" fmla="*/ 6096 w 10000"/>
              <a:gd name="connsiteY5" fmla="*/ 940 h 10665"/>
              <a:gd name="connsiteX6" fmla="*/ 5640 w 10000"/>
              <a:gd name="connsiteY6" fmla="*/ 1017 h 10665"/>
              <a:gd name="connsiteX7" fmla="*/ 5228 w 10000"/>
              <a:gd name="connsiteY7" fmla="*/ 1103 h 10665"/>
              <a:gd name="connsiteX8" fmla="*/ 4794 w 10000"/>
              <a:gd name="connsiteY8" fmla="*/ 1189 h 10665"/>
              <a:gd name="connsiteX9" fmla="*/ 4406 w 10000"/>
              <a:gd name="connsiteY9" fmla="*/ 1294 h 10665"/>
              <a:gd name="connsiteX10" fmla="*/ 4018 w 10000"/>
              <a:gd name="connsiteY10" fmla="*/ 1397 h 10665"/>
              <a:gd name="connsiteX11" fmla="*/ 3630 w 10000"/>
              <a:gd name="connsiteY11" fmla="*/ 1509 h 10665"/>
              <a:gd name="connsiteX12" fmla="*/ 3264 w 10000"/>
              <a:gd name="connsiteY12" fmla="*/ 1620 h 10665"/>
              <a:gd name="connsiteX13" fmla="*/ 2922 w 10000"/>
              <a:gd name="connsiteY13" fmla="*/ 1749 h 10665"/>
              <a:gd name="connsiteX14" fmla="*/ 2603 w 10000"/>
              <a:gd name="connsiteY14" fmla="*/ 1878 h 10665"/>
              <a:gd name="connsiteX15" fmla="*/ 2283 w 10000"/>
              <a:gd name="connsiteY15" fmla="*/ 2015 h 10665"/>
              <a:gd name="connsiteX16" fmla="*/ 1986 w 10000"/>
              <a:gd name="connsiteY16" fmla="*/ 2153 h 10665"/>
              <a:gd name="connsiteX17" fmla="*/ 1712 w 10000"/>
              <a:gd name="connsiteY17" fmla="*/ 2299 h 10665"/>
              <a:gd name="connsiteX18" fmla="*/ 1439 w 10000"/>
              <a:gd name="connsiteY18" fmla="*/ 2454 h 10665"/>
              <a:gd name="connsiteX19" fmla="*/ 1210 w 10000"/>
              <a:gd name="connsiteY19" fmla="*/ 2610 h 10665"/>
              <a:gd name="connsiteX20" fmla="*/ 981 w 10000"/>
              <a:gd name="connsiteY20" fmla="*/ 2773 h 10665"/>
              <a:gd name="connsiteX21" fmla="*/ 800 w 10000"/>
              <a:gd name="connsiteY21" fmla="*/ 2945 h 10665"/>
              <a:gd name="connsiteX22" fmla="*/ 617 w 10000"/>
              <a:gd name="connsiteY22" fmla="*/ 3108 h 10665"/>
              <a:gd name="connsiteX23" fmla="*/ 456 w 10000"/>
              <a:gd name="connsiteY23" fmla="*/ 3288 h 10665"/>
              <a:gd name="connsiteX24" fmla="*/ 320 w 10000"/>
              <a:gd name="connsiteY24" fmla="*/ 3461 h 10665"/>
              <a:gd name="connsiteX25" fmla="*/ 205 w 10000"/>
              <a:gd name="connsiteY25" fmla="*/ 3641 h 10665"/>
              <a:gd name="connsiteX26" fmla="*/ 114 w 10000"/>
              <a:gd name="connsiteY26" fmla="*/ 3831 h 10665"/>
              <a:gd name="connsiteX27" fmla="*/ 68 w 10000"/>
              <a:gd name="connsiteY27" fmla="*/ 4020 h 10665"/>
              <a:gd name="connsiteX28" fmla="*/ 22 w 10000"/>
              <a:gd name="connsiteY28" fmla="*/ 4209 h 10665"/>
              <a:gd name="connsiteX29" fmla="*/ 0 w 10000"/>
              <a:gd name="connsiteY29" fmla="*/ 4398 h 10665"/>
              <a:gd name="connsiteX30" fmla="*/ 0 w 10000"/>
              <a:gd name="connsiteY30" fmla="*/ 4398 h 10665"/>
              <a:gd name="connsiteX31" fmla="*/ 22 w 10000"/>
              <a:gd name="connsiteY31" fmla="*/ 4674 h 10665"/>
              <a:gd name="connsiteX32" fmla="*/ 91 w 10000"/>
              <a:gd name="connsiteY32" fmla="*/ 4923 h 10665"/>
              <a:gd name="connsiteX33" fmla="*/ 183 w 10000"/>
              <a:gd name="connsiteY33" fmla="*/ 5173 h 10665"/>
              <a:gd name="connsiteX34" fmla="*/ 251 w 10000"/>
              <a:gd name="connsiteY34" fmla="*/ 5285 h 10665"/>
              <a:gd name="connsiteX35" fmla="*/ 342 w 10000"/>
              <a:gd name="connsiteY35" fmla="*/ 5405 h 10665"/>
              <a:gd name="connsiteX36" fmla="*/ 434 w 10000"/>
              <a:gd name="connsiteY36" fmla="*/ 5525 h 10665"/>
              <a:gd name="connsiteX37" fmla="*/ 571 w 10000"/>
              <a:gd name="connsiteY37" fmla="*/ 5645 h 10665"/>
              <a:gd name="connsiteX38" fmla="*/ 844 w 10000"/>
              <a:gd name="connsiteY38" fmla="*/ 5900 h 10665"/>
              <a:gd name="connsiteX39" fmla="*/ 1210 w 10000"/>
              <a:gd name="connsiteY39" fmla="*/ 6166 h 10665"/>
              <a:gd name="connsiteX40" fmla="*/ 1644 w 10000"/>
              <a:gd name="connsiteY40" fmla="*/ 6459 h 10665"/>
              <a:gd name="connsiteX41" fmla="*/ 2169 w 10000"/>
              <a:gd name="connsiteY41" fmla="*/ 6778 h 10665"/>
              <a:gd name="connsiteX42" fmla="*/ 2808 w 10000"/>
              <a:gd name="connsiteY42" fmla="*/ 7130 h 10665"/>
              <a:gd name="connsiteX43" fmla="*/ 3539 w 10000"/>
              <a:gd name="connsiteY43" fmla="*/ 7533 h 10665"/>
              <a:gd name="connsiteX44" fmla="*/ 4360 w 10000"/>
              <a:gd name="connsiteY44" fmla="*/ 7990 h 10665"/>
              <a:gd name="connsiteX45" fmla="*/ 6392 w 10000"/>
              <a:gd name="connsiteY45" fmla="*/ 9083 h 10665"/>
              <a:gd name="connsiteX46" fmla="*/ 8950 w 10000"/>
              <a:gd name="connsiteY46" fmla="*/ 10459 h 10665"/>
              <a:gd name="connsiteX47" fmla="*/ 8950 w 10000"/>
              <a:gd name="connsiteY47" fmla="*/ 10459 h 10665"/>
              <a:gd name="connsiteX48" fmla="*/ 9063 w 10000"/>
              <a:gd name="connsiteY48" fmla="*/ 10510 h 10665"/>
              <a:gd name="connsiteX49" fmla="*/ 9200 w 10000"/>
              <a:gd name="connsiteY49" fmla="*/ 10562 h 10665"/>
              <a:gd name="connsiteX50" fmla="*/ 9338 w 10000"/>
              <a:gd name="connsiteY50" fmla="*/ 10596 h 10665"/>
              <a:gd name="connsiteX51" fmla="*/ 9497 w 10000"/>
              <a:gd name="connsiteY51" fmla="*/ 10622 h 10665"/>
              <a:gd name="connsiteX52" fmla="*/ 9658 w 10000"/>
              <a:gd name="connsiteY52" fmla="*/ 10648 h 10665"/>
              <a:gd name="connsiteX53" fmla="*/ 9817 w 10000"/>
              <a:gd name="connsiteY53" fmla="*/ 10656 h 10665"/>
              <a:gd name="connsiteX54" fmla="*/ 10000 w 10000"/>
              <a:gd name="connsiteY54" fmla="*/ 10665 h 10665"/>
              <a:gd name="connsiteX0" fmla="*/ 10000 w 10000"/>
              <a:gd name="connsiteY0" fmla="*/ 10651 h 10651"/>
              <a:gd name="connsiteX1" fmla="*/ 7968 w 10000"/>
              <a:gd name="connsiteY1" fmla="*/ 711 h 10651"/>
              <a:gd name="connsiteX2" fmla="*/ 7009 w 10000"/>
              <a:gd name="connsiteY2" fmla="*/ 806 h 10651"/>
              <a:gd name="connsiteX3" fmla="*/ 6552 w 10000"/>
              <a:gd name="connsiteY3" fmla="*/ 857 h 10651"/>
              <a:gd name="connsiteX4" fmla="*/ 6096 w 10000"/>
              <a:gd name="connsiteY4" fmla="*/ 926 h 10651"/>
              <a:gd name="connsiteX5" fmla="*/ 5640 w 10000"/>
              <a:gd name="connsiteY5" fmla="*/ 1003 h 10651"/>
              <a:gd name="connsiteX6" fmla="*/ 5228 w 10000"/>
              <a:gd name="connsiteY6" fmla="*/ 1089 h 10651"/>
              <a:gd name="connsiteX7" fmla="*/ 4794 w 10000"/>
              <a:gd name="connsiteY7" fmla="*/ 1175 h 10651"/>
              <a:gd name="connsiteX8" fmla="*/ 4406 w 10000"/>
              <a:gd name="connsiteY8" fmla="*/ 1280 h 10651"/>
              <a:gd name="connsiteX9" fmla="*/ 4018 w 10000"/>
              <a:gd name="connsiteY9" fmla="*/ 1383 h 10651"/>
              <a:gd name="connsiteX10" fmla="*/ 3630 w 10000"/>
              <a:gd name="connsiteY10" fmla="*/ 1495 h 10651"/>
              <a:gd name="connsiteX11" fmla="*/ 3264 w 10000"/>
              <a:gd name="connsiteY11" fmla="*/ 1606 h 10651"/>
              <a:gd name="connsiteX12" fmla="*/ 2922 w 10000"/>
              <a:gd name="connsiteY12" fmla="*/ 1735 h 10651"/>
              <a:gd name="connsiteX13" fmla="*/ 2603 w 10000"/>
              <a:gd name="connsiteY13" fmla="*/ 1864 h 10651"/>
              <a:gd name="connsiteX14" fmla="*/ 2283 w 10000"/>
              <a:gd name="connsiteY14" fmla="*/ 2001 h 10651"/>
              <a:gd name="connsiteX15" fmla="*/ 1986 w 10000"/>
              <a:gd name="connsiteY15" fmla="*/ 2139 h 10651"/>
              <a:gd name="connsiteX16" fmla="*/ 1712 w 10000"/>
              <a:gd name="connsiteY16" fmla="*/ 2285 h 10651"/>
              <a:gd name="connsiteX17" fmla="*/ 1439 w 10000"/>
              <a:gd name="connsiteY17" fmla="*/ 2440 h 10651"/>
              <a:gd name="connsiteX18" fmla="*/ 1210 w 10000"/>
              <a:gd name="connsiteY18" fmla="*/ 2596 h 10651"/>
              <a:gd name="connsiteX19" fmla="*/ 981 w 10000"/>
              <a:gd name="connsiteY19" fmla="*/ 2759 h 10651"/>
              <a:gd name="connsiteX20" fmla="*/ 800 w 10000"/>
              <a:gd name="connsiteY20" fmla="*/ 2931 h 10651"/>
              <a:gd name="connsiteX21" fmla="*/ 617 w 10000"/>
              <a:gd name="connsiteY21" fmla="*/ 3094 h 10651"/>
              <a:gd name="connsiteX22" fmla="*/ 456 w 10000"/>
              <a:gd name="connsiteY22" fmla="*/ 3274 h 10651"/>
              <a:gd name="connsiteX23" fmla="*/ 320 w 10000"/>
              <a:gd name="connsiteY23" fmla="*/ 3447 h 10651"/>
              <a:gd name="connsiteX24" fmla="*/ 205 w 10000"/>
              <a:gd name="connsiteY24" fmla="*/ 3627 h 10651"/>
              <a:gd name="connsiteX25" fmla="*/ 114 w 10000"/>
              <a:gd name="connsiteY25" fmla="*/ 3817 h 10651"/>
              <a:gd name="connsiteX26" fmla="*/ 68 w 10000"/>
              <a:gd name="connsiteY26" fmla="*/ 4006 h 10651"/>
              <a:gd name="connsiteX27" fmla="*/ 22 w 10000"/>
              <a:gd name="connsiteY27" fmla="*/ 4195 h 10651"/>
              <a:gd name="connsiteX28" fmla="*/ 0 w 10000"/>
              <a:gd name="connsiteY28" fmla="*/ 4384 h 10651"/>
              <a:gd name="connsiteX29" fmla="*/ 0 w 10000"/>
              <a:gd name="connsiteY29" fmla="*/ 4384 h 10651"/>
              <a:gd name="connsiteX30" fmla="*/ 22 w 10000"/>
              <a:gd name="connsiteY30" fmla="*/ 4660 h 10651"/>
              <a:gd name="connsiteX31" fmla="*/ 91 w 10000"/>
              <a:gd name="connsiteY31" fmla="*/ 4909 h 10651"/>
              <a:gd name="connsiteX32" fmla="*/ 183 w 10000"/>
              <a:gd name="connsiteY32" fmla="*/ 5159 h 10651"/>
              <a:gd name="connsiteX33" fmla="*/ 251 w 10000"/>
              <a:gd name="connsiteY33" fmla="*/ 5271 h 10651"/>
              <a:gd name="connsiteX34" fmla="*/ 342 w 10000"/>
              <a:gd name="connsiteY34" fmla="*/ 5391 h 10651"/>
              <a:gd name="connsiteX35" fmla="*/ 434 w 10000"/>
              <a:gd name="connsiteY35" fmla="*/ 5511 h 10651"/>
              <a:gd name="connsiteX36" fmla="*/ 571 w 10000"/>
              <a:gd name="connsiteY36" fmla="*/ 5631 h 10651"/>
              <a:gd name="connsiteX37" fmla="*/ 844 w 10000"/>
              <a:gd name="connsiteY37" fmla="*/ 5886 h 10651"/>
              <a:gd name="connsiteX38" fmla="*/ 1210 w 10000"/>
              <a:gd name="connsiteY38" fmla="*/ 6152 h 10651"/>
              <a:gd name="connsiteX39" fmla="*/ 1644 w 10000"/>
              <a:gd name="connsiteY39" fmla="*/ 6445 h 10651"/>
              <a:gd name="connsiteX40" fmla="*/ 2169 w 10000"/>
              <a:gd name="connsiteY40" fmla="*/ 6764 h 10651"/>
              <a:gd name="connsiteX41" fmla="*/ 2808 w 10000"/>
              <a:gd name="connsiteY41" fmla="*/ 7116 h 10651"/>
              <a:gd name="connsiteX42" fmla="*/ 3539 w 10000"/>
              <a:gd name="connsiteY42" fmla="*/ 7519 h 10651"/>
              <a:gd name="connsiteX43" fmla="*/ 4360 w 10000"/>
              <a:gd name="connsiteY43" fmla="*/ 7976 h 10651"/>
              <a:gd name="connsiteX44" fmla="*/ 6392 w 10000"/>
              <a:gd name="connsiteY44" fmla="*/ 9069 h 10651"/>
              <a:gd name="connsiteX45" fmla="*/ 8950 w 10000"/>
              <a:gd name="connsiteY45" fmla="*/ 10445 h 10651"/>
              <a:gd name="connsiteX46" fmla="*/ 8950 w 10000"/>
              <a:gd name="connsiteY46" fmla="*/ 10445 h 10651"/>
              <a:gd name="connsiteX47" fmla="*/ 9063 w 10000"/>
              <a:gd name="connsiteY47" fmla="*/ 10496 h 10651"/>
              <a:gd name="connsiteX48" fmla="*/ 9200 w 10000"/>
              <a:gd name="connsiteY48" fmla="*/ 10548 h 10651"/>
              <a:gd name="connsiteX49" fmla="*/ 9338 w 10000"/>
              <a:gd name="connsiteY49" fmla="*/ 10582 h 10651"/>
              <a:gd name="connsiteX50" fmla="*/ 9497 w 10000"/>
              <a:gd name="connsiteY50" fmla="*/ 10608 h 10651"/>
              <a:gd name="connsiteX51" fmla="*/ 9658 w 10000"/>
              <a:gd name="connsiteY51" fmla="*/ 10634 h 10651"/>
              <a:gd name="connsiteX52" fmla="*/ 9817 w 10000"/>
              <a:gd name="connsiteY52" fmla="*/ 10642 h 10651"/>
              <a:gd name="connsiteX53" fmla="*/ 10000 w 10000"/>
              <a:gd name="connsiteY53" fmla="*/ 10651 h 10651"/>
              <a:gd name="connsiteX0" fmla="*/ 10000 w 10000"/>
              <a:gd name="connsiteY0" fmla="*/ 9845 h 9845"/>
              <a:gd name="connsiteX1" fmla="*/ 7009 w 10000"/>
              <a:gd name="connsiteY1" fmla="*/ 0 h 9845"/>
              <a:gd name="connsiteX2" fmla="*/ 6552 w 10000"/>
              <a:gd name="connsiteY2" fmla="*/ 51 h 9845"/>
              <a:gd name="connsiteX3" fmla="*/ 6096 w 10000"/>
              <a:gd name="connsiteY3" fmla="*/ 120 h 9845"/>
              <a:gd name="connsiteX4" fmla="*/ 5640 w 10000"/>
              <a:gd name="connsiteY4" fmla="*/ 197 h 9845"/>
              <a:gd name="connsiteX5" fmla="*/ 5228 w 10000"/>
              <a:gd name="connsiteY5" fmla="*/ 283 h 9845"/>
              <a:gd name="connsiteX6" fmla="*/ 4794 w 10000"/>
              <a:gd name="connsiteY6" fmla="*/ 369 h 9845"/>
              <a:gd name="connsiteX7" fmla="*/ 4406 w 10000"/>
              <a:gd name="connsiteY7" fmla="*/ 474 h 9845"/>
              <a:gd name="connsiteX8" fmla="*/ 4018 w 10000"/>
              <a:gd name="connsiteY8" fmla="*/ 577 h 9845"/>
              <a:gd name="connsiteX9" fmla="*/ 3630 w 10000"/>
              <a:gd name="connsiteY9" fmla="*/ 689 h 9845"/>
              <a:gd name="connsiteX10" fmla="*/ 3264 w 10000"/>
              <a:gd name="connsiteY10" fmla="*/ 800 h 9845"/>
              <a:gd name="connsiteX11" fmla="*/ 2922 w 10000"/>
              <a:gd name="connsiteY11" fmla="*/ 929 h 9845"/>
              <a:gd name="connsiteX12" fmla="*/ 2603 w 10000"/>
              <a:gd name="connsiteY12" fmla="*/ 1058 h 9845"/>
              <a:gd name="connsiteX13" fmla="*/ 2283 w 10000"/>
              <a:gd name="connsiteY13" fmla="*/ 1195 h 9845"/>
              <a:gd name="connsiteX14" fmla="*/ 1986 w 10000"/>
              <a:gd name="connsiteY14" fmla="*/ 1333 h 9845"/>
              <a:gd name="connsiteX15" fmla="*/ 1712 w 10000"/>
              <a:gd name="connsiteY15" fmla="*/ 1479 h 9845"/>
              <a:gd name="connsiteX16" fmla="*/ 1439 w 10000"/>
              <a:gd name="connsiteY16" fmla="*/ 1634 h 9845"/>
              <a:gd name="connsiteX17" fmla="*/ 1210 w 10000"/>
              <a:gd name="connsiteY17" fmla="*/ 1790 h 9845"/>
              <a:gd name="connsiteX18" fmla="*/ 981 w 10000"/>
              <a:gd name="connsiteY18" fmla="*/ 1953 h 9845"/>
              <a:gd name="connsiteX19" fmla="*/ 800 w 10000"/>
              <a:gd name="connsiteY19" fmla="*/ 2125 h 9845"/>
              <a:gd name="connsiteX20" fmla="*/ 617 w 10000"/>
              <a:gd name="connsiteY20" fmla="*/ 2288 h 9845"/>
              <a:gd name="connsiteX21" fmla="*/ 456 w 10000"/>
              <a:gd name="connsiteY21" fmla="*/ 2468 h 9845"/>
              <a:gd name="connsiteX22" fmla="*/ 320 w 10000"/>
              <a:gd name="connsiteY22" fmla="*/ 2641 h 9845"/>
              <a:gd name="connsiteX23" fmla="*/ 205 w 10000"/>
              <a:gd name="connsiteY23" fmla="*/ 2821 h 9845"/>
              <a:gd name="connsiteX24" fmla="*/ 114 w 10000"/>
              <a:gd name="connsiteY24" fmla="*/ 3011 h 9845"/>
              <a:gd name="connsiteX25" fmla="*/ 68 w 10000"/>
              <a:gd name="connsiteY25" fmla="*/ 3200 h 9845"/>
              <a:gd name="connsiteX26" fmla="*/ 22 w 10000"/>
              <a:gd name="connsiteY26" fmla="*/ 3389 h 9845"/>
              <a:gd name="connsiteX27" fmla="*/ 0 w 10000"/>
              <a:gd name="connsiteY27" fmla="*/ 3578 h 9845"/>
              <a:gd name="connsiteX28" fmla="*/ 0 w 10000"/>
              <a:gd name="connsiteY28" fmla="*/ 3578 h 9845"/>
              <a:gd name="connsiteX29" fmla="*/ 22 w 10000"/>
              <a:gd name="connsiteY29" fmla="*/ 3854 h 9845"/>
              <a:gd name="connsiteX30" fmla="*/ 91 w 10000"/>
              <a:gd name="connsiteY30" fmla="*/ 4103 h 9845"/>
              <a:gd name="connsiteX31" fmla="*/ 183 w 10000"/>
              <a:gd name="connsiteY31" fmla="*/ 4353 h 9845"/>
              <a:gd name="connsiteX32" fmla="*/ 251 w 10000"/>
              <a:gd name="connsiteY32" fmla="*/ 4465 h 9845"/>
              <a:gd name="connsiteX33" fmla="*/ 342 w 10000"/>
              <a:gd name="connsiteY33" fmla="*/ 4585 h 9845"/>
              <a:gd name="connsiteX34" fmla="*/ 434 w 10000"/>
              <a:gd name="connsiteY34" fmla="*/ 4705 h 9845"/>
              <a:gd name="connsiteX35" fmla="*/ 571 w 10000"/>
              <a:gd name="connsiteY35" fmla="*/ 4825 h 9845"/>
              <a:gd name="connsiteX36" fmla="*/ 844 w 10000"/>
              <a:gd name="connsiteY36" fmla="*/ 5080 h 9845"/>
              <a:gd name="connsiteX37" fmla="*/ 1210 w 10000"/>
              <a:gd name="connsiteY37" fmla="*/ 5346 h 9845"/>
              <a:gd name="connsiteX38" fmla="*/ 1644 w 10000"/>
              <a:gd name="connsiteY38" fmla="*/ 5639 h 9845"/>
              <a:gd name="connsiteX39" fmla="*/ 2169 w 10000"/>
              <a:gd name="connsiteY39" fmla="*/ 5958 h 9845"/>
              <a:gd name="connsiteX40" fmla="*/ 2808 w 10000"/>
              <a:gd name="connsiteY40" fmla="*/ 6310 h 9845"/>
              <a:gd name="connsiteX41" fmla="*/ 3539 w 10000"/>
              <a:gd name="connsiteY41" fmla="*/ 6713 h 9845"/>
              <a:gd name="connsiteX42" fmla="*/ 4360 w 10000"/>
              <a:gd name="connsiteY42" fmla="*/ 7170 h 9845"/>
              <a:gd name="connsiteX43" fmla="*/ 6392 w 10000"/>
              <a:gd name="connsiteY43" fmla="*/ 8263 h 9845"/>
              <a:gd name="connsiteX44" fmla="*/ 8950 w 10000"/>
              <a:gd name="connsiteY44" fmla="*/ 9639 h 9845"/>
              <a:gd name="connsiteX45" fmla="*/ 8950 w 10000"/>
              <a:gd name="connsiteY45" fmla="*/ 9639 h 9845"/>
              <a:gd name="connsiteX46" fmla="*/ 9063 w 10000"/>
              <a:gd name="connsiteY46" fmla="*/ 9690 h 9845"/>
              <a:gd name="connsiteX47" fmla="*/ 9200 w 10000"/>
              <a:gd name="connsiteY47" fmla="*/ 9742 h 9845"/>
              <a:gd name="connsiteX48" fmla="*/ 9338 w 10000"/>
              <a:gd name="connsiteY48" fmla="*/ 9776 h 9845"/>
              <a:gd name="connsiteX49" fmla="*/ 9497 w 10000"/>
              <a:gd name="connsiteY49" fmla="*/ 9802 h 9845"/>
              <a:gd name="connsiteX50" fmla="*/ 9658 w 10000"/>
              <a:gd name="connsiteY50" fmla="*/ 9828 h 9845"/>
              <a:gd name="connsiteX51" fmla="*/ 9817 w 10000"/>
              <a:gd name="connsiteY51" fmla="*/ 9836 h 9845"/>
              <a:gd name="connsiteX52" fmla="*/ 10000 w 10000"/>
              <a:gd name="connsiteY52" fmla="*/ 9845 h 9845"/>
              <a:gd name="connsiteX0" fmla="*/ 10000 w 10000"/>
              <a:gd name="connsiteY0" fmla="*/ 10000 h 10000"/>
              <a:gd name="connsiteX1" fmla="*/ 7009 w 10000"/>
              <a:gd name="connsiteY1" fmla="*/ 0 h 10000"/>
              <a:gd name="connsiteX2" fmla="*/ 6096 w 10000"/>
              <a:gd name="connsiteY2" fmla="*/ 122 h 10000"/>
              <a:gd name="connsiteX3" fmla="*/ 5640 w 10000"/>
              <a:gd name="connsiteY3" fmla="*/ 200 h 10000"/>
              <a:gd name="connsiteX4" fmla="*/ 5228 w 10000"/>
              <a:gd name="connsiteY4" fmla="*/ 287 h 10000"/>
              <a:gd name="connsiteX5" fmla="*/ 4794 w 10000"/>
              <a:gd name="connsiteY5" fmla="*/ 375 h 10000"/>
              <a:gd name="connsiteX6" fmla="*/ 4406 w 10000"/>
              <a:gd name="connsiteY6" fmla="*/ 481 h 10000"/>
              <a:gd name="connsiteX7" fmla="*/ 4018 w 10000"/>
              <a:gd name="connsiteY7" fmla="*/ 586 h 10000"/>
              <a:gd name="connsiteX8" fmla="*/ 3630 w 10000"/>
              <a:gd name="connsiteY8" fmla="*/ 700 h 10000"/>
              <a:gd name="connsiteX9" fmla="*/ 3264 w 10000"/>
              <a:gd name="connsiteY9" fmla="*/ 813 h 10000"/>
              <a:gd name="connsiteX10" fmla="*/ 2922 w 10000"/>
              <a:gd name="connsiteY10" fmla="*/ 944 h 10000"/>
              <a:gd name="connsiteX11" fmla="*/ 2603 w 10000"/>
              <a:gd name="connsiteY11" fmla="*/ 1075 h 10000"/>
              <a:gd name="connsiteX12" fmla="*/ 2283 w 10000"/>
              <a:gd name="connsiteY12" fmla="*/ 1214 h 10000"/>
              <a:gd name="connsiteX13" fmla="*/ 1986 w 10000"/>
              <a:gd name="connsiteY13" fmla="*/ 1354 h 10000"/>
              <a:gd name="connsiteX14" fmla="*/ 1712 w 10000"/>
              <a:gd name="connsiteY14" fmla="*/ 1502 h 10000"/>
              <a:gd name="connsiteX15" fmla="*/ 1439 w 10000"/>
              <a:gd name="connsiteY15" fmla="*/ 1660 h 10000"/>
              <a:gd name="connsiteX16" fmla="*/ 1210 w 10000"/>
              <a:gd name="connsiteY16" fmla="*/ 1818 h 10000"/>
              <a:gd name="connsiteX17" fmla="*/ 981 w 10000"/>
              <a:gd name="connsiteY17" fmla="*/ 1984 h 10000"/>
              <a:gd name="connsiteX18" fmla="*/ 800 w 10000"/>
              <a:gd name="connsiteY18" fmla="*/ 2158 h 10000"/>
              <a:gd name="connsiteX19" fmla="*/ 617 w 10000"/>
              <a:gd name="connsiteY19" fmla="*/ 2324 h 10000"/>
              <a:gd name="connsiteX20" fmla="*/ 456 w 10000"/>
              <a:gd name="connsiteY20" fmla="*/ 2507 h 10000"/>
              <a:gd name="connsiteX21" fmla="*/ 320 w 10000"/>
              <a:gd name="connsiteY21" fmla="*/ 2683 h 10000"/>
              <a:gd name="connsiteX22" fmla="*/ 205 w 10000"/>
              <a:gd name="connsiteY22" fmla="*/ 2865 h 10000"/>
              <a:gd name="connsiteX23" fmla="*/ 114 w 10000"/>
              <a:gd name="connsiteY23" fmla="*/ 3058 h 10000"/>
              <a:gd name="connsiteX24" fmla="*/ 68 w 10000"/>
              <a:gd name="connsiteY24" fmla="*/ 3250 h 10000"/>
              <a:gd name="connsiteX25" fmla="*/ 22 w 10000"/>
              <a:gd name="connsiteY25" fmla="*/ 3442 h 10000"/>
              <a:gd name="connsiteX26" fmla="*/ 0 w 10000"/>
              <a:gd name="connsiteY26" fmla="*/ 3634 h 10000"/>
              <a:gd name="connsiteX27" fmla="*/ 0 w 10000"/>
              <a:gd name="connsiteY27" fmla="*/ 3634 h 10000"/>
              <a:gd name="connsiteX28" fmla="*/ 22 w 10000"/>
              <a:gd name="connsiteY28" fmla="*/ 3915 h 10000"/>
              <a:gd name="connsiteX29" fmla="*/ 91 w 10000"/>
              <a:gd name="connsiteY29" fmla="*/ 4168 h 10000"/>
              <a:gd name="connsiteX30" fmla="*/ 183 w 10000"/>
              <a:gd name="connsiteY30" fmla="*/ 4422 h 10000"/>
              <a:gd name="connsiteX31" fmla="*/ 251 w 10000"/>
              <a:gd name="connsiteY31" fmla="*/ 4535 h 10000"/>
              <a:gd name="connsiteX32" fmla="*/ 342 w 10000"/>
              <a:gd name="connsiteY32" fmla="*/ 4657 h 10000"/>
              <a:gd name="connsiteX33" fmla="*/ 434 w 10000"/>
              <a:gd name="connsiteY33" fmla="*/ 4779 h 10000"/>
              <a:gd name="connsiteX34" fmla="*/ 571 w 10000"/>
              <a:gd name="connsiteY34" fmla="*/ 4901 h 10000"/>
              <a:gd name="connsiteX35" fmla="*/ 844 w 10000"/>
              <a:gd name="connsiteY35" fmla="*/ 5160 h 10000"/>
              <a:gd name="connsiteX36" fmla="*/ 1210 w 10000"/>
              <a:gd name="connsiteY36" fmla="*/ 5430 h 10000"/>
              <a:gd name="connsiteX37" fmla="*/ 1644 w 10000"/>
              <a:gd name="connsiteY37" fmla="*/ 5728 h 10000"/>
              <a:gd name="connsiteX38" fmla="*/ 2169 w 10000"/>
              <a:gd name="connsiteY38" fmla="*/ 6052 h 10000"/>
              <a:gd name="connsiteX39" fmla="*/ 2808 w 10000"/>
              <a:gd name="connsiteY39" fmla="*/ 6409 h 10000"/>
              <a:gd name="connsiteX40" fmla="*/ 3539 w 10000"/>
              <a:gd name="connsiteY40" fmla="*/ 6819 h 10000"/>
              <a:gd name="connsiteX41" fmla="*/ 4360 w 10000"/>
              <a:gd name="connsiteY41" fmla="*/ 7283 h 10000"/>
              <a:gd name="connsiteX42" fmla="*/ 6392 w 10000"/>
              <a:gd name="connsiteY42" fmla="*/ 8393 h 10000"/>
              <a:gd name="connsiteX43" fmla="*/ 8950 w 10000"/>
              <a:gd name="connsiteY43" fmla="*/ 9791 h 10000"/>
              <a:gd name="connsiteX44" fmla="*/ 8950 w 10000"/>
              <a:gd name="connsiteY44" fmla="*/ 9791 h 10000"/>
              <a:gd name="connsiteX45" fmla="*/ 9063 w 10000"/>
              <a:gd name="connsiteY45" fmla="*/ 9843 h 10000"/>
              <a:gd name="connsiteX46" fmla="*/ 9200 w 10000"/>
              <a:gd name="connsiteY46" fmla="*/ 9895 h 10000"/>
              <a:gd name="connsiteX47" fmla="*/ 9338 w 10000"/>
              <a:gd name="connsiteY47" fmla="*/ 9930 h 10000"/>
              <a:gd name="connsiteX48" fmla="*/ 9497 w 10000"/>
              <a:gd name="connsiteY48" fmla="*/ 9956 h 10000"/>
              <a:gd name="connsiteX49" fmla="*/ 9658 w 10000"/>
              <a:gd name="connsiteY49" fmla="*/ 9983 h 10000"/>
              <a:gd name="connsiteX50" fmla="*/ 9817 w 10000"/>
              <a:gd name="connsiteY50" fmla="*/ 9991 h 10000"/>
              <a:gd name="connsiteX51" fmla="*/ 10000 w 10000"/>
              <a:gd name="connsiteY51" fmla="*/ 10000 h 10000"/>
              <a:gd name="connsiteX0" fmla="*/ 10000 w 10000"/>
              <a:gd name="connsiteY0" fmla="*/ 9878 h 9878"/>
              <a:gd name="connsiteX1" fmla="*/ 6096 w 10000"/>
              <a:gd name="connsiteY1" fmla="*/ 0 h 9878"/>
              <a:gd name="connsiteX2" fmla="*/ 5640 w 10000"/>
              <a:gd name="connsiteY2" fmla="*/ 78 h 9878"/>
              <a:gd name="connsiteX3" fmla="*/ 5228 w 10000"/>
              <a:gd name="connsiteY3" fmla="*/ 165 h 9878"/>
              <a:gd name="connsiteX4" fmla="*/ 4794 w 10000"/>
              <a:gd name="connsiteY4" fmla="*/ 253 h 9878"/>
              <a:gd name="connsiteX5" fmla="*/ 4406 w 10000"/>
              <a:gd name="connsiteY5" fmla="*/ 359 h 9878"/>
              <a:gd name="connsiteX6" fmla="*/ 4018 w 10000"/>
              <a:gd name="connsiteY6" fmla="*/ 464 h 9878"/>
              <a:gd name="connsiteX7" fmla="*/ 3630 w 10000"/>
              <a:gd name="connsiteY7" fmla="*/ 578 h 9878"/>
              <a:gd name="connsiteX8" fmla="*/ 3264 w 10000"/>
              <a:gd name="connsiteY8" fmla="*/ 691 h 9878"/>
              <a:gd name="connsiteX9" fmla="*/ 2922 w 10000"/>
              <a:gd name="connsiteY9" fmla="*/ 822 h 9878"/>
              <a:gd name="connsiteX10" fmla="*/ 2603 w 10000"/>
              <a:gd name="connsiteY10" fmla="*/ 953 h 9878"/>
              <a:gd name="connsiteX11" fmla="*/ 2283 w 10000"/>
              <a:gd name="connsiteY11" fmla="*/ 1092 h 9878"/>
              <a:gd name="connsiteX12" fmla="*/ 1986 w 10000"/>
              <a:gd name="connsiteY12" fmla="*/ 1232 h 9878"/>
              <a:gd name="connsiteX13" fmla="*/ 1712 w 10000"/>
              <a:gd name="connsiteY13" fmla="*/ 1380 h 9878"/>
              <a:gd name="connsiteX14" fmla="*/ 1439 w 10000"/>
              <a:gd name="connsiteY14" fmla="*/ 1538 h 9878"/>
              <a:gd name="connsiteX15" fmla="*/ 1210 w 10000"/>
              <a:gd name="connsiteY15" fmla="*/ 1696 h 9878"/>
              <a:gd name="connsiteX16" fmla="*/ 981 w 10000"/>
              <a:gd name="connsiteY16" fmla="*/ 1862 h 9878"/>
              <a:gd name="connsiteX17" fmla="*/ 800 w 10000"/>
              <a:gd name="connsiteY17" fmla="*/ 2036 h 9878"/>
              <a:gd name="connsiteX18" fmla="*/ 617 w 10000"/>
              <a:gd name="connsiteY18" fmla="*/ 2202 h 9878"/>
              <a:gd name="connsiteX19" fmla="*/ 456 w 10000"/>
              <a:gd name="connsiteY19" fmla="*/ 2385 h 9878"/>
              <a:gd name="connsiteX20" fmla="*/ 320 w 10000"/>
              <a:gd name="connsiteY20" fmla="*/ 2561 h 9878"/>
              <a:gd name="connsiteX21" fmla="*/ 205 w 10000"/>
              <a:gd name="connsiteY21" fmla="*/ 2743 h 9878"/>
              <a:gd name="connsiteX22" fmla="*/ 114 w 10000"/>
              <a:gd name="connsiteY22" fmla="*/ 2936 h 9878"/>
              <a:gd name="connsiteX23" fmla="*/ 68 w 10000"/>
              <a:gd name="connsiteY23" fmla="*/ 3128 h 9878"/>
              <a:gd name="connsiteX24" fmla="*/ 22 w 10000"/>
              <a:gd name="connsiteY24" fmla="*/ 3320 h 9878"/>
              <a:gd name="connsiteX25" fmla="*/ 0 w 10000"/>
              <a:gd name="connsiteY25" fmla="*/ 3512 h 9878"/>
              <a:gd name="connsiteX26" fmla="*/ 0 w 10000"/>
              <a:gd name="connsiteY26" fmla="*/ 3512 h 9878"/>
              <a:gd name="connsiteX27" fmla="*/ 22 w 10000"/>
              <a:gd name="connsiteY27" fmla="*/ 3793 h 9878"/>
              <a:gd name="connsiteX28" fmla="*/ 91 w 10000"/>
              <a:gd name="connsiteY28" fmla="*/ 4046 h 9878"/>
              <a:gd name="connsiteX29" fmla="*/ 183 w 10000"/>
              <a:gd name="connsiteY29" fmla="*/ 4300 h 9878"/>
              <a:gd name="connsiteX30" fmla="*/ 251 w 10000"/>
              <a:gd name="connsiteY30" fmla="*/ 4413 h 9878"/>
              <a:gd name="connsiteX31" fmla="*/ 342 w 10000"/>
              <a:gd name="connsiteY31" fmla="*/ 4535 h 9878"/>
              <a:gd name="connsiteX32" fmla="*/ 434 w 10000"/>
              <a:gd name="connsiteY32" fmla="*/ 4657 h 9878"/>
              <a:gd name="connsiteX33" fmla="*/ 571 w 10000"/>
              <a:gd name="connsiteY33" fmla="*/ 4779 h 9878"/>
              <a:gd name="connsiteX34" fmla="*/ 844 w 10000"/>
              <a:gd name="connsiteY34" fmla="*/ 5038 h 9878"/>
              <a:gd name="connsiteX35" fmla="*/ 1210 w 10000"/>
              <a:gd name="connsiteY35" fmla="*/ 5308 h 9878"/>
              <a:gd name="connsiteX36" fmla="*/ 1644 w 10000"/>
              <a:gd name="connsiteY36" fmla="*/ 5606 h 9878"/>
              <a:gd name="connsiteX37" fmla="*/ 2169 w 10000"/>
              <a:gd name="connsiteY37" fmla="*/ 5930 h 9878"/>
              <a:gd name="connsiteX38" fmla="*/ 2808 w 10000"/>
              <a:gd name="connsiteY38" fmla="*/ 6287 h 9878"/>
              <a:gd name="connsiteX39" fmla="*/ 3539 w 10000"/>
              <a:gd name="connsiteY39" fmla="*/ 6697 h 9878"/>
              <a:gd name="connsiteX40" fmla="*/ 4360 w 10000"/>
              <a:gd name="connsiteY40" fmla="*/ 7161 h 9878"/>
              <a:gd name="connsiteX41" fmla="*/ 6392 w 10000"/>
              <a:gd name="connsiteY41" fmla="*/ 8271 h 9878"/>
              <a:gd name="connsiteX42" fmla="*/ 8950 w 10000"/>
              <a:gd name="connsiteY42" fmla="*/ 9669 h 9878"/>
              <a:gd name="connsiteX43" fmla="*/ 8950 w 10000"/>
              <a:gd name="connsiteY43" fmla="*/ 9669 h 9878"/>
              <a:gd name="connsiteX44" fmla="*/ 9063 w 10000"/>
              <a:gd name="connsiteY44" fmla="*/ 9721 h 9878"/>
              <a:gd name="connsiteX45" fmla="*/ 9200 w 10000"/>
              <a:gd name="connsiteY45" fmla="*/ 9773 h 9878"/>
              <a:gd name="connsiteX46" fmla="*/ 9338 w 10000"/>
              <a:gd name="connsiteY46" fmla="*/ 9808 h 9878"/>
              <a:gd name="connsiteX47" fmla="*/ 9497 w 10000"/>
              <a:gd name="connsiteY47" fmla="*/ 9834 h 9878"/>
              <a:gd name="connsiteX48" fmla="*/ 9658 w 10000"/>
              <a:gd name="connsiteY48" fmla="*/ 9861 h 9878"/>
              <a:gd name="connsiteX49" fmla="*/ 9817 w 10000"/>
              <a:gd name="connsiteY49" fmla="*/ 9869 h 9878"/>
              <a:gd name="connsiteX50" fmla="*/ 10000 w 10000"/>
              <a:gd name="connsiteY50" fmla="*/ 9878 h 9878"/>
              <a:gd name="connsiteX0" fmla="*/ 10000 w 10000"/>
              <a:gd name="connsiteY0" fmla="*/ 9921 h 9921"/>
              <a:gd name="connsiteX1" fmla="*/ 5640 w 10000"/>
              <a:gd name="connsiteY1" fmla="*/ 0 h 9921"/>
              <a:gd name="connsiteX2" fmla="*/ 5228 w 10000"/>
              <a:gd name="connsiteY2" fmla="*/ 88 h 9921"/>
              <a:gd name="connsiteX3" fmla="*/ 4794 w 10000"/>
              <a:gd name="connsiteY3" fmla="*/ 177 h 9921"/>
              <a:gd name="connsiteX4" fmla="*/ 4406 w 10000"/>
              <a:gd name="connsiteY4" fmla="*/ 284 h 9921"/>
              <a:gd name="connsiteX5" fmla="*/ 4018 w 10000"/>
              <a:gd name="connsiteY5" fmla="*/ 391 h 9921"/>
              <a:gd name="connsiteX6" fmla="*/ 3630 w 10000"/>
              <a:gd name="connsiteY6" fmla="*/ 506 h 9921"/>
              <a:gd name="connsiteX7" fmla="*/ 3264 w 10000"/>
              <a:gd name="connsiteY7" fmla="*/ 621 h 9921"/>
              <a:gd name="connsiteX8" fmla="*/ 2922 w 10000"/>
              <a:gd name="connsiteY8" fmla="*/ 753 h 9921"/>
              <a:gd name="connsiteX9" fmla="*/ 2603 w 10000"/>
              <a:gd name="connsiteY9" fmla="*/ 886 h 9921"/>
              <a:gd name="connsiteX10" fmla="*/ 2283 w 10000"/>
              <a:gd name="connsiteY10" fmla="*/ 1026 h 9921"/>
              <a:gd name="connsiteX11" fmla="*/ 1986 w 10000"/>
              <a:gd name="connsiteY11" fmla="*/ 1168 h 9921"/>
              <a:gd name="connsiteX12" fmla="*/ 1712 w 10000"/>
              <a:gd name="connsiteY12" fmla="*/ 1318 h 9921"/>
              <a:gd name="connsiteX13" fmla="*/ 1439 w 10000"/>
              <a:gd name="connsiteY13" fmla="*/ 1478 h 9921"/>
              <a:gd name="connsiteX14" fmla="*/ 1210 w 10000"/>
              <a:gd name="connsiteY14" fmla="*/ 1638 h 9921"/>
              <a:gd name="connsiteX15" fmla="*/ 981 w 10000"/>
              <a:gd name="connsiteY15" fmla="*/ 1806 h 9921"/>
              <a:gd name="connsiteX16" fmla="*/ 800 w 10000"/>
              <a:gd name="connsiteY16" fmla="*/ 1982 h 9921"/>
              <a:gd name="connsiteX17" fmla="*/ 617 w 10000"/>
              <a:gd name="connsiteY17" fmla="*/ 2150 h 9921"/>
              <a:gd name="connsiteX18" fmla="*/ 456 w 10000"/>
              <a:gd name="connsiteY18" fmla="*/ 2335 h 9921"/>
              <a:gd name="connsiteX19" fmla="*/ 320 w 10000"/>
              <a:gd name="connsiteY19" fmla="*/ 2514 h 9921"/>
              <a:gd name="connsiteX20" fmla="*/ 205 w 10000"/>
              <a:gd name="connsiteY20" fmla="*/ 2698 h 9921"/>
              <a:gd name="connsiteX21" fmla="*/ 114 w 10000"/>
              <a:gd name="connsiteY21" fmla="*/ 2893 h 9921"/>
              <a:gd name="connsiteX22" fmla="*/ 68 w 10000"/>
              <a:gd name="connsiteY22" fmla="*/ 3088 h 9921"/>
              <a:gd name="connsiteX23" fmla="*/ 22 w 10000"/>
              <a:gd name="connsiteY23" fmla="*/ 3282 h 9921"/>
              <a:gd name="connsiteX24" fmla="*/ 0 w 10000"/>
              <a:gd name="connsiteY24" fmla="*/ 3476 h 9921"/>
              <a:gd name="connsiteX25" fmla="*/ 0 w 10000"/>
              <a:gd name="connsiteY25" fmla="*/ 3476 h 9921"/>
              <a:gd name="connsiteX26" fmla="*/ 22 w 10000"/>
              <a:gd name="connsiteY26" fmla="*/ 3761 h 9921"/>
              <a:gd name="connsiteX27" fmla="*/ 91 w 10000"/>
              <a:gd name="connsiteY27" fmla="*/ 4017 h 9921"/>
              <a:gd name="connsiteX28" fmla="*/ 183 w 10000"/>
              <a:gd name="connsiteY28" fmla="*/ 4274 h 9921"/>
              <a:gd name="connsiteX29" fmla="*/ 251 w 10000"/>
              <a:gd name="connsiteY29" fmla="*/ 4389 h 9921"/>
              <a:gd name="connsiteX30" fmla="*/ 342 w 10000"/>
              <a:gd name="connsiteY30" fmla="*/ 4512 h 9921"/>
              <a:gd name="connsiteX31" fmla="*/ 434 w 10000"/>
              <a:gd name="connsiteY31" fmla="*/ 4636 h 9921"/>
              <a:gd name="connsiteX32" fmla="*/ 571 w 10000"/>
              <a:gd name="connsiteY32" fmla="*/ 4759 h 9921"/>
              <a:gd name="connsiteX33" fmla="*/ 844 w 10000"/>
              <a:gd name="connsiteY33" fmla="*/ 5021 h 9921"/>
              <a:gd name="connsiteX34" fmla="*/ 1210 w 10000"/>
              <a:gd name="connsiteY34" fmla="*/ 5295 h 9921"/>
              <a:gd name="connsiteX35" fmla="*/ 1644 w 10000"/>
              <a:gd name="connsiteY35" fmla="*/ 5596 h 9921"/>
              <a:gd name="connsiteX36" fmla="*/ 2169 w 10000"/>
              <a:gd name="connsiteY36" fmla="*/ 5924 h 9921"/>
              <a:gd name="connsiteX37" fmla="*/ 2808 w 10000"/>
              <a:gd name="connsiteY37" fmla="*/ 6286 h 9921"/>
              <a:gd name="connsiteX38" fmla="*/ 3539 w 10000"/>
              <a:gd name="connsiteY38" fmla="*/ 6701 h 9921"/>
              <a:gd name="connsiteX39" fmla="*/ 4360 w 10000"/>
              <a:gd name="connsiteY39" fmla="*/ 7170 h 9921"/>
              <a:gd name="connsiteX40" fmla="*/ 6392 w 10000"/>
              <a:gd name="connsiteY40" fmla="*/ 8294 h 9921"/>
              <a:gd name="connsiteX41" fmla="*/ 8950 w 10000"/>
              <a:gd name="connsiteY41" fmla="*/ 9709 h 9921"/>
              <a:gd name="connsiteX42" fmla="*/ 8950 w 10000"/>
              <a:gd name="connsiteY42" fmla="*/ 9709 h 9921"/>
              <a:gd name="connsiteX43" fmla="*/ 9063 w 10000"/>
              <a:gd name="connsiteY43" fmla="*/ 9762 h 9921"/>
              <a:gd name="connsiteX44" fmla="*/ 9200 w 10000"/>
              <a:gd name="connsiteY44" fmla="*/ 9815 h 9921"/>
              <a:gd name="connsiteX45" fmla="*/ 9338 w 10000"/>
              <a:gd name="connsiteY45" fmla="*/ 9850 h 9921"/>
              <a:gd name="connsiteX46" fmla="*/ 9497 w 10000"/>
              <a:gd name="connsiteY46" fmla="*/ 9876 h 9921"/>
              <a:gd name="connsiteX47" fmla="*/ 9658 w 10000"/>
              <a:gd name="connsiteY47" fmla="*/ 9904 h 9921"/>
              <a:gd name="connsiteX48" fmla="*/ 9817 w 10000"/>
              <a:gd name="connsiteY48" fmla="*/ 9912 h 9921"/>
              <a:gd name="connsiteX49" fmla="*/ 10000 w 10000"/>
              <a:gd name="connsiteY49" fmla="*/ 9921 h 9921"/>
              <a:gd name="connsiteX0" fmla="*/ 10000 w 10000"/>
              <a:gd name="connsiteY0" fmla="*/ 9911 h 9911"/>
              <a:gd name="connsiteX1" fmla="*/ 5228 w 10000"/>
              <a:gd name="connsiteY1" fmla="*/ 0 h 9911"/>
              <a:gd name="connsiteX2" fmla="*/ 4794 w 10000"/>
              <a:gd name="connsiteY2" fmla="*/ 89 h 9911"/>
              <a:gd name="connsiteX3" fmla="*/ 4406 w 10000"/>
              <a:gd name="connsiteY3" fmla="*/ 197 h 9911"/>
              <a:gd name="connsiteX4" fmla="*/ 4018 w 10000"/>
              <a:gd name="connsiteY4" fmla="*/ 305 h 9911"/>
              <a:gd name="connsiteX5" fmla="*/ 3630 w 10000"/>
              <a:gd name="connsiteY5" fmla="*/ 421 h 9911"/>
              <a:gd name="connsiteX6" fmla="*/ 3264 w 10000"/>
              <a:gd name="connsiteY6" fmla="*/ 537 h 9911"/>
              <a:gd name="connsiteX7" fmla="*/ 2922 w 10000"/>
              <a:gd name="connsiteY7" fmla="*/ 670 h 9911"/>
              <a:gd name="connsiteX8" fmla="*/ 2603 w 10000"/>
              <a:gd name="connsiteY8" fmla="*/ 804 h 9911"/>
              <a:gd name="connsiteX9" fmla="*/ 2283 w 10000"/>
              <a:gd name="connsiteY9" fmla="*/ 945 h 9911"/>
              <a:gd name="connsiteX10" fmla="*/ 1986 w 10000"/>
              <a:gd name="connsiteY10" fmla="*/ 1088 h 9911"/>
              <a:gd name="connsiteX11" fmla="*/ 1712 w 10000"/>
              <a:gd name="connsiteY11" fmla="*/ 1239 h 9911"/>
              <a:gd name="connsiteX12" fmla="*/ 1439 w 10000"/>
              <a:gd name="connsiteY12" fmla="*/ 1401 h 9911"/>
              <a:gd name="connsiteX13" fmla="*/ 1210 w 10000"/>
              <a:gd name="connsiteY13" fmla="*/ 1562 h 9911"/>
              <a:gd name="connsiteX14" fmla="*/ 981 w 10000"/>
              <a:gd name="connsiteY14" fmla="*/ 1731 h 9911"/>
              <a:gd name="connsiteX15" fmla="*/ 800 w 10000"/>
              <a:gd name="connsiteY15" fmla="*/ 1909 h 9911"/>
              <a:gd name="connsiteX16" fmla="*/ 617 w 10000"/>
              <a:gd name="connsiteY16" fmla="*/ 2078 h 9911"/>
              <a:gd name="connsiteX17" fmla="*/ 456 w 10000"/>
              <a:gd name="connsiteY17" fmla="*/ 2265 h 9911"/>
              <a:gd name="connsiteX18" fmla="*/ 320 w 10000"/>
              <a:gd name="connsiteY18" fmla="*/ 2445 h 9911"/>
              <a:gd name="connsiteX19" fmla="*/ 205 w 10000"/>
              <a:gd name="connsiteY19" fmla="*/ 2630 h 9911"/>
              <a:gd name="connsiteX20" fmla="*/ 114 w 10000"/>
              <a:gd name="connsiteY20" fmla="*/ 2827 h 9911"/>
              <a:gd name="connsiteX21" fmla="*/ 68 w 10000"/>
              <a:gd name="connsiteY21" fmla="*/ 3024 h 9911"/>
              <a:gd name="connsiteX22" fmla="*/ 22 w 10000"/>
              <a:gd name="connsiteY22" fmla="*/ 3219 h 9911"/>
              <a:gd name="connsiteX23" fmla="*/ 0 w 10000"/>
              <a:gd name="connsiteY23" fmla="*/ 3415 h 9911"/>
              <a:gd name="connsiteX24" fmla="*/ 0 w 10000"/>
              <a:gd name="connsiteY24" fmla="*/ 3415 h 9911"/>
              <a:gd name="connsiteX25" fmla="*/ 22 w 10000"/>
              <a:gd name="connsiteY25" fmla="*/ 3702 h 9911"/>
              <a:gd name="connsiteX26" fmla="*/ 91 w 10000"/>
              <a:gd name="connsiteY26" fmla="*/ 3960 h 9911"/>
              <a:gd name="connsiteX27" fmla="*/ 183 w 10000"/>
              <a:gd name="connsiteY27" fmla="*/ 4219 h 9911"/>
              <a:gd name="connsiteX28" fmla="*/ 251 w 10000"/>
              <a:gd name="connsiteY28" fmla="*/ 4335 h 9911"/>
              <a:gd name="connsiteX29" fmla="*/ 342 w 10000"/>
              <a:gd name="connsiteY29" fmla="*/ 4459 h 9911"/>
              <a:gd name="connsiteX30" fmla="*/ 434 w 10000"/>
              <a:gd name="connsiteY30" fmla="*/ 4584 h 9911"/>
              <a:gd name="connsiteX31" fmla="*/ 571 w 10000"/>
              <a:gd name="connsiteY31" fmla="*/ 4708 h 9911"/>
              <a:gd name="connsiteX32" fmla="*/ 844 w 10000"/>
              <a:gd name="connsiteY32" fmla="*/ 4972 h 9911"/>
              <a:gd name="connsiteX33" fmla="*/ 1210 w 10000"/>
              <a:gd name="connsiteY33" fmla="*/ 5248 h 9911"/>
              <a:gd name="connsiteX34" fmla="*/ 1644 w 10000"/>
              <a:gd name="connsiteY34" fmla="*/ 5552 h 9911"/>
              <a:gd name="connsiteX35" fmla="*/ 2169 w 10000"/>
              <a:gd name="connsiteY35" fmla="*/ 5882 h 9911"/>
              <a:gd name="connsiteX36" fmla="*/ 2808 w 10000"/>
              <a:gd name="connsiteY36" fmla="*/ 6247 h 9911"/>
              <a:gd name="connsiteX37" fmla="*/ 3539 w 10000"/>
              <a:gd name="connsiteY37" fmla="*/ 6665 h 9911"/>
              <a:gd name="connsiteX38" fmla="*/ 4360 w 10000"/>
              <a:gd name="connsiteY38" fmla="*/ 7138 h 9911"/>
              <a:gd name="connsiteX39" fmla="*/ 6392 w 10000"/>
              <a:gd name="connsiteY39" fmla="*/ 8271 h 9911"/>
              <a:gd name="connsiteX40" fmla="*/ 8950 w 10000"/>
              <a:gd name="connsiteY40" fmla="*/ 9697 h 9911"/>
              <a:gd name="connsiteX41" fmla="*/ 8950 w 10000"/>
              <a:gd name="connsiteY41" fmla="*/ 9697 h 9911"/>
              <a:gd name="connsiteX42" fmla="*/ 9063 w 10000"/>
              <a:gd name="connsiteY42" fmla="*/ 9751 h 9911"/>
              <a:gd name="connsiteX43" fmla="*/ 9200 w 10000"/>
              <a:gd name="connsiteY43" fmla="*/ 9804 h 9911"/>
              <a:gd name="connsiteX44" fmla="*/ 9338 w 10000"/>
              <a:gd name="connsiteY44" fmla="*/ 9839 h 9911"/>
              <a:gd name="connsiteX45" fmla="*/ 9497 w 10000"/>
              <a:gd name="connsiteY45" fmla="*/ 9866 h 9911"/>
              <a:gd name="connsiteX46" fmla="*/ 9658 w 10000"/>
              <a:gd name="connsiteY46" fmla="*/ 9894 h 9911"/>
              <a:gd name="connsiteX47" fmla="*/ 9817 w 10000"/>
              <a:gd name="connsiteY47" fmla="*/ 9902 h 9911"/>
              <a:gd name="connsiteX48" fmla="*/ 10000 w 10000"/>
              <a:gd name="connsiteY48" fmla="*/ 9911 h 9911"/>
              <a:gd name="connsiteX0" fmla="*/ 10000 w 10000"/>
              <a:gd name="connsiteY0" fmla="*/ 10616 h 10616"/>
              <a:gd name="connsiteX1" fmla="*/ 4794 w 10000"/>
              <a:gd name="connsiteY1" fmla="*/ 706 h 10616"/>
              <a:gd name="connsiteX2" fmla="*/ 4406 w 10000"/>
              <a:gd name="connsiteY2" fmla="*/ 815 h 10616"/>
              <a:gd name="connsiteX3" fmla="*/ 4018 w 10000"/>
              <a:gd name="connsiteY3" fmla="*/ 924 h 10616"/>
              <a:gd name="connsiteX4" fmla="*/ 3630 w 10000"/>
              <a:gd name="connsiteY4" fmla="*/ 1041 h 10616"/>
              <a:gd name="connsiteX5" fmla="*/ 3264 w 10000"/>
              <a:gd name="connsiteY5" fmla="*/ 1158 h 10616"/>
              <a:gd name="connsiteX6" fmla="*/ 2922 w 10000"/>
              <a:gd name="connsiteY6" fmla="*/ 1292 h 10616"/>
              <a:gd name="connsiteX7" fmla="*/ 2603 w 10000"/>
              <a:gd name="connsiteY7" fmla="*/ 1427 h 10616"/>
              <a:gd name="connsiteX8" fmla="*/ 2283 w 10000"/>
              <a:gd name="connsiteY8" fmla="*/ 1569 h 10616"/>
              <a:gd name="connsiteX9" fmla="*/ 1986 w 10000"/>
              <a:gd name="connsiteY9" fmla="*/ 1714 h 10616"/>
              <a:gd name="connsiteX10" fmla="*/ 1712 w 10000"/>
              <a:gd name="connsiteY10" fmla="*/ 1866 h 10616"/>
              <a:gd name="connsiteX11" fmla="*/ 1439 w 10000"/>
              <a:gd name="connsiteY11" fmla="*/ 2030 h 10616"/>
              <a:gd name="connsiteX12" fmla="*/ 1210 w 10000"/>
              <a:gd name="connsiteY12" fmla="*/ 2192 h 10616"/>
              <a:gd name="connsiteX13" fmla="*/ 981 w 10000"/>
              <a:gd name="connsiteY13" fmla="*/ 2363 h 10616"/>
              <a:gd name="connsiteX14" fmla="*/ 800 w 10000"/>
              <a:gd name="connsiteY14" fmla="*/ 2542 h 10616"/>
              <a:gd name="connsiteX15" fmla="*/ 617 w 10000"/>
              <a:gd name="connsiteY15" fmla="*/ 2713 h 10616"/>
              <a:gd name="connsiteX16" fmla="*/ 456 w 10000"/>
              <a:gd name="connsiteY16" fmla="*/ 2901 h 10616"/>
              <a:gd name="connsiteX17" fmla="*/ 320 w 10000"/>
              <a:gd name="connsiteY17" fmla="*/ 3083 h 10616"/>
              <a:gd name="connsiteX18" fmla="*/ 205 w 10000"/>
              <a:gd name="connsiteY18" fmla="*/ 3270 h 10616"/>
              <a:gd name="connsiteX19" fmla="*/ 114 w 10000"/>
              <a:gd name="connsiteY19" fmla="*/ 3468 h 10616"/>
              <a:gd name="connsiteX20" fmla="*/ 68 w 10000"/>
              <a:gd name="connsiteY20" fmla="*/ 3667 h 10616"/>
              <a:gd name="connsiteX21" fmla="*/ 22 w 10000"/>
              <a:gd name="connsiteY21" fmla="*/ 3864 h 10616"/>
              <a:gd name="connsiteX22" fmla="*/ 0 w 10000"/>
              <a:gd name="connsiteY22" fmla="*/ 4062 h 10616"/>
              <a:gd name="connsiteX23" fmla="*/ 0 w 10000"/>
              <a:gd name="connsiteY23" fmla="*/ 4062 h 10616"/>
              <a:gd name="connsiteX24" fmla="*/ 22 w 10000"/>
              <a:gd name="connsiteY24" fmla="*/ 4351 h 10616"/>
              <a:gd name="connsiteX25" fmla="*/ 91 w 10000"/>
              <a:gd name="connsiteY25" fmla="*/ 4612 h 10616"/>
              <a:gd name="connsiteX26" fmla="*/ 183 w 10000"/>
              <a:gd name="connsiteY26" fmla="*/ 4873 h 10616"/>
              <a:gd name="connsiteX27" fmla="*/ 251 w 10000"/>
              <a:gd name="connsiteY27" fmla="*/ 4990 h 10616"/>
              <a:gd name="connsiteX28" fmla="*/ 342 w 10000"/>
              <a:gd name="connsiteY28" fmla="*/ 5115 h 10616"/>
              <a:gd name="connsiteX29" fmla="*/ 434 w 10000"/>
              <a:gd name="connsiteY29" fmla="*/ 5241 h 10616"/>
              <a:gd name="connsiteX30" fmla="*/ 571 w 10000"/>
              <a:gd name="connsiteY30" fmla="*/ 5366 h 10616"/>
              <a:gd name="connsiteX31" fmla="*/ 844 w 10000"/>
              <a:gd name="connsiteY31" fmla="*/ 5633 h 10616"/>
              <a:gd name="connsiteX32" fmla="*/ 1210 w 10000"/>
              <a:gd name="connsiteY32" fmla="*/ 5911 h 10616"/>
              <a:gd name="connsiteX33" fmla="*/ 1644 w 10000"/>
              <a:gd name="connsiteY33" fmla="*/ 6218 h 10616"/>
              <a:gd name="connsiteX34" fmla="*/ 2169 w 10000"/>
              <a:gd name="connsiteY34" fmla="*/ 6551 h 10616"/>
              <a:gd name="connsiteX35" fmla="*/ 2808 w 10000"/>
              <a:gd name="connsiteY35" fmla="*/ 6919 h 10616"/>
              <a:gd name="connsiteX36" fmla="*/ 3539 w 10000"/>
              <a:gd name="connsiteY36" fmla="*/ 7341 h 10616"/>
              <a:gd name="connsiteX37" fmla="*/ 4360 w 10000"/>
              <a:gd name="connsiteY37" fmla="*/ 7818 h 10616"/>
              <a:gd name="connsiteX38" fmla="*/ 6392 w 10000"/>
              <a:gd name="connsiteY38" fmla="*/ 8961 h 10616"/>
              <a:gd name="connsiteX39" fmla="*/ 8950 w 10000"/>
              <a:gd name="connsiteY39" fmla="*/ 10400 h 10616"/>
              <a:gd name="connsiteX40" fmla="*/ 8950 w 10000"/>
              <a:gd name="connsiteY40" fmla="*/ 10400 h 10616"/>
              <a:gd name="connsiteX41" fmla="*/ 9063 w 10000"/>
              <a:gd name="connsiteY41" fmla="*/ 10455 h 10616"/>
              <a:gd name="connsiteX42" fmla="*/ 9200 w 10000"/>
              <a:gd name="connsiteY42" fmla="*/ 10508 h 10616"/>
              <a:gd name="connsiteX43" fmla="*/ 9338 w 10000"/>
              <a:gd name="connsiteY43" fmla="*/ 10543 h 10616"/>
              <a:gd name="connsiteX44" fmla="*/ 9497 w 10000"/>
              <a:gd name="connsiteY44" fmla="*/ 10571 h 10616"/>
              <a:gd name="connsiteX45" fmla="*/ 9658 w 10000"/>
              <a:gd name="connsiteY45" fmla="*/ 10599 h 10616"/>
              <a:gd name="connsiteX46" fmla="*/ 9817 w 10000"/>
              <a:gd name="connsiteY46" fmla="*/ 10607 h 10616"/>
              <a:gd name="connsiteX47" fmla="*/ 10000 w 10000"/>
              <a:gd name="connsiteY47" fmla="*/ 10616 h 10616"/>
              <a:gd name="connsiteX0" fmla="*/ 10000 w 10000"/>
              <a:gd name="connsiteY0" fmla="*/ 10587 h 10587"/>
              <a:gd name="connsiteX1" fmla="*/ 4794 w 10000"/>
              <a:gd name="connsiteY1" fmla="*/ 677 h 10587"/>
              <a:gd name="connsiteX2" fmla="*/ 4018 w 10000"/>
              <a:gd name="connsiteY2" fmla="*/ 895 h 10587"/>
              <a:gd name="connsiteX3" fmla="*/ 3630 w 10000"/>
              <a:gd name="connsiteY3" fmla="*/ 1012 h 10587"/>
              <a:gd name="connsiteX4" fmla="*/ 3264 w 10000"/>
              <a:gd name="connsiteY4" fmla="*/ 1129 h 10587"/>
              <a:gd name="connsiteX5" fmla="*/ 2922 w 10000"/>
              <a:gd name="connsiteY5" fmla="*/ 1263 h 10587"/>
              <a:gd name="connsiteX6" fmla="*/ 2603 w 10000"/>
              <a:gd name="connsiteY6" fmla="*/ 1398 h 10587"/>
              <a:gd name="connsiteX7" fmla="*/ 2283 w 10000"/>
              <a:gd name="connsiteY7" fmla="*/ 1540 h 10587"/>
              <a:gd name="connsiteX8" fmla="*/ 1986 w 10000"/>
              <a:gd name="connsiteY8" fmla="*/ 1685 h 10587"/>
              <a:gd name="connsiteX9" fmla="*/ 1712 w 10000"/>
              <a:gd name="connsiteY9" fmla="*/ 1837 h 10587"/>
              <a:gd name="connsiteX10" fmla="*/ 1439 w 10000"/>
              <a:gd name="connsiteY10" fmla="*/ 2001 h 10587"/>
              <a:gd name="connsiteX11" fmla="*/ 1210 w 10000"/>
              <a:gd name="connsiteY11" fmla="*/ 2163 h 10587"/>
              <a:gd name="connsiteX12" fmla="*/ 981 w 10000"/>
              <a:gd name="connsiteY12" fmla="*/ 2334 h 10587"/>
              <a:gd name="connsiteX13" fmla="*/ 800 w 10000"/>
              <a:gd name="connsiteY13" fmla="*/ 2513 h 10587"/>
              <a:gd name="connsiteX14" fmla="*/ 617 w 10000"/>
              <a:gd name="connsiteY14" fmla="*/ 2684 h 10587"/>
              <a:gd name="connsiteX15" fmla="*/ 456 w 10000"/>
              <a:gd name="connsiteY15" fmla="*/ 2872 h 10587"/>
              <a:gd name="connsiteX16" fmla="*/ 320 w 10000"/>
              <a:gd name="connsiteY16" fmla="*/ 3054 h 10587"/>
              <a:gd name="connsiteX17" fmla="*/ 205 w 10000"/>
              <a:gd name="connsiteY17" fmla="*/ 3241 h 10587"/>
              <a:gd name="connsiteX18" fmla="*/ 114 w 10000"/>
              <a:gd name="connsiteY18" fmla="*/ 3439 h 10587"/>
              <a:gd name="connsiteX19" fmla="*/ 68 w 10000"/>
              <a:gd name="connsiteY19" fmla="*/ 3638 h 10587"/>
              <a:gd name="connsiteX20" fmla="*/ 22 w 10000"/>
              <a:gd name="connsiteY20" fmla="*/ 3835 h 10587"/>
              <a:gd name="connsiteX21" fmla="*/ 0 w 10000"/>
              <a:gd name="connsiteY21" fmla="*/ 4033 h 10587"/>
              <a:gd name="connsiteX22" fmla="*/ 0 w 10000"/>
              <a:gd name="connsiteY22" fmla="*/ 4033 h 10587"/>
              <a:gd name="connsiteX23" fmla="*/ 22 w 10000"/>
              <a:gd name="connsiteY23" fmla="*/ 4322 h 10587"/>
              <a:gd name="connsiteX24" fmla="*/ 91 w 10000"/>
              <a:gd name="connsiteY24" fmla="*/ 4583 h 10587"/>
              <a:gd name="connsiteX25" fmla="*/ 183 w 10000"/>
              <a:gd name="connsiteY25" fmla="*/ 4844 h 10587"/>
              <a:gd name="connsiteX26" fmla="*/ 251 w 10000"/>
              <a:gd name="connsiteY26" fmla="*/ 4961 h 10587"/>
              <a:gd name="connsiteX27" fmla="*/ 342 w 10000"/>
              <a:gd name="connsiteY27" fmla="*/ 5086 h 10587"/>
              <a:gd name="connsiteX28" fmla="*/ 434 w 10000"/>
              <a:gd name="connsiteY28" fmla="*/ 5212 h 10587"/>
              <a:gd name="connsiteX29" fmla="*/ 571 w 10000"/>
              <a:gd name="connsiteY29" fmla="*/ 5337 h 10587"/>
              <a:gd name="connsiteX30" fmla="*/ 844 w 10000"/>
              <a:gd name="connsiteY30" fmla="*/ 5604 h 10587"/>
              <a:gd name="connsiteX31" fmla="*/ 1210 w 10000"/>
              <a:gd name="connsiteY31" fmla="*/ 5882 h 10587"/>
              <a:gd name="connsiteX32" fmla="*/ 1644 w 10000"/>
              <a:gd name="connsiteY32" fmla="*/ 6189 h 10587"/>
              <a:gd name="connsiteX33" fmla="*/ 2169 w 10000"/>
              <a:gd name="connsiteY33" fmla="*/ 6522 h 10587"/>
              <a:gd name="connsiteX34" fmla="*/ 2808 w 10000"/>
              <a:gd name="connsiteY34" fmla="*/ 6890 h 10587"/>
              <a:gd name="connsiteX35" fmla="*/ 3539 w 10000"/>
              <a:gd name="connsiteY35" fmla="*/ 7312 h 10587"/>
              <a:gd name="connsiteX36" fmla="*/ 4360 w 10000"/>
              <a:gd name="connsiteY36" fmla="*/ 7789 h 10587"/>
              <a:gd name="connsiteX37" fmla="*/ 6392 w 10000"/>
              <a:gd name="connsiteY37" fmla="*/ 8932 h 10587"/>
              <a:gd name="connsiteX38" fmla="*/ 8950 w 10000"/>
              <a:gd name="connsiteY38" fmla="*/ 10371 h 10587"/>
              <a:gd name="connsiteX39" fmla="*/ 8950 w 10000"/>
              <a:gd name="connsiteY39" fmla="*/ 10371 h 10587"/>
              <a:gd name="connsiteX40" fmla="*/ 9063 w 10000"/>
              <a:gd name="connsiteY40" fmla="*/ 10426 h 10587"/>
              <a:gd name="connsiteX41" fmla="*/ 9200 w 10000"/>
              <a:gd name="connsiteY41" fmla="*/ 10479 h 10587"/>
              <a:gd name="connsiteX42" fmla="*/ 9338 w 10000"/>
              <a:gd name="connsiteY42" fmla="*/ 10514 h 10587"/>
              <a:gd name="connsiteX43" fmla="*/ 9497 w 10000"/>
              <a:gd name="connsiteY43" fmla="*/ 10542 h 10587"/>
              <a:gd name="connsiteX44" fmla="*/ 9658 w 10000"/>
              <a:gd name="connsiteY44" fmla="*/ 10570 h 10587"/>
              <a:gd name="connsiteX45" fmla="*/ 9817 w 10000"/>
              <a:gd name="connsiteY45" fmla="*/ 10578 h 10587"/>
              <a:gd name="connsiteX46" fmla="*/ 10000 w 10000"/>
              <a:gd name="connsiteY46" fmla="*/ 10587 h 10587"/>
              <a:gd name="connsiteX0" fmla="*/ 10000 w 10000"/>
              <a:gd name="connsiteY0" fmla="*/ 9692 h 9692"/>
              <a:gd name="connsiteX1" fmla="*/ 4018 w 10000"/>
              <a:gd name="connsiteY1" fmla="*/ 0 h 9692"/>
              <a:gd name="connsiteX2" fmla="*/ 3630 w 10000"/>
              <a:gd name="connsiteY2" fmla="*/ 117 h 9692"/>
              <a:gd name="connsiteX3" fmla="*/ 3264 w 10000"/>
              <a:gd name="connsiteY3" fmla="*/ 234 h 9692"/>
              <a:gd name="connsiteX4" fmla="*/ 2922 w 10000"/>
              <a:gd name="connsiteY4" fmla="*/ 368 h 9692"/>
              <a:gd name="connsiteX5" fmla="*/ 2603 w 10000"/>
              <a:gd name="connsiteY5" fmla="*/ 503 h 9692"/>
              <a:gd name="connsiteX6" fmla="*/ 2283 w 10000"/>
              <a:gd name="connsiteY6" fmla="*/ 645 h 9692"/>
              <a:gd name="connsiteX7" fmla="*/ 1986 w 10000"/>
              <a:gd name="connsiteY7" fmla="*/ 790 h 9692"/>
              <a:gd name="connsiteX8" fmla="*/ 1712 w 10000"/>
              <a:gd name="connsiteY8" fmla="*/ 942 h 9692"/>
              <a:gd name="connsiteX9" fmla="*/ 1439 w 10000"/>
              <a:gd name="connsiteY9" fmla="*/ 1106 h 9692"/>
              <a:gd name="connsiteX10" fmla="*/ 1210 w 10000"/>
              <a:gd name="connsiteY10" fmla="*/ 1268 h 9692"/>
              <a:gd name="connsiteX11" fmla="*/ 981 w 10000"/>
              <a:gd name="connsiteY11" fmla="*/ 1439 h 9692"/>
              <a:gd name="connsiteX12" fmla="*/ 800 w 10000"/>
              <a:gd name="connsiteY12" fmla="*/ 1618 h 9692"/>
              <a:gd name="connsiteX13" fmla="*/ 617 w 10000"/>
              <a:gd name="connsiteY13" fmla="*/ 1789 h 9692"/>
              <a:gd name="connsiteX14" fmla="*/ 456 w 10000"/>
              <a:gd name="connsiteY14" fmla="*/ 1977 h 9692"/>
              <a:gd name="connsiteX15" fmla="*/ 320 w 10000"/>
              <a:gd name="connsiteY15" fmla="*/ 2159 h 9692"/>
              <a:gd name="connsiteX16" fmla="*/ 205 w 10000"/>
              <a:gd name="connsiteY16" fmla="*/ 2346 h 9692"/>
              <a:gd name="connsiteX17" fmla="*/ 114 w 10000"/>
              <a:gd name="connsiteY17" fmla="*/ 2544 h 9692"/>
              <a:gd name="connsiteX18" fmla="*/ 68 w 10000"/>
              <a:gd name="connsiteY18" fmla="*/ 2743 h 9692"/>
              <a:gd name="connsiteX19" fmla="*/ 22 w 10000"/>
              <a:gd name="connsiteY19" fmla="*/ 2940 h 9692"/>
              <a:gd name="connsiteX20" fmla="*/ 0 w 10000"/>
              <a:gd name="connsiteY20" fmla="*/ 3138 h 9692"/>
              <a:gd name="connsiteX21" fmla="*/ 0 w 10000"/>
              <a:gd name="connsiteY21" fmla="*/ 3138 h 9692"/>
              <a:gd name="connsiteX22" fmla="*/ 22 w 10000"/>
              <a:gd name="connsiteY22" fmla="*/ 3427 h 9692"/>
              <a:gd name="connsiteX23" fmla="*/ 91 w 10000"/>
              <a:gd name="connsiteY23" fmla="*/ 3688 h 9692"/>
              <a:gd name="connsiteX24" fmla="*/ 183 w 10000"/>
              <a:gd name="connsiteY24" fmla="*/ 3949 h 9692"/>
              <a:gd name="connsiteX25" fmla="*/ 251 w 10000"/>
              <a:gd name="connsiteY25" fmla="*/ 4066 h 9692"/>
              <a:gd name="connsiteX26" fmla="*/ 342 w 10000"/>
              <a:gd name="connsiteY26" fmla="*/ 4191 h 9692"/>
              <a:gd name="connsiteX27" fmla="*/ 434 w 10000"/>
              <a:gd name="connsiteY27" fmla="*/ 4317 h 9692"/>
              <a:gd name="connsiteX28" fmla="*/ 571 w 10000"/>
              <a:gd name="connsiteY28" fmla="*/ 4442 h 9692"/>
              <a:gd name="connsiteX29" fmla="*/ 844 w 10000"/>
              <a:gd name="connsiteY29" fmla="*/ 4709 h 9692"/>
              <a:gd name="connsiteX30" fmla="*/ 1210 w 10000"/>
              <a:gd name="connsiteY30" fmla="*/ 4987 h 9692"/>
              <a:gd name="connsiteX31" fmla="*/ 1644 w 10000"/>
              <a:gd name="connsiteY31" fmla="*/ 5294 h 9692"/>
              <a:gd name="connsiteX32" fmla="*/ 2169 w 10000"/>
              <a:gd name="connsiteY32" fmla="*/ 5627 h 9692"/>
              <a:gd name="connsiteX33" fmla="*/ 2808 w 10000"/>
              <a:gd name="connsiteY33" fmla="*/ 5995 h 9692"/>
              <a:gd name="connsiteX34" fmla="*/ 3539 w 10000"/>
              <a:gd name="connsiteY34" fmla="*/ 6417 h 9692"/>
              <a:gd name="connsiteX35" fmla="*/ 4360 w 10000"/>
              <a:gd name="connsiteY35" fmla="*/ 6894 h 9692"/>
              <a:gd name="connsiteX36" fmla="*/ 6392 w 10000"/>
              <a:gd name="connsiteY36" fmla="*/ 8037 h 9692"/>
              <a:gd name="connsiteX37" fmla="*/ 8950 w 10000"/>
              <a:gd name="connsiteY37" fmla="*/ 9476 h 9692"/>
              <a:gd name="connsiteX38" fmla="*/ 8950 w 10000"/>
              <a:gd name="connsiteY38" fmla="*/ 9476 h 9692"/>
              <a:gd name="connsiteX39" fmla="*/ 9063 w 10000"/>
              <a:gd name="connsiteY39" fmla="*/ 9531 h 9692"/>
              <a:gd name="connsiteX40" fmla="*/ 9200 w 10000"/>
              <a:gd name="connsiteY40" fmla="*/ 9584 h 9692"/>
              <a:gd name="connsiteX41" fmla="*/ 9338 w 10000"/>
              <a:gd name="connsiteY41" fmla="*/ 9619 h 9692"/>
              <a:gd name="connsiteX42" fmla="*/ 9497 w 10000"/>
              <a:gd name="connsiteY42" fmla="*/ 9647 h 9692"/>
              <a:gd name="connsiteX43" fmla="*/ 9658 w 10000"/>
              <a:gd name="connsiteY43" fmla="*/ 9675 h 9692"/>
              <a:gd name="connsiteX44" fmla="*/ 9817 w 10000"/>
              <a:gd name="connsiteY44" fmla="*/ 9683 h 9692"/>
              <a:gd name="connsiteX45" fmla="*/ 10000 w 10000"/>
              <a:gd name="connsiteY45" fmla="*/ 9692 h 9692"/>
              <a:gd name="connsiteX0" fmla="*/ 10000 w 10000"/>
              <a:gd name="connsiteY0" fmla="*/ 9879 h 9879"/>
              <a:gd name="connsiteX1" fmla="*/ 3630 w 10000"/>
              <a:gd name="connsiteY1" fmla="*/ 0 h 9879"/>
              <a:gd name="connsiteX2" fmla="*/ 3264 w 10000"/>
              <a:gd name="connsiteY2" fmla="*/ 120 h 9879"/>
              <a:gd name="connsiteX3" fmla="*/ 2922 w 10000"/>
              <a:gd name="connsiteY3" fmla="*/ 259 h 9879"/>
              <a:gd name="connsiteX4" fmla="*/ 2603 w 10000"/>
              <a:gd name="connsiteY4" fmla="*/ 398 h 9879"/>
              <a:gd name="connsiteX5" fmla="*/ 2283 w 10000"/>
              <a:gd name="connsiteY5" fmla="*/ 544 h 9879"/>
              <a:gd name="connsiteX6" fmla="*/ 1986 w 10000"/>
              <a:gd name="connsiteY6" fmla="*/ 694 h 9879"/>
              <a:gd name="connsiteX7" fmla="*/ 1712 w 10000"/>
              <a:gd name="connsiteY7" fmla="*/ 851 h 9879"/>
              <a:gd name="connsiteX8" fmla="*/ 1439 w 10000"/>
              <a:gd name="connsiteY8" fmla="*/ 1020 h 9879"/>
              <a:gd name="connsiteX9" fmla="*/ 1210 w 10000"/>
              <a:gd name="connsiteY9" fmla="*/ 1187 h 9879"/>
              <a:gd name="connsiteX10" fmla="*/ 981 w 10000"/>
              <a:gd name="connsiteY10" fmla="*/ 1364 h 9879"/>
              <a:gd name="connsiteX11" fmla="*/ 800 w 10000"/>
              <a:gd name="connsiteY11" fmla="*/ 1548 h 9879"/>
              <a:gd name="connsiteX12" fmla="*/ 617 w 10000"/>
              <a:gd name="connsiteY12" fmla="*/ 1725 h 9879"/>
              <a:gd name="connsiteX13" fmla="*/ 456 w 10000"/>
              <a:gd name="connsiteY13" fmla="*/ 1919 h 9879"/>
              <a:gd name="connsiteX14" fmla="*/ 320 w 10000"/>
              <a:gd name="connsiteY14" fmla="*/ 2107 h 9879"/>
              <a:gd name="connsiteX15" fmla="*/ 205 w 10000"/>
              <a:gd name="connsiteY15" fmla="*/ 2300 h 9879"/>
              <a:gd name="connsiteX16" fmla="*/ 114 w 10000"/>
              <a:gd name="connsiteY16" fmla="*/ 2504 h 9879"/>
              <a:gd name="connsiteX17" fmla="*/ 68 w 10000"/>
              <a:gd name="connsiteY17" fmla="*/ 2709 h 9879"/>
              <a:gd name="connsiteX18" fmla="*/ 22 w 10000"/>
              <a:gd name="connsiteY18" fmla="*/ 2912 h 9879"/>
              <a:gd name="connsiteX19" fmla="*/ 0 w 10000"/>
              <a:gd name="connsiteY19" fmla="*/ 3117 h 9879"/>
              <a:gd name="connsiteX20" fmla="*/ 0 w 10000"/>
              <a:gd name="connsiteY20" fmla="*/ 3117 h 9879"/>
              <a:gd name="connsiteX21" fmla="*/ 22 w 10000"/>
              <a:gd name="connsiteY21" fmla="*/ 3415 h 9879"/>
              <a:gd name="connsiteX22" fmla="*/ 91 w 10000"/>
              <a:gd name="connsiteY22" fmla="*/ 3684 h 9879"/>
              <a:gd name="connsiteX23" fmla="*/ 183 w 10000"/>
              <a:gd name="connsiteY23" fmla="*/ 3953 h 9879"/>
              <a:gd name="connsiteX24" fmla="*/ 251 w 10000"/>
              <a:gd name="connsiteY24" fmla="*/ 4074 h 9879"/>
              <a:gd name="connsiteX25" fmla="*/ 342 w 10000"/>
              <a:gd name="connsiteY25" fmla="*/ 4203 h 9879"/>
              <a:gd name="connsiteX26" fmla="*/ 434 w 10000"/>
              <a:gd name="connsiteY26" fmla="*/ 4333 h 9879"/>
              <a:gd name="connsiteX27" fmla="*/ 571 w 10000"/>
              <a:gd name="connsiteY27" fmla="*/ 4462 h 9879"/>
              <a:gd name="connsiteX28" fmla="*/ 844 w 10000"/>
              <a:gd name="connsiteY28" fmla="*/ 4738 h 9879"/>
              <a:gd name="connsiteX29" fmla="*/ 1210 w 10000"/>
              <a:gd name="connsiteY29" fmla="*/ 5024 h 9879"/>
              <a:gd name="connsiteX30" fmla="*/ 1644 w 10000"/>
              <a:gd name="connsiteY30" fmla="*/ 5341 h 9879"/>
              <a:gd name="connsiteX31" fmla="*/ 2169 w 10000"/>
              <a:gd name="connsiteY31" fmla="*/ 5685 h 9879"/>
              <a:gd name="connsiteX32" fmla="*/ 2808 w 10000"/>
              <a:gd name="connsiteY32" fmla="*/ 6065 h 9879"/>
              <a:gd name="connsiteX33" fmla="*/ 3539 w 10000"/>
              <a:gd name="connsiteY33" fmla="*/ 6500 h 9879"/>
              <a:gd name="connsiteX34" fmla="*/ 4360 w 10000"/>
              <a:gd name="connsiteY34" fmla="*/ 6992 h 9879"/>
              <a:gd name="connsiteX35" fmla="*/ 6392 w 10000"/>
              <a:gd name="connsiteY35" fmla="*/ 8171 h 9879"/>
              <a:gd name="connsiteX36" fmla="*/ 8950 w 10000"/>
              <a:gd name="connsiteY36" fmla="*/ 9656 h 9879"/>
              <a:gd name="connsiteX37" fmla="*/ 8950 w 10000"/>
              <a:gd name="connsiteY37" fmla="*/ 9656 h 9879"/>
              <a:gd name="connsiteX38" fmla="*/ 9063 w 10000"/>
              <a:gd name="connsiteY38" fmla="*/ 9713 h 9879"/>
              <a:gd name="connsiteX39" fmla="*/ 9200 w 10000"/>
              <a:gd name="connsiteY39" fmla="*/ 9768 h 9879"/>
              <a:gd name="connsiteX40" fmla="*/ 9338 w 10000"/>
              <a:gd name="connsiteY40" fmla="*/ 9804 h 9879"/>
              <a:gd name="connsiteX41" fmla="*/ 9497 w 10000"/>
              <a:gd name="connsiteY41" fmla="*/ 9833 h 9879"/>
              <a:gd name="connsiteX42" fmla="*/ 9658 w 10000"/>
              <a:gd name="connsiteY42" fmla="*/ 9861 h 9879"/>
              <a:gd name="connsiteX43" fmla="*/ 9817 w 10000"/>
              <a:gd name="connsiteY43" fmla="*/ 9870 h 9879"/>
              <a:gd name="connsiteX44" fmla="*/ 10000 w 10000"/>
              <a:gd name="connsiteY44" fmla="*/ 9879 h 9879"/>
              <a:gd name="connsiteX0" fmla="*/ 9817 w 9817"/>
              <a:gd name="connsiteY0" fmla="*/ 9991 h 9991"/>
              <a:gd name="connsiteX1" fmla="*/ 3630 w 9817"/>
              <a:gd name="connsiteY1" fmla="*/ 0 h 9991"/>
              <a:gd name="connsiteX2" fmla="*/ 3264 w 9817"/>
              <a:gd name="connsiteY2" fmla="*/ 121 h 9991"/>
              <a:gd name="connsiteX3" fmla="*/ 2922 w 9817"/>
              <a:gd name="connsiteY3" fmla="*/ 262 h 9991"/>
              <a:gd name="connsiteX4" fmla="*/ 2603 w 9817"/>
              <a:gd name="connsiteY4" fmla="*/ 403 h 9991"/>
              <a:gd name="connsiteX5" fmla="*/ 2283 w 9817"/>
              <a:gd name="connsiteY5" fmla="*/ 551 h 9991"/>
              <a:gd name="connsiteX6" fmla="*/ 1986 w 9817"/>
              <a:gd name="connsiteY6" fmla="*/ 703 h 9991"/>
              <a:gd name="connsiteX7" fmla="*/ 1712 w 9817"/>
              <a:gd name="connsiteY7" fmla="*/ 861 h 9991"/>
              <a:gd name="connsiteX8" fmla="*/ 1439 w 9817"/>
              <a:gd name="connsiteY8" fmla="*/ 1032 h 9991"/>
              <a:gd name="connsiteX9" fmla="*/ 1210 w 9817"/>
              <a:gd name="connsiteY9" fmla="*/ 1202 h 9991"/>
              <a:gd name="connsiteX10" fmla="*/ 981 w 9817"/>
              <a:gd name="connsiteY10" fmla="*/ 1381 h 9991"/>
              <a:gd name="connsiteX11" fmla="*/ 800 w 9817"/>
              <a:gd name="connsiteY11" fmla="*/ 1567 h 9991"/>
              <a:gd name="connsiteX12" fmla="*/ 617 w 9817"/>
              <a:gd name="connsiteY12" fmla="*/ 1746 h 9991"/>
              <a:gd name="connsiteX13" fmla="*/ 456 w 9817"/>
              <a:gd name="connsiteY13" fmla="*/ 1943 h 9991"/>
              <a:gd name="connsiteX14" fmla="*/ 320 w 9817"/>
              <a:gd name="connsiteY14" fmla="*/ 2133 h 9991"/>
              <a:gd name="connsiteX15" fmla="*/ 205 w 9817"/>
              <a:gd name="connsiteY15" fmla="*/ 2328 h 9991"/>
              <a:gd name="connsiteX16" fmla="*/ 114 w 9817"/>
              <a:gd name="connsiteY16" fmla="*/ 2535 h 9991"/>
              <a:gd name="connsiteX17" fmla="*/ 68 w 9817"/>
              <a:gd name="connsiteY17" fmla="*/ 2742 h 9991"/>
              <a:gd name="connsiteX18" fmla="*/ 22 w 9817"/>
              <a:gd name="connsiteY18" fmla="*/ 2948 h 9991"/>
              <a:gd name="connsiteX19" fmla="*/ 0 w 9817"/>
              <a:gd name="connsiteY19" fmla="*/ 3155 h 9991"/>
              <a:gd name="connsiteX20" fmla="*/ 0 w 9817"/>
              <a:gd name="connsiteY20" fmla="*/ 3155 h 9991"/>
              <a:gd name="connsiteX21" fmla="*/ 22 w 9817"/>
              <a:gd name="connsiteY21" fmla="*/ 3457 h 9991"/>
              <a:gd name="connsiteX22" fmla="*/ 91 w 9817"/>
              <a:gd name="connsiteY22" fmla="*/ 3729 h 9991"/>
              <a:gd name="connsiteX23" fmla="*/ 183 w 9817"/>
              <a:gd name="connsiteY23" fmla="*/ 4001 h 9991"/>
              <a:gd name="connsiteX24" fmla="*/ 251 w 9817"/>
              <a:gd name="connsiteY24" fmla="*/ 4124 h 9991"/>
              <a:gd name="connsiteX25" fmla="*/ 342 w 9817"/>
              <a:gd name="connsiteY25" fmla="*/ 4254 h 9991"/>
              <a:gd name="connsiteX26" fmla="*/ 434 w 9817"/>
              <a:gd name="connsiteY26" fmla="*/ 4386 h 9991"/>
              <a:gd name="connsiteX27" fmla="*/ 571 w 9817"/>
              <a:gd name="connsiteY27" fmla="*/ 4517 h 9991"/>
              <a:gd name="connsiteX28" fmla="*/ 844 w 9817"/>
              <a:gd name="connsiteY28" fmla="*/ 4796 h 9991"/>
              <a:gd name="connsiteX29" fmla="*/ 1210 w 9817"/>
              <a:gd name="connsiteY29" fmla="*/ 5086 h 9991"/>
              <a:gd name="connsiteX30" fmla="*/ 1644 w 9817"/>
              <a:gd name="connsiteY30" fmla="*/ 5406 h 9991"/>
              <a:gd name="connsiteX31" fmla="*/ 2169 w 9817"/>
              <a:gd name="connsiteY31" fmla="*/ 5755 h 9991"/>
              <a:gd name="connsiteX32" fmla="*/ 2808 w 9817"/>
              <a:gd name="connsiteY32" fmla="*/ 6139 h 9991"/>
              <a:gd name="connsiteX33" fmla="*/ 3539 w 9817"/>
              <a:gd name="connsiteY33" fmla="*/ 6580 h 9991"/>
              <a:gd name="connsiteX34" fmla="*/ 4360 w 9817"/>
              <a:gd name="connsiteY34" fmla="*/ 7078 h 9991"/>
              <a:gd name="connsiteX35" fmla="*/ 6392 w 9817"/>
              <a:gd name="connsiteY35" fmla="*/ 8271 h 9991"/>
              <a:gd name="connsiteX36" fmla="*/ 8950 w 9817"/>
              <a:gd name="connsiteY36" fmla="*/ 9774 h 9991"/>
              <a:gd name="connsiteX37" fmla="*/ 8950 w 9817"/>
              <a:gd name="connsiteY37" fmla="*/ 9774 h 9991"/>
              <a:gd name="connsiteX38" fmla="*/ 9063 w 9817"/>
              <a:gd name="connsiteY38" fmla="*/ 9832 h 9991"/>
              <a:gd name="connsiteX39" fmla="*/ 9200 w 9817"/>
              <a:gd name="connsiteY39" fmla="*/ 9888 h 9991"/>
              <a:gd name="connsiteX40" fmla="*/ 9338 w 9817"/>
              <a:gd name="connsiteY40" fmla="*/ 9924 h 9991"/>
              <a:gd name="connsiteX41" fmla="*/ 9497 w 9817"/>
              <a:gd name="connsiteY41" fmla="*/ 9953 h 9991"/>
              <a:gd name="connsiteX42" fmla="*/ 9658 w 9817"/>
              <a:gd name="connsiteY42" fmla="*/ 9982 h 9991"/>
              <a:gd name="connsiteX43" fmla="*/ 9817 w 9817"/>
              <a:gd name="connsiteY43" fmla="*/ 9991 h 9991"/>
              <a:gd name="connsiteX0" fmla="*/ 9838 w 9838"/>
              <a:gd name="connsiteY0" fmla="*/ 9991 h 9991"/>
              <a:gd name="connsiteX1" fmla="*/ 3698 w 9838"/>
              <a:gd name="connsiteY1" fmla="*/ 0 h 9991"/>
              <a:gd name="connsiteX2" fmla="*/ 3325 w 9838"/>
              <a:gd name="connsiteY2" fmla="*/ 121 h 9991"/>
              <a:gd name="connsiteX3" fmla="*/ 2976 w 9838"/>
              <a:gd name="connsiteY3" fmla="*/ 262 h 9991"/>
              <a:gd name="connsiteX4" fmla="*/ 2652 w 9838"/>
              <a:gd name="connsiteY4" fmla="*/ 403 h 9991"/>
              <a:gd name="connsiteX5" fmla="*/ 2326 w 9838"/>
              <a:gd name="connsiteY5" fmla="*/ 551 h 9991"/>
              <a:gd name="connsiteX6" fmla="*/ 2023 w 9838"/>
              <a:gd name="connsiteY6" fmla="*/ 704 h 9991"/>
              <a:gd name="connsiteX7" fmla="*/ 1744 w 9838"/>
              <a:gd name="connsiteY7" fmla="*/ 862 h 9991"/>
              <a:gd name="connsiteX8" fmla="*/ 1466 w 9838"/>
              <a:gd name="connsiteY8" fmla="*/ 1033 h 9991"/>
              <a:gd name="connsiteX9" fmla="*/ 1233 w 9838"/>
              <a:gd name="connsiteY9" fmla="*/ 1203 h 9991"/>
              <a:gd name="connsiteX10" fmla="*/ 999 w 9838"/>
              <a:gd name="connsiteY10" fmla="*/ 1382 h 9991"/>
              <a:gd name="connsiteX11" fmla="*/ 815 w 9838"/>
              <a:gd name="connsiteY11" fmla="*/ 1568 h 9991"/>
              <a:gd name="connsiteX12" fmla="*/ 629 w 9838"/>
              <a:gd name="connsiteY12" fmla="*/ 1748 h 9991"/>
              <a:gd name="connsiteX13" fmla="*/ 465 w 9838"/>
              <a:gd name="connsiteY13" fmla="*/ 1945 h 9991"/>
              <a:gd name="connsiteX14" fmla="*/ 326 w 9838"/>
              <a:gd name="connsiteY14" fmla="*/ 2135 h 9991"/>
              <a:gd name="connsiteX15" fmla="*/ 209 w 9838"/>
              <a:gd name="connsiteY15" fmla="*/ 2330 h 9991"/>
              <a:gd name="connsiteX16" fmla="*/ 116 w 9838"/>
              <a:gd name="connsiteY16" fmla="*/ 2537 h 9991"/>
              <a:gd name="connsiteX17" fmla="*/ 69 w 9838"/>
              <a:gd name="connsiteY17" fmla="*/ 2744 h 9991"/>
              <a:gd name="connsiteX18" fmla="*/ 22 w 9838"/>
              <a:gd name="connsiteY18" fmla="*/ 2951 h 9991"/>
              <a:gd name="connsiteX19" fmla="*/ 0 w 9838"/>
              <a:gd name="connsiteY19" fmla="*/ 3158 h 9991"/>
              <a:gd name="connsiteX20" fmla="*/ 0 w 9838"/>
              <a:gd name="connsiteY20" fmla="*/ 3158 h 9991"/>
              <a:gd name="connsiteX21" fmla="*/ 22 w 9838"/>
              <a:gd name="connsiteY21" fmla="*/ 3460 h 9991"/>
              <a:gd name="connsiteX22" fmla="*/ 93 w 9838"/>
              <a:gd name="connsiteY22" fmla="*/ 3732 h 9991"/>
              <a:gd name="connsiteX23" fmla="*/ 186 w 9838"/>
              <a:gd name="connsiteY23" fmla="*/ 4005 h 9991"/>
              <a:gd name="connsiteX24" fmla="*/ 256 w 9838"/>
              <a:gd name="connsiteY24" fmla="*/ 4128 h 9991"/>
              <a:gd name="connsiteX25" fmla="*/ 348 w 9838"/>
              <a:gd name="connsiteY25" fmla="*/ 4258 h 9991"/>
              <a:gd name="connsiteX26" fmla="*/ 442 w 9838"/>
              <a:gd name="connsiteY26" fmla="*/ 4390 h 9991"/>
              <a:gd name="connsiteX27" fmla="*/ 582 w 9838"/>
              <a:gd name="connsiteY27" fmla="*/ 4521 h 9991"/>
              <a:gd name="connsiteX28" fmla="*/ 860 w 9838"/>
              <a:gd name="connsiteY28" fmla="*/ 4800 h 9991"/>
              <a:gd name="connsiteX29" fmla="*/ 1233 w 9838"/>
              <a:gd name="connsiteY29" fmla="*/ 5091 h 9991"/>
              <a:gd name="connsiteX30" fmla="*/ 1675 w 9838"/>
              <a:gd name="connsiteY30" fmla="*/ 5411 h 9991"/>
              <a:gd name="connsiteX31" fmla="*/ 2209 w 9838"/>
              <a:gd name="connsiteY31" fmla="*/ 5760 h 9991"/>
              <a:gd name="connsiteX32" fmla="*/ 2860 w 9838"/>
              <a:gd name="connsiteY32" fmla="*/ 6145 h 9991"/>
              <a:gd name="connsiteX33" fmla="*/ 3605 w 9838"/>
              <a:gd name="connsiteY33" fmla="*/ 6586 h 9991"/>
              <a:gd name="connsiteX34" fmla="*/ 4441 w 9838"/>
              <a:gd name="connsiteY34" fmla="*/ 7084 h 9991"/>
              <a:gd name="connsiteX35" fmla="*/ 6511 w 9838"/>
              <a:gd name="connsiteY35" fmla="*/ 8278 h 9991"/>
              <a:gd name="connsiteX36" fmla="*/ 9117 w 9838"/>
              <a:gd name="connsiteY36" fmla="*/ 9783 h 9991"/>
              <a:gd name="connsiteX37" fmla="*/ 9117 w 9838"/>
              <a:gd name="connsiteY37" fmla="*/ 9783 h 9991"/>
              <a:gd name="connsiteX38" fmla="*/ 9232 w 9838"/>
              <a:gd name="connsiteY38" fmla="*/ 9841 h 9991"/>
              <a:gd name="connsiteX39" fmla="*/ 9371 w 9838"/>
              <a:gd name="connsiteY39" fmla="*/ 9897 h 9991"/>
              <a:gd name="connsiteX40" fmla="*/ 9512 w 9838"/>
              <a:gd name="connsiteY40" fmla="*/ 9933 h 9991"/>
              <a:gd name="connsiteX41" fmla="*/ 9674 w 9838"/>
              <a:gd name="connsiteY41" fmla="*/ 9962 h 9991"/>
              <a:gd name="connsiteX42" fmla="*/ 9838 w 9838"/>
              <a:gd name="connsiteY42" fmla="*/ 9991 h 9991"/>
              <a:gd name="connsiteX0" fmla="*/ 9833 w 9833"/>
              <a:gd name="connsiteY0" fmla="*/ 9971 h 9971"/>
              <a:gd name="connsiteX1" fmla="*/ 3759 w 9833"/>
              <a:gd name="connsiteY1" fmla="*/ 0 h 9971"/>
              <a:gd name="connsiteX2" fmla="*/ 3380 w 9833"/>
              <a:gd name="connsiteY2" fmla="*/ 121 h 9971"/>
              <a:gd name="connsiteX3" fmla="*/ 3025 w 9833"/>
              <a:gd name="connsiteY3" fmla="*/ 262 h 9971"/>
              <a:gd name="connsiteX4" fmla="*/ 2696 w 9833"/>
              <a:gd name="connsiteY4" fmla="*/ 403 h 9971"/>
              <a:gd name="connsiteX5" fmla="*/ 2364 w 9833"/>
              <a:gd name="connsiteY5" fmla="*/ 551 h 9971"/>
              <a:gd name="connsiteX6" fmla="*/ 2056 w 9833"/>
              <a:gd name="connsiteY6" fmla="*/ 705 h 9971"/>
              <a:gd name="connsiteX7" fmla="*/ 1773 w 9833"/>
              <a:gd name="connsiteY7" fmla="*/ 863 h 9971"/>
              <a:gd name="connsiteX8" fmla="*/ 1490 w 9833"/>
              <a:gd name="connsiteY8" fmla="*/ 1034 h 9971"/>
              <a:gd name="connsiteX9" fmla="*/ 1253 w 9833"/>
              <a:gd name="connsiteY9" fmla="*/ 1204 h 9971"/>
              <a:gd name="connsiteX10" fmla="*/ 1015 w 9833"/>
              <a:gd name="connsiteY10" fmla="*/ 1383 h 9971"/>
              <a:gd name="connsiteX11" fmla="*/ 828 w 9833"/>
              <a:gd name="connsiteY11" fmla="*/ 1569 h 9971"/>
              <a:gd name="connsiteX12" fmla="*/ 639 w 9833"/>
              <a:gd name="connsiteY12" fmla="*/ 1750 h 9971"/>
              <a:gd name="connsiteX13" fmla="*/ 473 w 9833"/>
              <a:gd name="connsiteY13" fmla="*/ 1947 h 9971"/>
              <a:gd name="connsiteX14" fmla="*/ 331 w 9833"/>
              <a:gd name="connsiteY14" fmla="*/ 2137 h 9971"/>
              <a:gd name="connsiteX15" fmla="*/ 212 w 9833"/>
              <a:gd name="connsiteY15" fmla="*/ 2332 h 9971"/>
              <a:gd name="connsiteX16" fmla="*/ 118 w 9833"/>
              <a:gd name="connsiteY16" fmla="*/ 2539 h 9971"/>
              <a:gd name="connsiteX17" fmla="*/ 70 w 9833"/>
              <a:gd name="connsiteY17" fmla="*/ 2746 h 9971"/>
              <a:gd name="connsiteX18" fmla="*/ 22 w 9833"/>
              <a:gd name="connsiteY18" fmla="*/ 2954 h 9971"/>
              <a:gd name="connsiteX19" fmla="*/ 0 w 9833"/>
              <a:gd name="connsiteY19" fmla="*/ 3161 h 9971"/>
              <a:gd name="connsiteX20" fmla="*/ 0 w 9833"/>
              <a:gd name="connsiteY20" fmla="*/ 3161 h 9971"/>
              <a:gd name="connsiteX21" fmla="*/ 22 w 9833"/>
              <a:gd name="connsiteY21" fmla="*/ 3463 h 9971"/>
              <a:gd name="connsiteX22" fmla="*/ 95 w 9833"/>
              <a:gd name="connsiteY22" fmla="*/ 3735 h 9971"/>
              <a:gd name="connsiteX23" fmla="*/ 189 w 9833"/>
              <a:gd name="connsiteY23" fmla="*/ 4009 h 9971"/>
              <a:gd name="connsiteX24" fmla="*/ 260 w 9833"/>
              <a:gd name="connsiteY24" fmla="*/ 4132 h 9971"/>
              <a:gd name="connsiteX25" fmla="*/ 354 w 9833"/>
              <a:gd name="connsiteY25" fmla="*/ 4262 h 9971"/>
              <a:gd name="connsiteX26" fmla="*/ 449 w 9833"/>
              <a:gd name="connsiteY26" fmla="*/ 4394 h 9971"/>
              <a:gd name="connsiteX27" fmla="*/ 592 w 9833"/>
              <a:gd name="connsiteY27" fmla="*/ 4525 h 9971"/>
              <a:gd name="connsiteX28" fmla="*/ 874 w 9833"/>
              <a:gd name="connsiteY28" fmla="*/ 4804 h 9971"/>
              <a:gd name="connsiteX29" fmla="*/ 1253 w 9833"/>
              <a:gd name="connsiteY29" fmla="*/ 5096 h 9971"/>
              <a:gd name="connsiteX30" fmla="*/ 1703 w 9833"/>
              <a:gd name="connsiteY30" fmla="*/ 5416 h 9971"/>
              <a:gd name="connsiteX31" fmla="*/ 2245 w 9833"/>
              <a:gd name="connsiteY31" fmla="*/ 5765 h 9971"/>
              <a:gd name="connsiteX32" fmla="*/ 2907 w 9833"/>
              <a:gd name="connsiteY32" fmla="*/ 6151 h 9971"/>
              <a:gd name="connsiteX33" fmla="*/ 3664 w 9833"/>
              <a:gd name="connsiteY33" fmla="*/ 6592 h 9971"/>
              <a:gd name="connsiteX34" fmla="*/ 4514 w 9833"/>
              <a:gd name="connsiteY34" fmla="*/ 7090 h 9971"/>
              <a:gd name="connsiteX35" fmla="*/ 6618 w 9833"/>
              <a:gd name="connsiteY35" fmla="*/ 8285 h 9971"/>
              <a:gd name="connsiteX36" fmla="*/ 9267 w 9833"/>
              <a:gd name="connsiteY36" fmla="*/ 9792 h 9971"/>
              <a:gd name="connsiteX37" fmla="*/ 9267 w 9833"/>
              <a:gd name="connsiteY37" fmla="*/ 9792 h 9971"/>
              <a:gd name="connsiteX38" fmla="*/ 9384 w 9833"/>
              <a:gd name="connsiteY38" fmla="*/ 9850 h 9971"/>
              <a:gd name="connsiteX39" fmla="*/ 9525 w 9833"/>
              <a:gd name="connsiteY39" fmla="*/ 9906 h 9971"/>
              <a:gd name="connsiteX40" fmla="*/ 9669 w 9833"/>
              <a:gd name="connsiteY40" fmla="*/ 9942 h 9971"/>
              <a:gd name="connsiteX41" fmla="*/ 9833 w 9833"/>
              <a:gd name="connsiteY41" fmla="*/ 9971 h 9971"/>
              <a:gd name="connsiteX0" fmla="*/ 9833 w 9833"/>
              <a:gd name="connsiteY0" fmla="*/ 9971 h 9971"/>
              <a:gd name="connsiteX1" fmla="*/ 3823 w 9833"/>
              <a:gd name="connsiteY1" fmla="*/ 0 h 9971"/>
              <a:gd name="connsiteX2" fmla="*/ 3437 w 9833"/>
              <a:gd name="connsiteY2" fmla="*/ 121 h 9971"/>
              <a:gd name="connsiteX3" fmla="*/ 3076 w 9833"/>
              <a:gd name="connsiteY3" fmla="*/ 263 h 9971"/>
              <a:gd name="connsiteX4" fmla="*/ 2742 w 9833"/>
              <a:gd name="connsiteY4" fmla="*/ 404 h 9971"/>
              <a:gd name="connsiteX5" fmla="*/ 2404 w 9833"/>
              <a:gd name="connsiteY5" fmla="*/ 553 h 9971"/>
              <a:gd name="connsiteX6" fmla="*/ 2091 w 9833"/>
              <a:gd name="connsiteY6" fmla="*/ 707 h 9971"/>
              <a:gd name="connsiteX7" fmla="*/ 1803 w 9833"/>
              <a:gd name="connsiteY7" fmla="*/ 866 h 9971"/>
              <a:gd name="connsiteX8" fmla="*/ 1515 w 9833"/>
              <a:gd name="connsiteY8" fmla="*/ 1037 h 9971"/>
              <a:gd name="connsiteX9" fmla="*/ 1274 w 9833"/>
              <a:gd name="connsiteY9" fmla="*/ 1208 h 9971"/>
              <a:gd name="connsiteX10" fmla="*/ 1032 w 9833"/>
              <a:gd name="connsiteY10" fmla="*/ 1387 h 9971"/>
              <a:gd name="connsiteX11" fmla="*/ 842 w 9833"/>
              <a:gd name="connsiteY11" fmla="*/ 1574 h 9971"/>
              <a:gd name="connsiteX12" fmla="*/ 650 w 9833"/>
              <a:gd name="connsiteY12" fmla="*/ 1755 h 9971"/>
              <a:gd name="connsiteX13" fmla="*/ 481 w 9833"/>
              <a:gd name="connsiteY13" fmla="*/ 1953 h 9971"/>
              <a:gd name="connsiteX14" fmla="*/ 337 w 9833"/>
              <a:gd name="connsiteY14" fmla="*/ 2143 h 9971"/>
              <a:gd name="connsiteX15" fmla="*/ 216 w 9833"/>
              <a:gd name="connsiteY15" fmla="*/ 2339 h 9971"/>
              <a:gd name="connsiteX16" fmla="*/ 120 w 9833"/>
              <a:gd name="connsiteY16" fmla="*/ 2546 h 9971"/>
              <a:gd name="connsiteX17" fmla="*/ 71 w 9833"/>
              <a:gd name="connsiteY17" fmla="*/ 2754 h 9971"/>
              <a:gd name="connsiteX18" fmla="*/ 22 w 9833"/>
              <a:gd name="connsiteY18" fmla="*/ 2963 h 9971"/>
              <a:gd name="connsiteX19" fmla="*/ 0 w 9833"/>
              <a:gd name="connsiteY19" fmla="*/ 3170 h 9971"/>
              <a:gd name="connsiteX20" fmla="*/ 0 w 9833"/>
              <a:gd name="connsiteY20" fmla="*/ 3170 h 9971"/>
              <a:gd name="connsiteX21" fmla="*/ 22 w 9833"/>
              <a:gd name="connsiteY21" fmla="*/ 3473 h 9971"/>
              <a:gd name="connsiteX22" fmla="*/ 97 w 9833"/>
              <a:gd name="connsiteY22" fmla="*/ 3746 h 9971"/>
              <a:gd name="connsiteX23" fmla="*/ 192 w 9833"/>
              <a:gd name="connsiteY23" fmla="*/ 4021 h 9971"/>
              <a:gd name="connsiteX24" fmla="*/ 264 w 9833"/>
              <a:gd name="connsiteY24" fmla="*/ 4144 h 9971"/>
              <a:gd name="connsiteX25" fmla="*/ 360 w 9833"/>
              <a:gd name="connsiteY25" fmla="*/ 4274 h 9971"/>
              <a:gd name="connsiteX26" fmla="*/ 457 w 9833"/>
              <a:gd name="connsiteY26" fmla="*/ 4407 h 9971"/>
              <a:gd name="connsiteX27" fmla="*/ 602 w 9833"/>
              <a:gd name="connsiteY27" fmla="*/ 4538 h 9971"/>
              <a:gd name="connsiteX28" fmla="*/ 889 w 9833"/>
              <a:gd name="connsiteY28" fmla="*/ 4818 h 9971"/>
              <a:gd name="connsiteX29" fmla="*/ 1274 w 9833"/>
              <a:gd name="connsiteY29" fmla="*/ 5111 h 9971"/>
              <a:gd name="connsiteX30" fmla="*/ 1732 w 9833"/>
              <a:gd name="connsiteY30" fmla="*/ 5432 h 9971"/>
              <a:gd name="connsiteX31" fmla="*/ 2283 w 9833"/>
              <a:gd name="connsiteY31" fmla="*/ 5782 h 9971"/>
              <a:gd name="connsiteX32" fmla="*/ 2956 w 9833"/>
              <a:gd name="connsiteY32" fmla="*/ 6169 h 9971"/>
              <a:gd name="connsiteX33" fmla="*/ 3726 w 9833"/>
              <a:gd name="connsiteY33" fmla="*/ 6611 h 9971"/>
              <a:gd name="connsiteX34" fmla="*/ 4591 w 9833"/>
              <a:gd name="connsiteY34" fmla="*/ 7111 h 9971"/>
              <a:gd name="connsiteX35" fmla="*/ 6730 w 9833"/>
              <a:gd name="connsiteY35" fmla="*/ 8309 h 9971"/>
              <a:gd name="connsiteX36" fmla="*/ 9424 w 9833"/>
              <a:gd name="connsiteY36" fmla="*/ 9820 h 9971"/>
              <a:gd name="connsiteX37" fmla="*/ 9424 w 9833"/>
              <a:gd name="connsiteY37" fmla="*/ 9820 h 9971"/>
              <a:gd name="connsiteX38" fmla="*/ 9543 w 9833"/>
              <a:gd name="connsiteY38" fmla="*/ 9879 h 9971"/>
              <a:gd name="connsiteX39" fmla="*/ 9687 w 9833"/>
              <a:gd name="connsiteY39" fmla="*/ 9935 h 9971"/>
              <a:gd name="connsiteX40" fmla="*/ 9833 w 9833"/>
              <a:gd name="connsiteY40" fmla="*/ 9971 h 9971"/>
              <a:gd name="connsiteX0" fmla="*/ 9852 w 9852"/>
              <a:gd name="connsiteY0" fmla="*/ 9964 h 9964"/>
              <a:gd name="connsiteX1" fmla="*/ 3888 w 9852"/>
              <a:gd name="connsiteY1" fmla="*/ 0 h 9964"/>
              <a:gd name="connsiteX2" fmla="*/ 3495 w 9852"/>
              <a:gd name="connsiteY2" fmla="*/ 121 h 9964"/>
              <a:gd name="connsiteX3" fmla="*/ 3128 w 9852"/>
              <a:gd name="connsiteY3" fmla="*/ 264 h 9964"/>
              <a:gd name="connsiteX4" fmla="*/ 2789 w 9852"/>
              <a:gd name="connsiteY4" fmla="*/ 405 h 9964"/>
              <a:gd name="connsiteX5" fmla="*/ 2445 w 9852"/>
              <a:gd name="connsiteY5" fmla="*/ 555 h 9964"/>
              <a:gd name="connsiteX6" fmla="*/ 2127 w 9852"/>
              <a:gd name="connsiteY6" fmla="*/ 709 h 9964"/>
              <a:gd name="connsiteX7" fmla="*/ 1834 w 9852"/>
              <a:gd name="connsiteY7" fmla="*/ 869 h 9964"/>
              <a:gd name="connsiteX8" fmla="*/ 1541 w 9852"/>
              <a:gd name="connsiteY8" fmla="*/ 1040 h 9964"/>
              <a:gd name="connsiteX9" fmla="*/ 1296 w 9852"/>
              <a:gd name="connsiteY9" fmla="*/ 1212 h 9964"/>
              <a:gd name="connsiteX10" fmla="*/ 1050 w 9852"/>
              <a:gd name="connsiteY10" fmla="*/ 1391 h 9964"/>
              <a:gd name="connsiteX11" fmla="*/ 856 w 9852"/>
              <a:gd name="connsiteY11" fmla="*/ 1579 h 9964"/>
              <a:gd name="connsiteX12" fmla="*/ 661 w 9852"/>
              <a:gd name="connsiteY12" fmla="*/ 1760 h 9964"/>
              <a:gd name="connsiteX13" fmla="*/ 489 w 9852"/>
              <a:gd name="connsiteY13" fmla="*/ 1959 h 9964"/>
              <a:gd name="connsiteX14" fmla="*/ 343 w 9852"/>
              <a:gd name="connsiteY14" fmla="*/ 2149 h 9964"/>
              <a:gd name="connsiteX15" fmla="*/ 220 w 9852"/>
              <a:gd name="connsiteY15" fmla="*/ 2346 h 9964"/>
              <a:gd name="connsiteX16" fmla="*/ 122 w 9852"/>
              <a:gd name="connsiteY16" fmla="*/ 2553 h 9964"/>
              <a:gd name="connsiteX17" fmla="*/ 72 w 9852"/>
              <a:gd name="connsiteY17" fmla="*/ 2762 h 9964"/>
              <a:gd name="connsiteX18" fmla="*/ 22 w 9852"/>
              <a:gd name="connsiteY18" fmla="*/ 2972 h 9964"/>
              <a:gd name="connsiteX19" fmla="*/ 0 w 9852"/>
              <a:gd name="connsiteY19" fmla="*/ 3179 h 9964"/>
              <a:gd name="connsiteX20" fmla="*/ 0 w 9852"/>
              <a:gd name="connsiteY20" fmla="*/ 3179 h 9964"/>
              <a:gd name="connsiteX21" fmla="*/ 22 w 9852"/>
              <a:gd name="connsiteY21" fmla="*/ 3483 h 9964"/>
              <a:gd name="connsiteX22" fmla="*/ 99 w 9852"/>
              <a:gd name="connsiteY22" fmla="*/ 3757 h 9964"/>
              <a:gd name="connsiteX23" fmla="*/ 195 w 9852"/>
              <a:gd name="connsiteY23" fmla="*/ 4033 h 9964"/>
              <a:gd name="connsiteX24" fmla="*/ 268 w 9852"/>
              <a:gd name="connsiteY24" fmla="*/ 4156 h 9964"/>
              <a:gd name="connsiteX25" fmla="*/ 366 w 9852"/>
              <a:gd name="connsiteY25" fmla="*/ 4286 h 9964"/>
              <a:gd name="connsiteX26" fmla="*/ 465 w 9852"/>
              <a:gd name="connsiteY26" fmla="*/ 4420 h 9964"/>
              <a:gd name="connsiteX27" fmla="*/ 612 w 9852"/>
              <a:gd name="connsiteY27" fmla="*/ 4551 h 9964"/>
              <a:gd name="connsiteX28" fmla="*/ 904 w 9852"/>
              <a:gd name="connsiteY28" fmla="*/ 4832 h 9964"/>
              <a:gd name="connsiteX29" fmla="*/ 1296 w 9852"/>
              <a:gd name="connsiteY29" fmla="*/ 5126 h 9964"/>
              <a:gd name="connsiteX30" fmla="*/ 1761 w 9852"/>
              <a:gd name="connsiteY30" fmla="*/ 5448 h 9964"/>
              <a:gd name="connsiteX31" fmla="*/ 2322 w 9852"/>
              <a:gd name="connsiteY31" fmla="*/ 5799 h 9964"/>
              <a:gd name="connsiteX32" fmla="*/ 3006 w 9852"/>
              <a:gd name="connsiteY32" fmla="*/ 6187 h 9964"/>
              <a:gd name="connsiteX33" fmla="*/ 3789 w 9852"/>
              <a:gd name="connsiteY33" fmla="*/ 6630 h 9964"/>
              <a:gd name="connsiteX34" fmla="*/ 4669 w 9852"/>
              <a:gd name="connsiteY34" fmla="*/ 7132 h 9964"/>
              <a:gd name="connsiteX35" fmla="*/ 6844 w 9852"/>
              <a:gd name="connsiteY35" fmla="*/ 8333 h 9964"/>
              <a:gd name="connsiteX36" fmla="*/ 9584 w 9852"/>
              <a:gd name="connsiteY36" fmla="*/ 9849 h 9964"/>
              <a:gd name="connsiteX37" fmla="*/ 9584 w 9852"/>
              <a:gd name="connsiteY37" fmla="*/ 9849 h 9964"/>
              <a:gd name="connsiteX38" fmla="*/ 9705 w 9852"/>
              <a:gd name="connsiteY38" fmla="*/ 9908 h 9964"/>
              <a:gd name="connsiteX39" fmla="*/ 9852 w 9852"/>
              <a:gd name="connsiteY39" fmla="*/ 9964 h 9964"/>
              <a:gd name="connsiteX0" fmla="*/ 9851 w 9851"/>
              <a:gd name="connsiteY0" fmla="*/ 9944 h 9944"/>
              <a:gd name="connsiteX1" fmla="*/ 3946 w 9851"/>
              <a:gd name="connsiteY1" fmla="*/ 0 h 9944"/>
              <a:gd name="connsiteX2" fmla="*/ 3548 w 9851"/>
              <a:gd name="connsiteY2" fmla="*/ 121 h 9944"/>
              <a:gd name="connsiteX3" fmla="*/ 3175 w 9851"/>
              <a:gd name="connsiteY3" fmla="*/ 265 h 9944"/>
              <a:gd name="connsiteX4" fmla="*/ 2831 w 9851"/>
              <a:gd name="connsiteY4" fmla="*/ 406 h 9944"/>
              <a:gd name="connsiteX5" fmla="*/ 2482 w 9851"/>
              <a:gd name="connsiteY5" fmla="*/ 557 h 9944"/>
              <a:gd name="connsiteX6" fmla="*/ 2159 w 9851"/>
              <a:gd name="connsiteY6" fmla="*/ 712 h 9944"/>
              <a:gd name="connsiteX7" fmla="*/ 1862 w 9851"/>
              <a:gd name="connsiteY7" fmla="*/ 872 h 9944"/>
              <a:gd name="connsiteX8" fmla="*/ 1564 w 9851"/>
              <a:gd name="connsiteY8" fmla="*/ 1044 h 9944"/>
              <a:gd name="connsiteX9" fmla="*/ 1315 w 9851"/>
              <a:gd name="connsiteY9" fmla="*/ 1216 h 9944"/>
              <a:gd name="connsiteX10" fmla="*/ 1066 w 9851"/>
              <a:gd name="connsiteY10" fmla="*/ 1396 h 9944"/>
              <a:gd name="connsiteX11" fmla="*/ 869 w 9851"/>
              <a:gd name="connsiteY11" fmla="*/ 1585 h 9944"/>
              <a:gd name="connsiteX12" fmla="*/ 671 w 9851"/>
              <a:gd name="connsiteY12" fmla="*/ 1766 h 9944"/>
              <a:gd name="connsiteX13" fmla="*/ 496 w 9851"/>
              <a:gd name="connsiteY13" fmla="*/ 1966 h 9944"/>
              <a:gd name="connsiteX14" fmla="*/ 348 w 9851"/>
              <a:gd name="connsiteY14" fmla="*/ 2157 h 9944"/>
              <a:gd name="connsiteX15" fmla="*/ 223 w 9851"/>
              <a:gd name="connsiteY15" fmla="*/ 2354 h 9944"/>
              <a:gd name="connsiteX16" fmla="*/ 124 w 9851"/>
              <a:gd name="connsiteY16" fmla="*/ 2562 h 9944"/>
              <a:gd name="connsiteX17" fmla="*/ 73 w 9851"/>
              <a:gd name="connsiteY17" fmla="*/ 2772 h 9944"/>
              <a:gd name="connsiteX18" fmla="*/ 22 w 9851"/>
              <a:gd name="connsiteY18" fmla="*/ 2983 h 9944"/>
              <a:gd name="connsiteX19" fmla="*/ 0 w 9851"/>
              <a:gd name="connsiteY19" fmla="*/ 3190 h 9944"/>
              <a:gd name="connsiteX20" fmla="*/ 0 w 9851"/>
              <a:gd name="connsiteY20" fmla="*/ 3190 h 9944"/>
              <a:gd name="connsiteX21" fmla="*/ 22 w 9851"/>
              <a:gd name="connsiteY21" fmla="*/ 3496 h 9944"/>
              <a:gd name="connsiteX22" fmla="*/ 100 w 9851"/>
              <a:gd name="connsiteY22" fmla="*/ 3771 h 9944"/>
              <a:gd name="connsiteX23" fmla="*/ 198 w 9851"/>
              <a:gd name="connsiteY23" fmla="*/ 4048 h 9944"/>
              <a:gd name="connsiteX24" fmla="*/ 272 w 9851"/>
              <a:gd name="connsiteY24" fmla="*/ 4171 h 9944"/>
              <a:gd name="connsiteX25" fmla="*/ 371 w 9851"/>
              <a:gd name="connsiteY25" fmla="*/ 4301 h 9944"/>
              <a:gd name="connsiteX26" fmla="*/ 472 w 9851"/>
              <a:gd name="connsiteY26" fmla="*/ 4436 h 9944"/>
              <a:gd name="connsiteX27" fmla="*/ 621 w 9851"/>
              <a:gd name="connsiteY27" fmla="*/ 4567 h 9944"/>
              <a:gd name="connsiteX28" fmla="*/ 918 w 9851"/>
              <a:gd name="connsiteY28" fmla="*/ 4849 h 9944"/>
              <a:gd name="connsiteX29" fmla="*/ 1315 w 9851"/>
              <a:gd name="connsiteY29" fmla="*/ 5145 h 9944"/>
              <a:gd name="connsiteX30" fmla="*/ 1787 w 9851"/>
              <a:gd name="connsiteY30" fmla="*/ 5468 h 9944"/>
              <a:gd name="connsiteX31" fmla="*/ 2357 w 9851"/>
              <a:gd name="connsiteY31" fmla="*/ 5820 h 9944"/>
              <a:gd name="connsiteX32" fmla="*/ 3051 w 9851"/>
              <a:gd name="connsiteY32" fmla="*/ 6209 h 9944"/>
              <a:gd name="connsiteX33" fmla="*/ 3846 w 9851"/>
              <a:gd name="connsiteY33" fmla="*/ 6654 h 9944"/>
              <a:gd name="connsiteX34" fmla="*/ 4739 w 9851"/>
              <a:gd name="connsiteY34" fmla="*/ 7158 h 9944"/>
              <a:gd name="connsiteX35" fmla="*/ 6947 w 9851"/>
              <a:gd name="connsiteY35" fmla="*/ 8363 h 9944"/>
              <a:gd name="connsiteX36" fmla="*/ 9728 w 9851"/>
              <a:gd name="connsiteY36" fmla="*/ 9885 h 9944"/>
              <a:gd name="connsiteX37" fmla="*/ 9728 w 9851"/>
              <a:gd name="connsiteY37" fmla="*/ 9885 h 9944"/>
              <a:gd name="connsiteX38" fmla="*/ 9851 w 9851"/>
              <a:gd name="connsiteY38" fmla="*/ 9944 h 9944"/>
              <a:gd name="connsiteX0" fmla="*/ 9875 w 9875"/>
              <a:gd name="connsiteY0" fmla="*/ 9941 h 9941"/>
              <a:gd name="connsiteX1" fmla="*/ 4006 w 9875"/>
              <a:gd name="connsiteY1" fmla="*/ 0 h 9941"/>
              <a:gd name="connsiteX2" fmla="*/ 3602 w 9875"/>
              <a:gd name="connsiteY2" fmla="*/ 122 h 9941"/>
              <a:gd name="connsiteX3" fmla="*/ 3223 w 9875"/>
              <a:gd name="connsiteY3" fmla="*/ 266 h 9941"/>
              <a:gd name="connsiteX4" fmla="*/ 2874 w 9875"/>
              <a:gd name="connsiteY4" fmla="*/ 408 h 9941"/>
              <a:gd name="connsiteX5" fmla="*/ 2520 w 9875"/>
              <a:gd name="connsiteY5" fmla="*/ 560 h 9941"/>
              <a:gd name="connsiteX6" fmla="*/ 2192 w 9875"/>
              <a:gd name="connsiteY6" fmla="*/ 716 h 9941"/>
              <a:gd name="connsiteX7" fmla="*/ 1890 w 9875"/>
              <a:gd name="connsiteY7" fmla="*/ 877 h 9941"/>
              <a:gd name="connsiteX8" fmla="*/ 1588 w 9875"/>
              <a:gd name="connsiteY8" fmla="*/ 1050 h 9941"/>
              <a:gd name="connsiteX9" fmla="*/ 1335 w 9875"/>
              <a:gd name="connsiteY9" fmla="*/ 1223 h 9941"/>
              <a:gd name="connsiteX10" fmla="*/ 1082 w 9875"/>
              <a:gd name="connsiteY10" fmla="*/ 1404 h 9941"/>
              <a:gd name="connsiteX11" fmla="*/ 882 w 9875"/>
              <a:gd name="connsiteY11" fmla="*/ 1594 h 9941"/>
              <a:gd name="connsiteX12" fmla="*/ 681 w 9875"/>
              <a:gd name="connsiteY12" fmla="*/ 1776 h 9941"/>
              <a:gd name="connsiteX13" fmla="*/ 504 w 9875"/>
              <a:gd name="connsiteY13" fmla="*/ 1977 h 9941"/>
              <a:gd name="connsiteX14" fmla="*/ 353 w 9875"/>
              <a:gd name="connsiteY14" fmla="*/ 2169 h 9941"/>
              <a:gd name="connsiteX15" fmla="*/ 226 w 9875"/>
              <a:gd name="connsiteY15" fmla="*/ 2367 h 9941"/>
              <a:gd name="connsiteX16" fmla="*/ 126 w 9875"/>
              <a:gd name="connsiteY16" fmla="*/ 2576 h 9941"/>
              <a:gd name="connsiteX17" fmla="*/ 74 w 9875"/>
              <a:gd name="connsiteY17" fmla="*/ 2788 h 9941"/>
              <a:gd name="connsiteX18" fmla="*/ 22 w 9875"/>
              <a:gd name="connsiteY18" fmla="*/ 3000 h 9941"/>
              <a:gd name="connsiteX19" fmla="*/ 0 w 9875"/>
              <a:gd name="connsiteY19" fmla="*/ 3208 h 9941"/>
              <a:gd name="connsiteX20" fmla="*/ 0 w 9875"/>
              <a:gd name="connsiteY20" fmla="*/ 3208 h 9941"/>
              <a:gd name="connsiteX21" fmla="*/ 22 w 9875"/>
              <a:gd name="connsiteY21" fmla="*/ 3516 h 9941"/>
              <a:gd name="connsiteX22" fmla="*/ 102 w 9875"/>
              <a:gd name="connsiteY22" fmla="*/ 3792 h 9941"/>
              <a:gd name="connsiteX23" fmla="*/ 201 w 9875"/>
              <a:gd name="connsiteY23" fmla="*/ 4071 h 9941"/>
              <a:gd name="connsiteX24" fmla="*/ 276 w 9875"/>
              <a:gd name="connsiteY24" fmla="*/ 4194 h 9941"/>
              <a:gd name="connsiteX25" fmla="*/ 377 w 9875"/>
              <a:gd name="connsiteY25" fmla="*/ 4325 h 9941"/>
              <a:gd name="connsiteX26" fmla="*/ 479 w 9875"/>
              <a:gd name="connsiteY26" fmla="*/ 4461 h 9941"/>
              <a:gd name="connsiteX27" fmla="*/ 630 w 9875"/>
              <a:gd name="connsiteY27" fmla="*/ 4593 h 9941"/>
              <a:gd name="connsiteX28" fmla="*/ 932 w 9875"/>
              <a:gd name="connsiteY28" fmla="*/ 4876 h 9941"/>
              <a:gd name="connsiteX29" fmla="*/ 1335 w 9875"/>
              <a:gd name="connsiteY29" fmla="*/ 5174 h 9941"/>
              <a:gd name="connsiteX30" fmla="*/ 1814 w 9875"/>
              <a:gd name="connsiteY30" fmla="*/ 5499 h 9941"/>
              <a:gd name="connsiteX31" fmla="*/ 2393 w 9875"/>
              <a:gd name="connsiteY31" fmla="*/ 5853 h 9941"/>
              <a:gd name="connsiteX32" fmla="*/ 3097 w 9875"/>
              <a:gd name="connsiteY32" fmla="*/ 6244 h 9941"/>
              <a:gd name="connsiteX33" fmla="*/ 3904 w 9875"/>
              <a:gd name="connsiteY33" fmla="*/ 6691 h 9941"/>
              <a:gd name="connsiteX34" fmla="*/ 4811 w 9875"/>
              <a:gd name="connsiteY34" fmla="*/ 7198 h 9941"/>
              <a:gd name="connsiteX35" fmla="*/ 7052 w 9875"/>
              <a:gd name="connsiteY35" fmla="*/ 8410 h 9941"/>
              <a:gd name="connsiteX36" fmla="*/ 9875 w 9875"/>
              <a:gd name="connsiteY36" fmla="*/ 9941 h 9941"/>
              <a:gd name="connsiteX37" fmla="*/ 9875 w 9875"/>
              <a:gd name="connsiteY37" fmla="*/ 9941 h 9941"/>
              <a:gd name="connsiteX0" fmla="*/ 10000 w 10000"/>
              <a:gd name="connsiteY0" fmla="*/ 10000 h 10000"/>
              <a:gd name="connsiteX1" fmla="*/ 4057 w 10000"/>
              <a:gd name="connsiteY1" fmla="*/ 0 h 10000"/>
              <a:gd name="connsiteX2" fmla="*/ 3648 w 10000"/>
              <a:gd name="connsiteY2" fmla="*/ 123 h 10000"/>
              <a:gd name="connsiteX3" fmla="*/ 3264 w 10000"/>
              <a:gd name="connsiteY3" fmla="*/ 268 h 10000"/>
              <a:gd name="connsiteX4" fmla="*/ 2910 w 10000"/>
              <a:gd name="connsiteY4" fmla="*/ 410 h 10000"/>
              <a:gd name="connsiteX5" fmla="*/ 2552 w 10000"/>
              <a:gd name="connsiteY5" fmla="*/ 563 h 10000"/>
              <a:gd name="connsiteX6" fmla="*/ 2220 w 10000"/>
              <a:gd name="connsiteY6" fmla="*/ 720 h 10000"/>
              <a:gd name="connsiteX7" fmla="*/ 1914 w 10000"/>
              <a:gd name="connsiteY7" fmla="*/ 882 h 10000"/>
              <a:gd name="connsiteX8" fmla="*/ 1608 w 10000"/>
              <a:gd name="connsiteY8" fmla="*/ 1056 h 10000"/>
              <a:gd name="connsiteX9" fmla="*/ 1352 w 10000"/>
              <a:gd name="connsiteY9" fmla="*/ 1230 h 10000"/>
              <a:gd name="connsiteX10" fmla="*/ 1096 w 10000"/>
              <a:gd name="connsiteY10" fmla="*/ 1412 h 10000"/>
              <a:gd name="connsiteX11" fmla="*/ 893 w 10000"/>
              <a:gd name="connsiteY11" fmla="*/ 1603 h 10000"/>
              <a:gd name="connsiteX12" fmla="*/ 690 w 10000"/>
              <a:gd name="connsiteY12" fmla="*/ 1787 h 10000"/>
              <a:gd name="connsiteX13" fmla="*/ 510 w 10000"/>
              <a:gd name="connsiteY13" fmla="*/ 1989 h 10000"/>
              <a:gd name="connsiteX14" fmla="*/ 357 w 10000"/>
              <a:gd name="connsiteY14" fmla="*/ 2182 h 10000"/>
              <a:gd name="connsiteX15" fmla="*/ 229 w 10000"/>
              <a:gd name="connsiteY15" fmla="*/ 2381 h 10000"/>
              <a:gd name="connsiteX16" fmla="*/ 128 w 10000"/>
              <a:gd name="connsiteY16" fmla="*/ 2591 h 10000"/>
              <a:gd name="connsiteX17" fmla="*/ 75 w 10000"/>
              <a:gd name="connsiteY17" fmla="*/ 2805 h 10000"/>
              <a:gd name="connsiteX18" fmla="*/ 22 w 10000"/>
              <a:gd name="connsiteY18" fmla="*/ 3018 h 10000"/>
              <a:gd name="connsiteX19" fmla="*/ 0 w 10000"/>
              <a:gd name="connsiteY19" fmla="*/ 3227 h 10000"/>
              <a:gd name="connsiteX20" fmla="*/ 0 w 10000"/>
              <a:gd name="connsiteY20" fmla="*/ 3227 h 10000"/>
              <a:gd name="connsiteX21" fmla="*/ 22 w 10000"/>
              <a:gd name="connsiteY21" fmla="*/ 3537 h 10000"/>
              <a:gd name="connsiteX22" fmla="*/ 103 w 10000"/>
              <a:gd name="connsiteY22" fmla="*/ 3815 h 10000"/>
              <a:gd name="connsiteX23" fmla="*/ 204 w 10000"/>
              <a:gd name="connsiteY23" fmla="*/ 4095 h 10000"/>
              <a:gd name="connsiteX24" fmla="*/ 279 w 10000"/>
              <a:gd name="connsiteY24" fmla="*/ 4219 h 10000"/>
              <a:gd name="connsiteX25" fmla="*/ 382 w 10000"/>
              <a:gd name="connsiteY25" fmla="*/ 4351 h 10000"/>
              <a:gd name="connsiteX26" fmla="*/ 485 w 10000"/>
              <a:gd name="connsiteY26" fmla="*/ 4487 h 10000"/>
              <a:gd name="connsiteX27" fmla="*/ 638 w 10000"/>
              <a:gd name="connsiteY27" fmla="*/ 4620 h 10000"/>
              <a:gd name="connsiteX28" fmla="*/ 944 w 10000"/>
              <a:gd name="connsiteY28" fmla="*/ 4905 h 10000"/>
              <a:gd name="connsiteX29" fmla="*/ 1352 w 10000"/>
              <a:gd name="connsiteY29" fmla="*/ 5205 h 10000"/>
              <a:gd name="connsiteX30" fmla="*/ 1837 w 10000"/>
              <a:gd name="connsiteY30" fmla="*/ 5532 h 10000"/>
              <a:gd name="connsiteX31" fmla="*/ 2423 w 10000"/>
              <a:gd name="connsiteY31" fmla="*/ 5888 h 10000"/>
              <a:gd name="connsiteX32" fmla="*/ 3136 w 10000"/>
              <a:gd name="connsiteY32" fmla="*/ 6281 h 10000"/>
              <a:gd name="connsiteX33" fmla="*/ 3953 w 10000"/>
              <a:gd name="connsiteY33" fmla="*/ 6731 h 10000"/>
              <a:gd name="connsiteX34" fmla="*/ 4872 w 10000"/>
              <a:gd name="connsiteY34" fmla="*/ 7241 h 10000"/>
              <a:gd name="connsiteX35" fmla="*/ 7141 w 10000"/>
              <a:gd name="connsiteY35" fmla="*/ 8460 h 10000"/>
              <a:gd name="connsiteX36" fmla="*/ 10000 w 10000"/>
              <a:gd name="connsiteY36" fmla="*/ 10000 h 10000"/>
              <a:gd name="connsiteX0" fmla="*/ 7141 w 7141"/>
              <a:gd name="connsiteY0" fmla="*/ 8460 h 8460"/>
              <a:gd name="connsiteX1" fmla="*/ 4057 w 7141"/>
              <a:gd name="connsiteY1" fmla="*/ 0 h 8460"/>
              <a:gd name="connsiteX2" fmla="*/ 3648 w 7141"/>
              <a:gd name="connsiteY2" fmla="*/ 123 h 8460"/>
              <a:gd name="connsiteX3" fmla="*/ 3264 w 7141"/>
              <a:gd name="connsiteY3" fmla="*/ 268 h 8460"/>
              <a:gd name="connsiteX4" fmla="*/ 2910 w 7141"/>
              <a:gd name="connsiteY4" fmla="*/ 410 h 8460"/>
              <a:gd name="connsiteX5" fmla="*/ 2552 w 7141"/>
              <a:gd name="connsiteY5" fmla="*/ 563 h 8460"/>
              <a:gd name="connsiteX6" fmla="*/ 2220 w 7141"/>
              <a:gd name="connsiteY6" fmla="*/ 720 h 8460"/>
              <a:gd name="connsiteX7" fmla="*/ 1914 w 7141"/>
              <a:gd name="connsiteY7" fmla="*/ 882 h 8460"/>
              <a:gd name="connsiteX8" fmla="*/ 1608 w 7141"/>
              <a:gd name="connsiteY8" fmla="*/ 1056 h 8460"/>
              <a:gd name="connsiteX9" fmla="*/ 1352 w 7141"/>
              <a:gd name="connsiteY9" fmla="*/ 1230 h 8460"/>
              <a:gd name="connsiteX10" fmla="*/ 1096 w 7141"/>
              <a:gd name="connsiteY10" fmla="*/ 1412 h 8460"/>
              <a:gd name="connsiteX11" fmla="*/ 893 w 7141"/>
              <a:gd name="connsiteY11" fmla="*/ 1603 h 8460"/>
              <a:gd name="connsiteX12" fmla="*/ 690 w 7141"/>
              <a:gd name="connsiteY12" fmla="*/ 1787 h 8460"/>
              <a:gd name="connsiteX13" fmla="*/ 510 w 7141"/>
              <a:gd name="connsiteY13" fmla="*/ 1989 h 8460"/>
              <a:gd name="connsiteX14" fmla="*/ 357 w 7141"/>
              <a:gd name="connsiteY14" fmla="*/ 2182 h 8460"/>
              <a:gd name="connsiteX15" fmla="*/ 229 w 7141"/>
              <a:gd name="connsiteY15" fmla="*/ 2381 h 8460"/>
              <a:gd name="connsiteX16" fmla="*/ 128 w 7141"/>
              <a:gd name="connsiteY16" fmla="*/ 2591 h 8460"/>
              <a:gd name="connsiteX17" fmla="*/ 75 w 7141"/>
              <a:gd name="connsiteY17" fmla="*/ 2805 h 8460"/>
              <a:gd name="connsiteX18" fmla="*/ 22 w 7141"/>
              <a:gd name="connsiteY18" fmla="*/ 3018 h 8460"/>
              <a:gd name="connsiteX19" fmla="*/ 0 w 7141"/>
              <a:gd name="connsiteY19" fmla="*/ 3227 h 8460"/>
              <a:gd name="connsiteX20" fmla="*/ 0 w 7141"/>
              <a:gd name="connsiteY20" fmla="*/ 3227 h 8460"/>
              <a:gd name="connsiteX21" fmla="*/ 22 w 7141"/>
              <a:gd name="connsiteY21" fmla="*/ 3537 h 8460"/>
              <a:gd name="connsiteX22" fmla="*/ 103 w 7141"/>
              <a:gd name="connsiteY22" fmla="*/ 3815 h 8460"/>
              <a:gd name="connsiteX23" fmla="*/ 204 w 7141"/>
              <a:gd name="connsiteY23" fmla="*/ 4095 h 8460"/>
              <a:gd name="connsiteX24" fmla="*/ 279 w 7141"/>
              <a:gd name="connsiteY24" fmla="*/ 4219 h 8460"/>
              <a:gd name="connsiteX25" fmla="*/ 382 w 7141"/>
              <a:gd name="connsiteY25" fmla="*/ 4351 h 8460"/>
              <a:gd name="connsiteX26" fmla="*/ 485 w 7141"/>
              <a:gd name="connsiteY26" fmla="*/ 4487 h 8460"/>
              <a:gd name="connsiteX27" fmla="*/ 638 w 7141"/>
              <a:gd name="connsiteY27" fmla="*/ 4620 h 8460"/>
              <a:gd name="connsiteX28" fmla="*/ 944 w 7141"/>
              <a:gd name="connsiteY28" fmla="*/ 4905 h 8460"/>
              <a:gd name="connsiteX29" fmla="*/ 1352 w 7141"/>
              <a:gd name="connsiteY29" fmla="*/ 5205 h 8460"/>
              <a:gd name="connsiteX30" fmla="*/ 1837 w 7141"/>
              <a:gd name="connsiteY30" fmla="*/ 5532 h 8460"/>
              <a:gd name="connsiteX31" fmla="*/ 2423 w 7141"/>
              <a:gd name="connsiteY31" fmla="*/ 5888 h 8460"/>
              <a:gd name="connsiteX32" fmla="*/ 3136 w 7141"/>
              <a:gd name="connsiteY32" fmla="*/ 6281 h 8460"/>
              <a:gd name="connsiteX33" fmla="*/ 3953 w 7141"/>
              <a:gd name="connsiteY33" fmla="*/ 6731 h 8460"/>
              <a:gd name="connsiteX34" fmla="*/ 4872 w 7141"/>
              <a:gd name="connsiteY34" fmla="*/ 7241 h 8460"/>
              <a:gd name="connsiteX35" fmla="*/ 7141 w 7141"/>
              <a:gd name="connsiteY35" fmla="*/ 8460 h 8460"/>
              <a:gd name="connsiteX0" fmla="*/ 6823 w 6823"/>
              <a:gd name="connsiteY0" fmla="*/ 8559 h 8559"/>
              <a:gd name="connsiteX1" fmla="*/ 5681 w 6823"/>
              <a:gd name="connsiteY1" fmla="*/ 0 h 8559"/>
              <a:gd name="connsiteX2" fmla="*/ 5109 w 6823"/>
              <a:gd name="connsiteY2" fmla="*/ 145 h 8559"/>
              <a:gd name="connsiteX3" fmla="*/ 4571 w 6823"/>
              <a:gd name="connsiteY3" fmla="*/ 317 h 8559"/>
              <a:gd name="connsiteX4" fmla="*/ 4075 w 6823"/>
              <a:gd name="connsiteY4" fmla="*/ 485 h 8559"/>
              <a:gd name="connsiteX5" fmla="*/ 3574 w 6823"/>
              <a:gd name="connsiteY5" fmla="*/ 665 h 8559"/>
              <a:gd name="connsiteX6" fmla="*/ 3109 w 6823"/>
              <a:gd name="connsiteY6" fmla="*/ 851 h 8559"/>
              <a:gd name="connsiteX7" fmla="*/ 2680 w 6823"/>
              <a:gd name="connsiteY7" fmla="*/ 1043 h 8559"/>
              <a:gd name="connsiteX8" fmla="*/ 2252 w 6823"/>
              <a:gd name="connsiteY8" fmla="*/ 1248 h 8559"/>
              <a:gd name="connsiteX9" fmla="*/ 1893 w 6823"/>
              <a:gd name="connsiteY9" fmla="*/ 1454 h 8559"/>
              <a:gd name="connsiteX10" fmla="*/ 1535 w 6823"/>
              <a:gd name="connsiteY10" fmla="*/ 1669 h 8559"/>
              <a:gd name="connsiteX11" fmla="*/ 1251 w 6823"/>
              <a:gd name="connsiteY11" fmla="*/ 1895 h 8559"/>
              <a:gd name="connsiteX12" fmla="*/ 966 w 6823"/>
              <a:gd name="connsiteY12" fmla="*/ 2112 h 8559"/>
              <a:gd name="connsiteX13" fmla="*/ 714 w 6823"/>
              <a:gd name="connsiteY13" fmla="*/ 2351 h 8559"/>
              <a:gd name="connsiteX14" fmla="*/ 500 w 6823"/>
              <a:gd name="connsiteY14" fmla="*/ 2579 h 8559"/>
              <a:gd name="connsiteX15" fmla="*/ 321 w 6823"/>
              <a:gd name="connsiteY15" fmla="*/ 2814 h 8559"/>
              <a:gd name="connsiteX16" fmla="*/ 179 w 6823"/>
              <a:gd name="connsiteY16" fmla="*/ 3063 h 8559"/>
              <a:gd name="connsiteX17" fmla="*/ 105 w 6823"/>
              <a:gd name="connsiteY17" fmla="*/ 3316 h 8559"/>
              <a:gd name="connsiteX18" fmla="*/ 31 w 6823"/>
              <a:gd name="connsiteY18" fmla="*/ 3567 h 8559"/>
              <a:gd name="connsiteX19" fmla="*/ 0 w 6823"/>
              <a:gd name="connsiteY19" fmla="*/ 3814 h 8559"/>
              <a:gd name="connsiteX20" fmla="*/ 0 w 6823"/>
              <a:gd name="connsiteY20" fmla="*/ 3814 h 8559"/>
              <a:gd name="connsiteX21" fmla="*/ 31 w 6823"/>
              <a:gd name="connsiteY21" fmla="*/ 4181 h 8559"/>
              <a:gd name="connsiteX22" fmla="*/ 144 w 6823"/>
              <a:gd name="connsiteY22" fmla="*/ 4509 h 8559"/>
              <a:gd name="connsiteX23" fmla="*/ 286 w 6823"/>
              <a:gd name="connsiteY23" fmla="*/ 4840 h 8559"/>
              <a:gd name="connsiteX24" fmla="*/ 391 w 6823"/>
              <a:gd name="connsiteY24" fmla="*/ 4987 h 8559"/>
              <a:gd name="connsiteX25" fmla="*/ 535 w 6823"/>
              <a:gd name="connsiteY25" fmla="*/ 5143 h 8559"/>
              <a:gd name="connsiteX26" fmla="*/ 679 w 6823"/>
              <a:gd name="connsiteY26" fmla="*/ 5304 h 8559"/>
              <a:gd name="connsiteX27" fmla="*/ 893 w 6823"/>
              <a:gd name="connsiteY27" fmla="*/ 5461 h 8559"/>
              <a:gd name="connsiteX28" fmla="*/ 1322 w 6823"/>
              <a:gd name="connsiteY28" fmla="*/ 5798 h 8559"/>
              <a:gd name="connsiteX29" fmla="*/ 1893 w 6823"/>
              <a:gd name="connsiteY29" fmla="*/ 6152 h 8559"/>
              <a:gd name="connsiteX30" fmla="*/ 2572 w 6823"/>
              <a:gd name="connsiteY30" fmla="*/ 6539 h 8559"/>
              <a:gd name="connsiteX31" fmla="*/ 3393 w 6823"/>
              <a:gd name="connsiteY31" fmla="*/ 6960 h 8559"/>
              <a:gd name="connsiteX32" fmla="*/ 4392 w 6823"/>
              <a:gd name="connsiteY32" fmla="*/ 7424 h 8559"/>
              <a:gd name="connsiteX33" fmla="*/ 5536 w 6823"/>
              <a:gd name="connsiteY33" fmla="*/ 7956 h 8559"/>
              <a:gd name="connsiteX34" fmla="*/ 6823 w 6823"/>
              <a:gd name="connsiteY34" fmla="*/ 8559 h 8559"/>
              <a:gd name="connsiteX0" fmla="*/ 8114 w 8326"/>
              <a:gd name="connsiteY0" fmla="*/ 9295 h 9295"/>
              <a:gd name="connsiteX1" fmla="*/ 8326 w 8326"/>
              <a:gd name="connsiteY1" fmla="*/ 0 h 9295"/>
              <a:gd name="connsiteX2" fmla="*/ 7488 w 8326"/>
              <a:gd name="connsiteY2" fmla="*/ 169 h 9295"/>
              <a:gd name="connsiteX3" fmla="*/ 6699 w 8326"/>
              <a:gd name="connsiteY3" fmla="*/ 370 h 9295"/>
              <a:gd name="connsiteX4" fmla="*/ 5972 w 8326"/>
              <a:gd name="connsiteY4" fmla="*/ 567 h 9295"/>
              <a:gd name="connsiteX5" fmla="*/ 5238 w 8326"/>
              <a:gd name="connsiteY5" fmla="*/ 777 h 9295"/>
              <a:gd name="connsiteX6" fmla="*/ 4557 w 8326"/>
              <a:gd name="connsiteY6" fmla="*/ 994 h 9295"/>
              <a:gd name="connsiteX7" fmla="*/ 3928 w 8326"/>
              <a:gd name="connsiteY7" fmla="*/ 1219 h 9295"/>
              <a:gd name="connsiteX8" fmla="*/ 3301 w 8326"/>
              <a:gd name="connsiteY8" fmla="*/ 1458 h 9295"/>
              <a:gd name="connsiteX9" fmla="*/ 2774 w 8326"/>
              <a:gd name="connsiteY9" fmla="*/ 1699 h 9295"/>
              <a:gd name="connsiteX10" fmla="*/ 2250 w 8326"/>
              <a:gd name="connsiteY10" fmla="*/ 1950 h 9295"/>
              <a:gd name="connsiteX11" fmla="*/ 1834 w 8326"/>
              <a:gd name="connsiteY11" fmla="*/ 2214 h 9295"/>
              <a:gd name="connsiteX12" fmla="*/ 1416 w 8326"/>
              <a:gd name="connsiteY12" fmla="*/ 2468 h 9295"/>
              <a:gd name="connsiteX13" fmla="*/ 1046 w 8326"/>
              <a:gd name="connsiteY13" fmla="*/ 2747 h 9295"/>
              <a:gd name="connsiteX14" fmla="*/ 733 w 8326"/>
              <a:gd name="connsiteY14" fmla="*/ 3013 h 9295"/>
              <a:gd name="connsiteX15" fmla="*/ 470 w 8326"/>
              <a:gd name="connsiteY15" fmla="*/ 3288 h 9295"/>
              <a:gd name="connsiteX16" fmla="*/ 262 w 8326"/>
              <a:gd name="connsiteY16" fmla="*/ 3579 h 9295"/>
              <a:gd name="connsiteX17" fmla="*/ 154 w 8326"/>
              <a:gd name="connsiteY17" fmla="*/ 3874 h 9295"/>
              <a:gd name="connsiteX18" fmla="*/ 45 w 8326"/>
              <a:gd name="connsiteY18" fmla="*/ 4168 h 9295"/>
              <a:gd name="connsiteX19" fmla="*/ 0 w 8326"/>
              <a:gd name="connsiteY19" fmla="*/ 4456 h 9295"/>
              <a:gd name="connsiteX20" fmla="*/ 0 w 8326"/>
              <a:gd name="connsiteY20" fmla="*/ 4456 h 9295"/>
              <a:gd name="connsiteX21" fmla="*/ 45 w 8326"/>
              <a:gd name="connsiteY21" fmla="*/ 4885 h 9295"/>
              <a:gd name="connsiteX22" fmla="*/ 211 w 8326"/>
              <a:gd name="connsiteY22" fmla="*/ 5268 h 9295"/>
              <a:gd name="connsiteX23" fmla="*/ 419 w 8326"/>
              <a:gd name="connsiteY23" fmla="*/ 5655 h 9295"/>
              <a:gd name="connsiteX24" fmla="*/ 573 w 8326"/>
              <a:gd name="connsiteY24" fmla="*/ 5827 h 9295"/>
              <a:gd name="connsiteX25" fmla="*/ 784 w 8326"/>
              <a:gd name="connsiteY25" fmla="*/ 6009 h 9295"/>
              <a:gd name="connsiteX26" fmla="*/ 995 w 8326"/>
              <a:gd name="connsiteY26" fmla="*/ 6197 h 9295"/>
              <a:gd name="connsiteX27" fmla="*/ 1309 w 8326"/>
              <a:gd name="connsiteY27" fmla="*/ 6380 h 9295"/>
              <a:gd name="connsiteX28" fmla="*/ 1938 w 8326"/>
              <a:gd name="connsiteY28" fmla="*/ 6774 h 9295"/>
              <a:gd name="connsiteX29" fmla="*/ 2774 w 8326"/>
              <a:gd name="connsiteY29" fmla="*/ 7188 h 9295"/>
              <a:gd name="connsiteX30" fmla="*/ 3770 w 8326"/>
              <a:gd name="connsiteY30" fmla="*/ 7640 h 9295"/>
              <a:gd name="connsiteX31" fmla="*/ 4973 w 8326"/>
              <a:gd name="connsiteY31" fmla="*/ 8132 h 9295"/>
              <a:gd name="connsiteX32" fmla="*/ 6437 w 8326"/>
              <a:gd name="connsiteY32" fmla="*/ 8674 h 9295"/>
              <a:gd name="connsiteX33" fmla="*/ 8114 w 8326"/>
              <a:gd name="connsiteY33" fmla="*/ 9295 h 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" h="9295">
                <a:moveTo>
                  <a:pt x="8114" y="9295"/>
                </a:moveTo>
                <a:cubicBezTo>
                  <a:pt x="8185" y="6197"/>
                  <a:pt x="8255" y="3098"/>
                  <a:pt x="8326" y="0"/>
                </a:cubicBezTo>
                <a:lnTo>
                  <a:pt x="7488" y="169"/>
                </a:lnTo>
                <a:lnTo>
                  <a:pt x="6699" y="370"/>
                </a:lnTo>
                <a:lnTo>
                  <a:pt x="5972" y="567"/>
                </a:lnTo>
                <a:lnTo>
                  <a:pt x="5238" y="777"/>
                </a:lnTo>
                <a:lnTo>
                  <a:pt x="4557" y="994"/>
                </a:lnTo>
                <a:lnTo>
                  <a:pt x="3928" y="1219"/>
                </a:lnTo>
                <a:lnTo>
                  <a:pt x="3301" y="1458"/>
                </a:lnTo>
                <a:lnTo>
                  <a:pt x="2774" y="1699"/>
                </a:lnTo>
                <a:lnTo>
                  <a:pt x="2250" y="1950"/>
                </a:lnTo>
                <a:lnTo>
                  <a:pt x="1834" y="2214"/>
                </a:lnTo>
                <a:lnTo>
                  <a:pt x="1416" y="2468"/>
                </a:lnTo>
                <a:cubicBezTo>
                  <a:pt x="1288" y="2559"/>
                  <a:pt x="1170" y="2653"/>
                  <a:pt x="1046" y="2747"/>
                </a:cubicBezTo>
                <a:cubicBezTo>
                  <a:pt x="942" y="2832"/>
                  <a:pt x="840" y="2923"/>
                  <a:pt x="733" y="3013"/>
                </a:cubicBezTo>
                <a:lnTo>
                  <a:pt x="470" y="3288"/>
                </a:lnTo>
                <a:cubicBezTo>
                  <a:pt x="400" y="3385"/>
                  <a:pt x="333" y="3482"/>
                  <a:pt x="262" y="3579"/>
                </a:cubicBezTo>
                <a:cubicBezTo>
                  <a:pt x="230" y="3680"/>
                  <a:pt x="186" y="3776"/>
                  <a:pt x="154" y="3874"/>
                </a:cubicBezTo>
                <a:cubicBezTo>
                  <a:pt x="123" y="3970"/>
                  <a:pt x="91" y="4066"/>
                  <a:pt x="45" y="4168"/>
                </a:cubicBezTo>
                <a:cubicBezTo>
                  <a:pt x="31" y="4265"/>
                  <a:pt x="15" y="4361"/>
                  <a:pt x="0" y="4456"/>
                </a:cubicBezTo>
                <a:lnTo>
                  <a:pt x="0" y="4456"/>
                </a:lnTo>
                <a:cubicBezTo>
                  <a:pt x="15" y="4602"/>
                  <a:pt x="31" y="4741"/>
                  <a:pt x="45" y="4885"/>
                </a:cubicBezTo>
                <a:cubicBezTo>
                  <a:pt x="108" y="5010"/>
                  <a:pt x="154" y="5138"/>
                  <a:pt x="211" y="5268"/>
                </a:cubicBezTo>
                <a:cubicBezTo>
                  <a:pt x="278" y="5394"/>
                  <a:pt x="350" y="5524"/>
                  <a:pt x="419" y="5655"/>
                </a:cubicBezTo>
                <a:cubicBezTo>
                  <a:pt x="472" y="5713"/>
                  <a:pt x="523" y="5771"/>
                  <a:pt x="573" y="5827"/>
                </a:cubicBezTo>
                <a:cubicBezTo>
                  <a:pt x="646" y="5887"/>
                  <a:pt x="714" y="5950"/>
                  <a:pt x="784" y="6009"/>
                </a:cubicBezTo>
                <a:cubicBezTo>
                  <a:pt x="856" y="6072"/>
                  <a:pt x="926" y="6139"/>
                  <a:pt x="995" y="6197"/>
                </a:cubicBezTo>
                <a:lnTo>
                  <a:pt x="1309" y="6380"/>
                </a:lnTo>
                <a:lnTo>
                  <a:pt x="1938" y="6774"/>
                </a:lnTo>
                <a:lnTo>
                  <a:pt x="2774" y="7188"/>
                </a:lnTo>
                <a:lnTo>
                  <a:pt x="3770" y="7640"/>
                </a:lnTo>
                <a:lnTo>
                  <a:pt x="4973" y="8132"/>
                </a:lnTo>
                <a:lnTo>
                  <a:pt x="6437" y="8674"/>
                </a:lnTo>
                <a:lnTo>
                  <a:pt x="8114" y="92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numéro de diapositive 4"/>
          <p:cNvSpPr txBox="1">
            <a:spLocks/>
          </p:cNvSpPr>
          <p:nvPr userDrawn="1"/>
        </p:nvSpPr>
        <p:spPr bwMode="gray">
          <a:xfrm>
            <a:off x="-13692" y="4299942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#</a:t>
            </a:r>
            <a:fld id="{733122C9-A0B9-462F-8757-0847AD287B63}" type="slidenum">
              <a:rPr lang="fr-FR" sz="900" smtClean="0"/>
              <a:pPr/>
              <a:t>‹N°›</a:t>
            </a:fld>
            <a:endParaRPr lang="fr-FR" sz="900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2"/>
          <a:stretch/>
        </p:blipFill>
        <p:spPr>
          <a:xfrm>
            <a:off x="-7281" y="3633224"/>
            <a:ext cx="474825" cy="65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12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Txt2Col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99" fmla="*/ 10000 w 10000"/>
              <a:gd name="connsiteY99" fmla="*/ 9991 h 10000"/>
              <a:gd name="connsiteX100" fmla="*/ 10000 w 10000"/>
              <a:gd name="connsiteY10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98" fmla="*/ 10000 w 10000"/>
              <a:gd name="connsiteY98" fmla="*/ 9991 h 10000"/>
              <a:gd name="connsiteX99" fmla="*/ 10000 w 10000"/>
              <a:gd name="connsiteY9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97" fmla="*/ 10000 w 10000"/>
              <a:gd name="connsiteY97" fmla="*/ 9991 h 10000"/>
              <a:gd name="connsiteX98" fmla="*/ 10000 w 10000"/>
              <a:gd name="connsiteY9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96" fmla="*/ 10000 w 10000"/>
              <a:gd name="connsiteY96" fmla="*/ 9991 h 10000"/>
              <a:gd name="connsiteX97" fmla="*/ 10000 w 10000"/>
              <a:gd name="connsiteY9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95" fmla="*/ 10000 w 10000"/>
              <a:gd name="connsiteY95" fmla="*/ 9991 h 10000"/>
              <a:gd name="connsiteX96" fmla="*/ 10000 w 10000"/>
              <a:gd name="connsiteY9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94" fmla="*/ 10000 w 10000"/>
              <a:gd name="connsiteY94" fmla="*/ 9991 h 10000"/>
              <a:gd name="connsiteX95" fmla="*/ 10000 w 10000"/>
              <a:gd name="connsiteY9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93" fmla="*/ 10000 w 10000"/>
              <a:gd name="connsiteY93" fmla="*/ 9991 h 10000"/>
              <a:gd name="connsiteX94" fmla="*/ 10000 w 10000"/>
              <a:gd name="connsiteY9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92" fmla="*/ 10000 w 10000"/>
              <a:gd name="connsiteY92" fmla="*/ 9991 h 10000"/>
              <a:gd name="connsiteX93" fmla="*/ 10000 w 10000"/>
              <a:gd name="connsiteY9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91" fmla="*/ 10000 w 10000"/>
              <a:gd name="connsiteY91" fmla="*/ 9991 h 10000"/>
              <a:gd name="connsiteX92" fmla="*/ 10000 w 10000"/>
              <a:gd name="connsiteY9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90" fmla="*/ 10000 w 10000"/>
              <a:gd name="connsiteY90" fmla="*/ 9991 h 10000"/>
              <a:gd name="connsiteX91" fmla="*/ 10000 w 10000"/>
              <a:gd name="connsiteY9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89" fmla="*/ 10000 w 10000"/>
              <a:gd name="connsiteY89" fmla="*/ 9991 h 10000"/>
              <a:gd name="connsiteX90" fmla="*/ 10000 w 10000"/>
              <a:gd name="connsiteY9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88" fmla="*/ 10000 w 10000"/>
              <a:gd name="connsiteY88" fmla="*/ 9991 h 10000"/>
              <a:gd name="connsiteX89" fmla="*/ 10000 w 10000"/>
              <a:gd name="connsiteY8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87" fmla="*/ 10000 w 10000"/>
              <a:gd name="connsiteY87" fmla="*/ 9991 h 10000"/>
              <a:gd name="connsiteX88" fmla="*/ 10000 w 10000"/>
              <a:gd name="connsiteY8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86" fmla="*/ 10000 w 10000"/>
              <a:gd name="connsiteY86" fmla="*/ 9991 h 10000"/>
              <a:gd name="connsiteX87" fmla="*/ 10000 w 10000"/>
              <a:gd name="connsiteY8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85" fmla="*/ 10000 w 10000"/>
              <a:gd name="connsiteY85" fmla="*/ 9991 h 10000"/>
              <a:gd name="connsiteX86" fmla="*/ 10000 w 10000"/>
              <a:gd name="connsiteY8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84" fmla="*/ 10000 w 10000"/>
              <a:gd name="connsiteY84" fmla="*/ 9991 h 10000"/>
              <a:gd name="connsiteX85" fmla="*/ 10000 w 10000"/>
              <a:gd name="connsiteY8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83" fmla="*/ 10000 w 10000"/>
              <a:gd name="connsiteY83" fmla="*/ 9991 h 10000"/>
              <a:gd name="connsiteX84" fmla="*/ 10000 w 10000"/>
              <a:gd name="connsiteY8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82" fmla="*/ 10000 w 10000"/>
              <a:gd name="connsiteY82" fmla="*/ 9991 h 10000"/>
              <a:gd name="connsiteX83" fmla="*/ 10000 w 10000"/>
              <a:gd name="connsiteY8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81" fmla="*/ 10000 w 10000"/>
              <a:gd name="connsiteY81" fmla="*/ 9991 h 10000"/>
              <a:gd name="connsiteX82" fmla="*/ 10000 w 10000"/>
              <a:gd name="connsiteY8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80" fmla="*/ 10000 w 10000"/>
              <a:gd name="connsiteY80" fmla="*/ 9991 h 10000"/>
              <a:gd name="connsiteX81" fmla="*/ 10000 w 10000"/>
              <a:gd name="connsiteY8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79" fmla="*/ 10000 w 10000"/>
              <a:gd name="connsiteY79" fmla="*/ 9991 h 10000"/>
              <a:gd name="connsiteX80" fmla="*/ 10000 w 10000"/>
              <a:gd name="connsiteY8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78" fmla="*/ 10000 w 10000"/>
              <a:gd name="connsiteY78" fmla="*/ 9991 h 10000"/>
              <a:gd name="connsiteX79" fmla="*/ 10000 w 10000"/>
              <a:gd name="connsiteY7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77" fmla="*/ 10000 w 10000"/>
              <a:gd name="connsiteY77" fmla="*/ 9991 h 10000"/>
              <a:gd name="connsiteX78" fmla="*/ 10000 w 10000"/>
              <a:gd name="connsiteY7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76" fmla="*/ 10000 w 10000"/>
              <a:gd name="connsiteY76" fmla="*/ 9991 h 10000"/>
              <a:gd name="connsiteX77" fmla="*/ 10000 w 10000"/>
              <a:gd name="connsiteY7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75" fmla="*/ 10000 w 10000"/>
              <a:gd name="connsiteY75" fmla="*/ 9991 h 10000"/>
              <a:gd name="connsiteX76" fmla="*/ 10000 w 10000"/>
              <a:gd name="connsiteY7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74" fmla="*/ 10000 w 10000"/>
              <a:gd name="connsiteY74" fmla="*/ 9991 h 10000"/>
              <a:gd name="connsiteX75" fmla="*/ 10000 w 10000"/>
              <a:gd name="connsiteY7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73" fmla="*/ 10000 w 10000"/>
              <a:gd name="connsiteY73" fmla="*/ 9991 h 10000"/>
              <a:gd name="connsiteX74" fmla="*/ 10000 w 10000"/>
              <a:gd name="connsiteY7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72" fmla="*/ 10000 w 10000"/>
              <a:gd name="connsiteY72" fmla="*/ 9991 h 10000"/>
              <a:gd name="connsiteX73" fmla="*/ 10000 w 10000"/>
              <a:gd name="connsiteY7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71" fmla="*/ 10000 w 10000"/>
              <a:gd name="connsiteY71" fmla="*/ 9991 h 10000"/>
              <a:gd name="connsiteX72" fmla="*/ 10000 w 10000"/>
              <a:gd name="connsiteY7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70" fmla="*/ 10000 w 10000"/>
              <a:gd name="connsiteY70" fmla="*/ 9991 h 10000"/>
              <a:gd name="connsiteX71" fmla="*/ 10000 w 10000"/>
              <a:gd name="connsiteY7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69" fmla="*/ 10000 w 10000"/>
              <a:gd name="connsiteY69" fmla="*/ 9991 h 10000"/>
              <a:gd name="connsiteX70" fmla="*/ 10000 w 10000"/>
              <a:gd name="connsiteY7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68" fmla="*/ 10000 w 10000"/>
              <a:gd name="connsiteY68" fmla="*/ 9991 h 10000"/>
              <a:gd name="connsiteX69" fmla="*/ 10000 w 10000"/>
              <a:gd name="connsiteY6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67" fmla="*/ 10000 w 10000"/>
              <a:gd name="connsiteY67" fmla="*/ 9991 h 10000"/>
              <a:gd name="connsiteX68" fmla="*/ 10000 w 10000"/>
              <a:gd name="connsiteY6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66" fmla="*/ 10000 w 10000"/>
              <a:gd name="connsiteY66" fmla="*/ 9991 h 10000"/>
              <a:gd name="connsiteX67" fmla="*/ 10000 w 10000"/>
              <a:gd name="connsiteY6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66" fmla="*/ 10000 w 10000"/>
              <a:gd name="connsiteY66" fmla="*/ 531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64" fmla="*/ 10000 w 10000"/>
              <a:gd name="connsiteY64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63" fmla="*/ 10000 w 10000"/>
              <a:gd name="connsiteY63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000" h="10000">
                <a:moveTo>
                  <a:pt x="10000" y="9991"/>
                </a:moveTo>
                <a:lnTo>
                  <a:pt x="10000" y="5311"/>
                </a:lnTo>
                <a:lnTo>
                  <a:pt x="10000" y="0"/>
                </a:lnTo>
                <a:lnTo>
                  <a:pt x="10000" y="0"/>
                </a:lnTo>
                <a:lnTo>
                  <a:pt x="9820" y="0"/>
                </a:lnTo>
                <a:lnTo>
                  <a:pt x="9820" y="0"/>
                </a:lnTo>
                <a:lnTo>
                  <a:pt x="9303" y="9"/>
                </a:lnTo>
                <a:lnTo>
                  <a:pt x="8809" y="17"/>
                </a:lnTo>
                <a:lnTo>
                  <a:pt x="8315" y="43"/>
                </a:lnTo>
                <a:lnTo>
                  <a:pt x="7843" y="77"/>
                </a:lnTo>
                <a:lnTo>
                  <a:pt x="7371" y="120"/>
                </a:lnTo>
                <a:lnTo>
                  <a:pt x="6899" y="172"/>
                </a:lnTo>
                <a:lnTo>
                  <a:pt x="6449" y="223"/>
                </a:lnTo>
                <a:lnTo>
                  <a:pt x="6000" y="292"/>
                </a:lnTo>
                <a:lnTo>
                  <a:pt x="5551" y="369"/>
                </a:lnTo>
                <a:lnTo>
                  <a:pt x="5146" y="455"/>
                </a:lnTo>
                <a:lnTo>
                  <a:pt x="4719" y="541"/>
                </a:lnTo>
                <a:lnTo>
                  <a:pt x="4337" y="644"/>
                </a:lnTo>
                <a:lnTo>
                  <a:pt x="3955" y="747"/>
                </a:lnTo>
                <a:lnTo>
                  <a:pt x="3573" y="859"/>
                </a:lnTo>
                <a:lnTo>
                  <a:pt x="3213" y="970"/>
                </a:lnTo>
                <a:lnTo>
                  <a:pt x="2876" y="1099"/>
                </a:lnTo>
                <a:lnTo>
                  <a:pt x="2562" y="1228"/>
                </a:lnTo>
                <a:lnTo>
                  <a:pt x="2247" y="1365"/>
                </a:lnTo>
                <a:lnTo>
                  <a:pt x="1955" y="1503"/>
                </a:lnTo>
                <a:lnTo>
                  <a:pt x="1685" y="1649"/>
                </a:lnTo>
                <a:lnTo>
                  <a:pt x="1416" y="1803"/>
                </a:lnTo>
                <a:lnTo>
                  <a:pt x="1191" y="1958"/>
                </a:lnTo>
                <a:lnTo>
                  <a:pt x="966" y="2121"/>
                </a:lnTo>
                <a:cubicBezTo>
                  <a:pt x="906" y="2178"/>
                  <a:pt x="847" y="2236"/>
                  <a:pt x="787" y="2293"/>
                </a:cubicBezTo>
                <a:lnTo>
                  <a:pt x="607" y="2456"/>
                </a:lnTo>
                <a:lnTo>
                  <a:pt x="449" y="2636"/>
                </a:lnTo>
                <a:cubicBezTo>
                  <a:pt x="404" y="2693"/>
                  <a:pt x="360" y="2751"/>
                  <a:pt x="315" y="2808"/>
                </a:cubicBezTo>
                <a:cubicBezTo>
                  <a:pt x="277" y="2868"/>
                  <a:pt x="240" y="2928"/>
                  <a:pt x="202" y="2988"/>
                </a:cubicBezTo>
                <a:lnTo>
                  <a:pt x="112" y="3177"/>
                </a:lnTo>
                <a:lnTo>
                  <a:pt x="67" y="3366"/>
                </a:lnTo>
                <a:lnTo>
                  <a:pt x="22" y="3555"/>
                </a:lnTo>
                <a:cubicBezTo>
                  <a:pt x="15" y="3618"/>
                  <a:pt x="7" y="3681"/>
                  <a:pt x="0" y="3744"/>
                </a:cubicBezTo>
                <a:lnTo>
                  <a:pt x="0" y="3744"/>
                </a:lnTo>
                <a:cubicBezTo>
                  <a:pt x="7" y="3836"/>
                  <a:pt x="15" y="3927"/>
                  <a:pt x="22" y="4019"/>
                </a:cubicBezTo>
                <a:cubicBezTo>
                  <a:pt x="45" y="4102"/>
                  <a:pt x="67" y="4185"/>
                  <a:pt x="90" y="4268"/>
                </a:cubicBezTo>
                <a:lnTo>
                  <a:pt x="180" y="4517"/>
                </a:lnTo>
                <a:cubicBezTo>
                  <a:pt x="202" y="4554"/>
                  <a:pt x="225" y="4592"/>
                  <a:pt x="247" y="4629"/>
                </a:cubicBezTo>
                <a:lnTo>
                  <a:pt x="337" y="4749"/>
                </a:lnTo>
                <a:lnTo>
                  <a:pt x="427" y="4869"/>
                </a:lnTo>
                <a:lnTo>
                  <a:pt x="562" y="4989"/>
                </a:lnTo>
                <a:lnTo>
                  <a:pt x="831" y="5243"/>
                </a:lnTo>
                <a:lnTo>
                  <a:pt x="1191" y="5509"/>
                </a:lnTo>
                <a:lnTo>
                  <a:pt x="1618" y="5801"/>
                </a:lnTo>
                <a:lnTo>
                  <a:pt x="2135" y="6119"/>
                </a:lnTo>
                <a:lnTo>
                  <a:pt x="2764" y="6471"/>
                </a:lnTo>
                <a:lnTo>
                  <a:pt x="3483" y="6874"/>
                </a:lnTo>
                <a:lnTo>
                  <a:pt x="4292" y="7329"/>
                </a:lnTo>
                <a:lnTo>
                  <a:pt x="6292" y="8420"/>
                </a:lnTo>
                <a:lnTo>
                  <a:pt x="8809" y="9794"/>
                </a:lnTo>
                <a:lnTo>
                  <a:pt x="8809" y="9794"/>
                </a:lnTo>
                <a:lnTo>
                  <a:pt x="8921" y="9845"/>
                </a:lnTo>
                <a:lnTo>
                  <a:pt x="9056" y="9897"/>
                </a:lnTo>
                <a:lnTo>
                  <a:pt x="9191" y="9931"/>
                </a:lnTo>
                <a:lnTo>
                  <a:pt x="9348" y="9957"/>
                </a:lnTo>
                <a:lnTo>
                  <a:pt x="9506" y="9983"/>
                </a:lnTo>
                <a:lnTo>
                  <a:pt x="9663" y="9991"/>
                </a:lnTo>
                <a:lnTo>
                  <a:pt x="9843" y="10000"/>
                </a:lnTo>
                <a:lnTo>
                  <a:pt x="10000" y="999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 i="0" spc="16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8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lnSpc>
                <a:spcPts val="2000"/>
              </a:lnSpc>
              <a:defRPr sz="2400" i="1" spc="1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5565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sz="1400" b="0" i="0" spc="160" baseline="0">
                <a:solidFill>
                  <a:schemeClr val="accent1"/>
                </a:solidFill>
                <a:latin typeface="+mj-lt"/>
                <a:ea typeface="Cambria" panose="02040503050406030204" pitchFamily="18" charset="0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+mj-lt"/>
                <a:ea typeface="Cambria" panose="02040503050406030204" pitchFamily="18" charset="0"/>
              </a:defRPr>
            </a:lvl2pPr>
            <a:lvl3pPr marL="288000" indent="-17145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200" baseline="0">
                <a:solidFill>
                  <a:schemeClr val="tx1"/>
                </a:solidFill>
              </a:defRPr>
            </a:lvl3pPr>
            <a:lvl4pPr marL="288000" indent="0" algn="just">
              <a:lnSpc>
                <a:spcPts val="1080"/>
              </a:lnSpc>
              <a:buFontTx/>
              <a:buNone/>
              <a:defRPr sz="1000">
                <a:solidFill>
                  <a:schemeClr val="tx1"/>
                </a:solidFill>
              </a:defRPr>
            </a:lvl4pPr>
            <a:lvl5pPr marL="756000" indent="0">
              <a:buFontTx/>
              <a:buNone/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8748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lang="fr-FR" sz="1400" b="0" i="0" kern="1200" spc="160" baseline="0" noProof="0" dirty="0" smtClean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+mn-cs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fr-FR" sz="1200" b="0" i="0" kern="1200" noProof="0" dirty="0" smtClean="0">
                <a:solidFill>
                  <a:schemeClr val="tx1"/>
                </a:solidFill>
                <a:latin typeface="+mj-lt"/>
                <a:ea typeface="Cambria" panose="02040503050406030204" pitchFamily="18" charset="0"/>
                <a:cs typeface="+mn-cs"/>
              </a:defRPr>
            </a:lvl2pPr>
            <a:lvl3pPr marL="0" indent="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ct val="100000"/>
              <a:buFontTx/>
              <a:buNone/>
              <a:defRPr lang="fr-FR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0" algn="just">
              <a:lnSpc>
                <a:spcPts val="1080"/>
              </a:lnSpc>
              <a:buFontTx/>
              <a:buNone/>
              <a:defRPr lang="fr-FR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0">
              <a:buFontTx/>
              <a:buNone/>
              <a:defRPr/>
            </a:lvl5pPr>
          </a:lstStyle>
          <a:p>
            <a:pPr marL="0" lvl="0" indent="0" algn="just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</a:pPr>
            <a:r>
              <a:rPr lang="fr-FR" dirty="0"/>
              <a:t>Texte de niveau 1</a:t>
            </a:r>
          </a:p>
          <a:p>
            <a:pPr marL="0" lvl="1" indent="0" algn="just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</a:pPr>
            <a:r>
              <a:rPr lang="fr-FR" dirty="0"/>
              <a:t>Texte de niveau 2</a:t>
            </a:r>
          </a:p>
          <a:p>
            <a:pPr marL="288000" lvl="2" indent="-171450" algn="just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dirty="0"/>
              <a:t>Texte de niveau 3</a:t>
            </a:r>
          </a:p>
          <a:p>
            <a:pPr marL="288000" lvl="3" indent="0" algn="just" defTabSz="914400" rtl="0" eaLnBrk="1" latinLnBrk="0" hangingPunct="1">
              <a:lnSpc>
                <a:spcPts val="108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</a:pPr>
            <a:r>
              <a:rPr lang="fr-FR" dirty="0"/>
              <a:t>Texte de niveau 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sp>
        <p:nvSpPr>
          <p:cNvPr id="11" name="Freeform 18"/>
          <p:cNvSpPr>
            <a:spLocks/>
          </p:cNvSpPr>
          <p:nvPr userDrawn="1"/>
        </p:nvSpPr>
        <p:spPr bwMode="auto">
          <a:xfrm>
            <a:off x="8964613" y="3674435"/>
            <a:ext cx="181875" cy="800871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100" fmla="*/ 10000 w 10000"/>
              <a:gd name="connsiteY100" fmla="*/ 5311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393 w 10000"/>
              <a:gd name="connsiteY3" fmla="*/ 5303 h 10000"/>
              <a:gd name="connsiteX4" fmla="*/ 8989 w 10000"/>
              <a:gd name="connsiteY4" fmla="*/ 5277 h 10000"/>
              <a:gd name="connsiteX5" fmla="*/ 8607 w 10000"/>
              <a:gd name="connsiteY5" fmla="*/ 5243 h 10000"/>
              <a:gd name="connsiteX6" fmla="*/ 8225 w 10000"/>
              <a:gd name="connsiteY6" fmla="*/ 5191 h 10000"/>
              <a:gd name="connsiteX7" fmla="*/ 7865 w 10000"/>
              <a:gd name="connsiteY7" fmla="*/ 5122 h 10000"/>
              <a:gd name="connsiteX8" fmla="*/ 7528 w 10000"/>
              <a:gd name="connsiteY8" fmla="*/ 5045 h 10000"/>
              <a:gd name="connsiteX9" fmla="*/ 7213 w 10000"/>
              <a:gd name="connsiteY9" fmla="*/ 4955 h 10000"/>
              <a:gd name="connsiteX10" fmla="*/ 6921 w 10000"/>
              <a:gd name="connsiteY10" fmla="*/ 4852 h 10000"/>
              <a:gd name="connsiteX11" fmla="*/ 6652 w 10000"/>
              <a:gd name="connsiteY11" fmla="*/ 4740 h 10000"/>
              <a:gd name="connsiteX12" fmla="*/ 6427 w 10000"/>
              <a:gd name="connsiteY12" fmla="*/ 4620 h 10000"/>
              <a:gd name="connsiteX13" fmla="*/ 6225 w 10000"/>
              <a:gd name="connsiteY13" fmla="*/ 4491 h 10000"/>
              <a:gd name="connsiteX14" fmla="*/ 6045 w 10000"/>
              <a:gd name="connsiteY14" fmla="*/ 4354 h 10000"/>
              <a:gd name="connsiteX15" fmla="*/ 5910 w 10000"/>
              <a:gd name="connsiteY15" fmla="*/ 4208 h 10000"/>
              <a:gd name="connsiteX16" fmla="*/ 5820 w 10000"/>
              <a:gd name="connsiteY16" fmla="*/ 4062 h 10000"/>
              <a:gd name="connsiteX17" fmla="*/ 5753 w 10000"/>
              <a:gd name="connsiteY17" fmla="*/ 3907 h 10000"/>
              <a:gd name="connsiteX18" fmla="*/ 5730 w 10000"/>
              <a:gd name="connsiteY18" fmla="*/ 3744 h 10000"/>
              <a:gd name="connsiteX19" fmla="*/ 5730 w 10000"/>
              <a:gd name="connsiteY19" fmla="*/ 3744 h 10000"/>
              <a:gd name="connsiteX20" fmla="*/ 5753 w 10000"/>
              <a:gd name="connsiteY20" fmla="*/ 3590 h 10000"/>
              <a:gd name="connsiteX21" fmla="*/ 5820 w 10000"/>
              <a:gd name="connsiteY21" fmla="*/ 3435 h 10000"/>
              <a:gd name="connsiteX22" fmla="*/ 5910 w 10000"/>
              <a:gd name="connsiteY22" fmla="*/ 3280 h 10000"/>
              <a:gd name="connsiteX23" fmla="*/ 6045 w 10000"/>
              <a:gd name="connsiteY23" fmla="*/ 3143 h 10000"/>
              <a:gd name="connsiteX24" fmla="*/ 6225 w 10000"/>
              <a:gd name="connsiteY24" fmla="*/ 3006 h 10000"/>
              <a:gd name="connsiteX25" fmla="*/ 6427 w 10000"/>
              <a:gd name="connsiteY25" fmla="*/ 2877 h 10000"/>
              <a:gd name="connsiteX26" fmla="*/ 6652 w 10000"/>
              <a:gd name="connsiteY26" fmla="*/ 2757 h 10000"/>
              <a:gd name="connsiteX27" fmla="*/ 6921 w 10000"/>
              <a:gd name="connsiteY27" fmla="*/ 2645 h 10000"/>
              <a:gd name="connsiteX28" fmla="*/ 7213 w 10000"/>
              <a:gd name="connsiteY28" fmla="*/ 2542 h 10000"/>
              <a:gd name="connsiteX29" fmla="*/ 7528 w 10000"/>
              <a:gd name="connsiteY29" fmla="*/ 2456 h 10000"/>
              <a:gd name="connsiteX30" fmla="*/ 7865 w 10000"/>
              <a:gd name="connsiteY30" fmla="*/ 2370 h 10000"/>
              <a:gd name="connsiteX31" fmla="*/ 8225 w 10000"/>
              <a:gd name="connsiteY31" fmla="*/ 2310 h 10000"/>
              <a:gd name="connsiteX32" fmla="*/ 8607 w 10000"/>
              <a:gd name="connsiteY32" fmla="*/ 2258 h 10000"/>
              <a:gd name="connsiteX33" fmla="*/ 8989 w 10000"/>
              <a:gd name="connsiteY33" fmla="*/ 2216 h 10000"/>
              <a:gd name="connsiteX34" fmla="*/ 9393 w 10000"/>
              <a:gd name="connsiteY34" fmla="*/ 2190 h 10000"/>
              <a:gd name="connsiteX35" fmla="*/ 9820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393 w 10000"/>
              <a:gd name="connsiteY2" fmla="*/ 5303 h 10000"/>
              <a:gd name="connsiteX3" fmla="*/ 8989 w 10000"/>
              <a:gd name="connsiteY3" fmla="*/ 5277 h 10000"/>
              <a:gd name="connsiteX4" fmla="*/ 8607 w 10000"/>
              <a:gd name="connsiteY4" fmla="*/ 5243 h 10000"/>
              <a:gd name="connsiteX5" fmla="*/ 8225 w 10000"/>
              <a:gd name="connsiteY5" fmla="*/ 5191 h 10000"/>
              <a:gd name="connsiteX6" fmla="*/ 7865 w 10000"/>
              <a:gd name="connsiteY6" fmla="*/ 5122 h 10000"/>
              <a:gd name="connsiteX7" fmla="*/ 7528 w 10000"/>
              <a:gd name="connsiteY7" fmla="*/ 5045 h 10000"/>
              <a:gd name="connsiteX8" fmla="*/ 7213 w 10000"/>
              <a:gd name="connsiteY8" fmla="*/ 4955 h 10000"/>
              <a:gd name="connsiteX9" fmla="*/ 6921 w 10000"/>
              <a:gd name="connsiteY9" fmla="*/ 4852 h 10000"/>
              <a:gd name="connsiteX10" fmla="*/ 6652 w 10000"/>
              <a:gd name="connsiteY10" fmla="*/ 4740 h 10000"/>
              <a:gd name="connsiteX11" fmla="*/ 6427 w 10000"/>
              <a:gd name="connsiteY11" fmla="*/ 4620 h 10000"/>
              <a:gd name="connsiteX12" fmla="*/ 6225 w 10000"/>
              <a:gd name="connsiteY12" fmla="*/ 4491 h 10000"/>
              <a:gd name="connsiteX13" fmla="*/ 6045 w 10000"/>
              <a:gd name="connsiteY13" fmla="*/ 4354 h 10000"/>
              <a:gd name="connsiteX14" fmla="*/ 5910 w 10000"/>
              <a:gd name="connsiteY14" fmla="*/ 4208 h 10000"/>
              <a:gd name="connsiteX15" fmla="*/ 5820 w 10000"/>
              <a:gd name="connsiteY15" fmla="*/ 4062 h 10000"/>
              <a:gd name="connsiteX16" fmla="*/ 5753 w 10000"/>
              <a:gd name="connsiteY16" fmla="*/ 3907 h 10000"/>
              <a:gd name="connsiteX17" fmla="*/ 5730 w 10000"/>
              <a:gd name="connsiteY17" fmla="*/ 3744 h 10000"/>
              <a:gd name="connsiteX18" fmla="*/ 5730 w 10000"/>
              <a:gd name="connsiteY18" fmla="*/ 3744 h 10000"/>
              <a:gd name="connsiteX19" fmla="*/ 5753 w 10000"/>
              <a:gd name="connsiteY19" fmla="*/ 3590 h 10000"/>
              <a:gd name="connsiteX20" fmla="*/ 5820 w 10000"/>
              <a:gd name="connsiteY20" fmla="*/ 3435 h 10000"/>
              <a:gd name="connsiteX21" fmla="*/ 5910 w 10000"/>
              <a:gd name="connsiteY21" fmla="*/ 3280 h 10000"/>
              <a:gd name="connsiteX22" fmla="*/ 6045 w 10000"/>
              <a:gd name="connsiteY22" fmla="*/ 3143 h 10000"/>
              <a:gd name="connsiteX23" fmla="*/ 6225 w 10000"/>
              <a:gd name="connsiteY23" fmla="*/ 3006 h 10000"/>
              <a:gd name="connsiteX24" fmla="*/ 6427 w 10000"/>
              <a:gd name="connsiteY24" fmla="*/ 2877 h 10000"/>
              <a:gd name="connsiteX25" fmla="*/ 6652 w 10000"/>
              <a:gd name="connsiteY25" fmla="*/ 2757 h 10000"/>
              <a:gd name="connsiteX26" fmla="*/ 6921 w 10000"/>
              <a:gd name="connsiteY26" fmla="*/ 2645 h 10000"/>
              <a:gd name="connsiteX27" fmla="*/ 7213 w 10000"/>
              <a:gd name="connsiteY27" fmla="*/ 2542 h 10000"/>
              <a:gd name="connsiteX28" fmla="*/ 7528 w 10000"/>
              <a:gd name="connsiteY28" fmla="*/ 2456 h 10000"/>
              <a:gd name="connsiteX29" fmla="*/ 7865 w 10000"/>
              <a:gd name="connsiteY29" fmla="*/ 2370 h 10000"/>
              <a:gd name="connsiteX30" fmla="*/ 8225 w 10000"/>
              <a:gd name="connsiteY30" fmla="*/ 2310 h 10000"/>
              <a:gd name="connsiteX31" fmla="*/ 8607 w 10000"/>
              <a:gd name="connsiteY31" fmla="*/ 2258 h 10000"/>
              <a:gd name="connsiteX32" fmla="*/ 8989 w 10000"/>
              <a:gd name="connsiteY32" fmla="*/ 2216 h 10000"/>
              <a:gd name="connsiteX33" fmla="*/ 9393 w 10000"/>
              <a:gd name="connsiteY33" fmla="*/ 2190 h 10000"/>
              <a:gd name="connsiteX34" fmla="*/ 9820 w 10000"/>
              <a:gd name="connsiteY34" fmla="*/ 2190 h 10000"/>
              <a:gd name="connsiteX35" fmla="*/ 9820 w 10000"/>
              <a:gd name="connsiteY35" fmla="*/ 2190 h 10000"/>
              <a:gd name="connsiteX36" fmla="*/ 1000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989 w 10000"/>
              <a:gd name="connsiteY2" fmla="*/ 5277 h 10000"/>
              <a:gd name="connsiteX3" fmla="*/ 8607 w 10000"/>
              <a:gd name="connsiteY3" fmla="*/ 5243 h 10000"/>
              <a:gd name="connsiteX4" fmla="*/ 8225 w 10000"/>
              <a:gd name="connsiteY4" fmla="*/ 5191 h 10000"/>
              <a:gd name="connsiteX5" fmla="*/ 7865 w 10000"/>
              <a:gd name="connsiteY5" fmla="*/ 5122 h 10000"/>
              <a:gd name="connsiteX6" fmla="*/ 7528 w 10000"/>
              <a:gd name="connsiteY6" fmla="*/ 5045 h 10000"/>
              <a:gd name="connsiteX7" fmla="*/ 7213 w 10000"/>
              <a:gd name="connsiteY7" fmla="*/ 4955 h 10000"/>
              <a:gd name="connsiteX8" fmla="*/ 6921 w 10000"/>
              <a:gd name="connsiteY8" fmla="*/ 4852 h 10000"/>
              <a:gd name="connsiteX9" fmla="*/ 6652 w 10000"/>
              <a:gd name="connsiteY9" fmla="*/ 4740 h 10000"/>
              <a:gd name="connsiteX10" fmla="*/ 6427 w 10000"/>
              <a:gd name="connsiteY10" fmla="*/ 4620 h 10000"/>
              <a:gd name="connsiteX11" fmla="*/ 6225 w 10000"/>
              <a:gd name="connsiteY11" fmla="*/ 4491 h 10000"/>
              <a:gd name="connsiteX12" fmla="*/ 6045 w 10000"/>
              <a:gd name="connsiteY12" fmla="*/ 4354 h 10000"/>
              <a:gd name="connsiteX13" fmla="*/ 5910 w 10000"/>
              <a:gd name="connsiteY13" fmla="*/ 4208 h 10000"/>
              <a:gd name="connsiteX14" fmla="*/ 5820 w 10000"/>
              <a:gd name="connsiteY14" fmla="*/ 4062 h 10000"/>
              <a:gd name="connsiteX15" fmla="*/ 5753 w 10000"/>
              <a:gd name="connsiteY15" fmla="*/ 3907 h 10000"/>
              <a:gd name="connsiteX16" fmla="*/ 5730 w 10000"/>
              <a:gd name="connsiteY16" fmla="*/ 3744 h 10000"/>
              <a:gd name="connsiteX17" fmla="*/ 5730 w 10000"/>
              <a:gd name="connsiteY17" fmla="*/ 3744 h 10000"/>
              <a:gd name="connsiteX18" fmla="*/ 5753 w 10000"/>
              <a:gd name="connsiteY18" fmla="*/ 3590 h 10000"/>
              <a:gd name="connsiteX19" fmla="*/ 5820 w 10000"/>
              <a:gd name="connsiteY19" fmla="*/ 3435 h 10000"/>
              <a:gd name="connsiteX20" fmla="*/ 5910 w 10000"/>
              <a:gd name="connsiteY20" fmla="*/ 3280 h 10000"/>
              <a:gd name="connsiteX21" fmla="*/ 6045 w 10000"/>
              <a:gd name="connsiteY21" fmla="*/ 3143 h 10000"/>
              <a:gd name="connsiteX22" fmla="*/ 6225 w 10000"/>
              <a:gd name="connsiteY22" fmla="*/ 3006 h 10000"/>
              <a:gd name="connsiteX23" fmla="*/ 6427 w 10000"/>
              <a:gd name="connsiteY23" fmla="*/ 2877 h 10000"/>
              <a:gd name="connsiteX24" fmla="*/ 6652 w 10000"/>
              <a:gd name="connsiteY24" fmla="*/ 2757 h 10000"/>
              <a:gd name="connsiteX25" fmla="*/ 6921 w 10000"/>
              <a:gd name="connsiteY25" fmla="*/ 2645 h 10000"/>
              <a:gd name="connsiteX26" fmla="*/ 7213 w 10000"/>
              <a:gd name="connsiteY26" fmla="*/ 2542 h 10000"/>
              <a:gd name="connsiteX27" fmla="*/ 7528 w 10000"/>
              <a:gd name="connsiteY27" fmla="*/ 2456 h 10000"/>
              <a:gd name="connsiteX28" fmla="*/ 7865 w 10000"/>
              <a:gd name="connsiteY28" fmla="*/ 2370 h 10000"/>
              <a:gd name="connsiteX29" fmla="*/ 8225 w 10000"/>
              <a:gd name="connsiteY29" fmla="*/ 2310 h 10000"/>
              <a:gd name="connsiteX30" fmla="*/ 8607 w 10000"/>
              <a:gd name="connsiteY30" fmla="*/ 2258 h 10000"/>
              <a:gd name="connsiteX31" fmla="*/ 8989 w 10000"/>
              <a:gd name="connsiteY31" fmla="*/ 2216 h 10000"/>
              <a:gd name="connsiteX32" fmla="*/ 9393 w 10000"/>
              <a:gd name="connsiteY32" fmla="*/ 2190 h 10000"/>
              <a:gd name="connsiteX33" fmla="*/ 9820 w 10000"/>
              <a:gd name="connsiteY33" fmla="*/ 2190 h 10000"/>
              <a:gd name="connsiteX34" fmla="*/ 9820 w 10000"/>
              <a:gd name="connsiteY34" fmla="*/ 2190 h 10000"/>
              <a:gd name="connsiteX35" fmla="*/ 10000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607 w 10000"/>
              <a:gd name="connsiteY2" fmla="*/ 5243 h 10000"/>
              <a:gd name="connsiteX3" fmla="*/ 8225 w 10000"/>
              <a:gd name="connsiteY3" fmla="*/ 5191 h 10000"/>
              <a:gd name="connsiteX4" fmla="*/ 7865 w 10000"/>
              <a:gd name="connsiteY4" fmla="*/ 5122 h 10000"/>
              <a:gd name="connsiteX5" fmla="*/ 7528 w 10000"/>
              <a:gd name="connsiteY5" fmla="*/ 5045 h 10000"/>
              <a:gd name="connsiteX6" fmla="*/ 7213 w 10000"/>
              <a:gd name="connsiteY6" fmla="*/ 4955 h 10000"/>
              <a:gd name="connsiteX7" fmla="*/ 6921 w 10000"/>
              <a:gd name="connsiteY7" fmla="*/ 4852 h 10000"/>
              <a:gd name="connsiteX8" fmla="*/ 6652 w 10000"/>
              <a:gd name="connsiteY8" fmla="*/ 4740 h 10000"/>
              <a:gd name="connsiteX9" fmla="*/ 6427 w 10000"/>
              <a:gd name="connsiteY9" fmla="*/ 4620 h 10000"/>
              <a:gd name="connsiteX10" fmla="*/ 6225 w 10000"/>
              <a:gd name="connsiteY10" fmla="*/ 4491 h 10000"/>
              <a:gd name="connsiteX11" fmla="*/ 6045 w 10000"/>
              <a:gd name="connsiteY11" fmla="*/ 4354 h 10000"/>
              <a:gd name="connsiteX12" fmla="*/ 5910 w 10000"/>
              <a:gd name="connsiteY12" fmla="*/ 4208 h 10000"/>
              <a:gd name="connsiteX13" fmla="*/ 5820 w 10000"/>
              <a:gd name="connsiteY13" fmla="*/ 4062 h 10000"/>
              <a:gd name="connsiteX14" fmla="*/ 5753 w 10000"/>
              <a:gd name="connsiteY14" fmla="*/ 3907 h 10000"/>
              <a:gd name="connsiteX15" fmla="*/ 5730 w 10000"/>
              <a:gd name="connsiteY15" fmla="*/ 3744 h 10000"/>
              <a:gd name="connsiteX16" fmla="*/ 5730 w 10000"/>
              <a:gd name="connsiteY16" fmla="*/ 3744 h 10000"/>
              <a:gd name="connsiteX17" fmla="*/ 5753 w 10000"/>
              <a:gd name="connsiteY17" fmla="*/ 3590 h 10000"/>
              <a:gd name="connsiteX18" fmla="*/ 5820 w 10000"/>
              <a:gd name="connsiteY18" fmla="*/ 3435 h 10000"/>
              <a:gd name="connsiteX19" fmla="*/ 5910 w 10000"/>
              <a:gd name="connsiteY19" fmla="*/ 3280 h 10000"/>
              <a:gd name="connsiteX20" fmla="*/ 6045 w 10000"/>
              <a:gd name="connsiteY20" fmla="*/ 3143 h 10000"/>
              <a:gd name="connsiteX21" fmla="*/ 6225 w 10000"/>
              <a:gd name="connsiteY21" fmla="*/ 3006 h 10000"/>
              <a:gd name="connsiteX22" fmla="*/ 6427 w 10000"/>
              <a:gd name="connsiteY22" fmla="*/ 2877 h 10000"/>
              <a:gd name="connsiteX23" fmla="*/ 6652 w 10000"/>
              <a:gd name="connsiteY23" fmla="*/ 2757 h 10000"/>
              <a:gd name="connsiteX24" fmla="*/ 6921 w 10000"/>
              <a:gd name="connsiteY24" fmla="*/ 2645 h 10000"/>
              <a:gd name="connsiteX25" fmla="*/ 7213 w 10000"/>
              <a:gd name="connsiteY25" fmla="*/ 2542 h 10000"/>
              <a:gd name="connsiteX26" fmla="*/ 7528 w 10000"/>
              <a:gd name="connsiteY26" fmla="*/ 2456 h 10000"/>
              <a:gd name="connsiteX27" fmla="*/ 7865 w 10000"/>
              <a:gd name="connsiteY27" fmla="*/ 2370 h 10000"/>
              <a:gd name="connsiteX28" fmla="*/ 8225 w 10000"/>
              <a:gd name="connsiteY28" fmla="*/ 2310 h 10000"/>
              <a:gd name="connsiteX29" fmla="*/ 8607 w 10000"/>
              <a:gd name="connsiteY29" fmla="*/ 2258 h 10000"/>
              <a:gd name="connsiteX30" fmla="*/ 8989 w 10000"/>
              <a:gd name="connsiteY30" fmla="*/ 2216 h 10000"/>
              <a:gd name="connsiteX31" fmla="*/ 9393 w 10000"/>
              <a:gd name="connsiteY31" fmla="*/ 2190 h 10000"/>
              <a:gd name="connsiteX32" fmla="*/ 9820 w 10000"/>
              <a:gd name="connsiteY32" fmla="*/ 2190 h 10000"/>
              <a:gd name="connsiteX33" fmla="*/ 9820 w 10000"/>
              <a:gd name="connsiteY33" fmla="*/ 2190 h 10000"/>
              <a:gd name="connsiteX34" fmla="*/ 10000 w 10000"/>
              <a:gd name="connsiteY34" fmla="*/ 2190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8225 w 10000"/>
              <a:gd name="connsiteY2" fmla="*/ 5191 h 10000"/>
              <a:gd name="connsiteX3" fmla="*/ 7865 w 10000"/>
              <a:gd name="connsiteY3" fmla="*/ 5122 h 10000"/>
              <a:gd name="connsiteX4" fmla="*/ 7528 w 10000"/>
              <a:gd name="connsiteY4" fmla="*/ 5045 h 10000"/>
              <a:gd name="connsiteX5" fmla="*/ 7213 w 10000"/>
              <a:gd name="connsiteY5" fmla="*/ 4955 h 10000"/>
              <a:gd name="connsiteX6" fmla="*/ 6921 w 10000"/>
              <a:gd name="connsiteY6" fmla="*/ 4852 h 10000"/>
              <a:gd name="connsiteX7" fmla="*/ 6652 w 10000"/>
              <a:gd name="connsiteY7" fmla="*/ 4740 h 10000"/>
              <a:gd name="connsiteX8" fmla="*/ 6427 w 10000"/>
              <a:gd name="connsiteY8" fmla="*/ 4620 h 10000"/>
              <a:gd name="connsiteX9" fmla="*/ 6225 w 10000"/>
              <a:gd name="connsiteY9" fmla="*/ 4491 h 10000"/>
              <a:gd name="connsiteX10" fmla="*/ 6045 w 10000"/>
              <a:gd name="connsiteY10" fmla="*/ 4354 h 10000"/>
              <a:gd name="connsiteX11" fmla="*/ 5910 w 10000"/>
              <a:gd name="connsiteY11" fmla="*/ 4208 h 10000"/>
              <a:gd name="connsiteX12" fmla="*/ 5820 w 10000"/>
              <a:gd name="connsiteY12" fmla="*/ 4062 h 10000"/>
              <a:gd name="connsiteX13" fmla="*/ 5753 w 10000"/>
              <a:gd name="connsiteY13" fmla="*/ 3907 h 10000"/>
              <a:gd name="connsiteX14" fmla="*/ 5730 w 10000"/>
              <a:gd name="connsiteY14" fmla="*/ 3744 h 10000"/>
              <a:gd name="connsiteX15" fmla="*/ 5730 w 10000"/>
              <a:gd name="connsiteY15" fmla="*/ 3744 h 10000"/>
              <a:gd name="connsiteX16" fmla="*/ 5753 w 10000"/>
              <a:gd name="connsiteY16" fmla="*/ 3590 h 10000"/>
              <a:gd name="connsiteX17" fmla="*/ 5820 w 10000"/>
              <a:gd name="connsiteY17" fmla="*/ 3435 h 10000"/>
              <a:gd name="connsiteX18" fmla="*/ 5910 w 10000"/>
              <a:gd name="connsiteY18" fmla="*/ 3280 h 10000"/>
              <a:gd name="connsiteX19" fmla="*/ 6045 w 10000"/>
              <a:gd name="connsiteY19" fmla="*/ 3143 h 10000"/>
              <a:gd name="connsiteX20" fmla="*/ 6225 w 10000"/>
              <a:gd name="connsiteY20" fmla="*/ 3006 h 10000"/>
              <a:gd name="connsiteX21" fmla="*/ 6427 w 10000"/>
              <a:gd name="connsiteY21" fmla="*/ 2877 h 10000"/>
              <a:gd name="connsiteX22" fmla="*/ 6652 w 10000"/>
              <a:gd name="connsiteY22" fmla="*/ 2757 h 10000"/>
              <a:gd name="connsiteX23" fmla="*/ 6921 w 10000"/>
              <a:gd name="connsiteY23" fmla="*/ 2645 h 10000"/>
              <a:gd name="connsiteX24" fmla="*/ 7213 w 10000"/>
              <a:gd name="connsiteY24" fmla="*/ 2542 h 10000"/>
              <a:gd name="connsiteX25" fmla="*/ 7528 w 10000"/>
              <a:gd name="connsiteY25" fmla="*/ 2456 h 10000"/>
              <a:gd name="connsiteX26" fmla="*/ 7865 w 10000"/>
              <a:gd name="connsiteY26" fmla="*/ 2370 h 10000"/>
              <a:gd name="connsiteX27" fmla="*/ 8225 w 10000"/>
              <a:gd name="connsiteY27" fmla="*/ 2310 h 10000"/>
              <a:gd name="connsiteX28" fmla="*/ 8607 w 10000"/>
              <a:gd name="connsiteY28" fmla="*/ 2258 h 10000"/>
              <a:gd name="connsiteX29" fmla="*/ 8989 w 10000"/>
              <a:gd name="connsiteY29" fmla="*/ 2216 h 10000"/>
              <a:gd name="connsiteX30" fmla="*/ 9393 w 10000"/>
              <a:gd name="connsiteY30" fmla="*/ 2190 h 10000"/>
              <a:gd name="connsiteX31" fmla="*/ 9820 w 10000"/>
              <a:gd name="connsiteY31" fmla="*/ 2190 h 10000"/>
              <a:gd name="connsiteX32" fmla="*/ 9820 w 10000"/>
              <a:gd name="connsiteY32" fmla="*/ 2190 h 10000"/>
              <a:gd name="connsiteX33" fmla="*/ 10000 w 10000"/>
              <a:gd name="connsiteY33" fmla="*/ 2190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7865 w 10000"/>
              <a:gd name="connsiteY2" fmla="*/ 5122 h 10000"/>
              <a:gd name="connsiteX3" fmla="*/ 7528 w 10000"/>
              <a:gd name="connsiteY3" fmla="*/ 5045 h 10000"/>
              <a:gd name="connsiteX4" fmla="*/ 7213 w 10000"/>
              <a:gd name="connsiteY4" fmla="*/ 4955 h 10000"/>
              <a:gd name="connsiteX5" fmla="*/ 6921 w 10000"/>
              <a:gd name="connsiteY5" fmla="*/ 4852 h 10000"/>
              <a:gd name="connsiteX6" fmla="*/ 6652 w 10000"/>
              <a:gd name="connsiteY6" fmla="*/ 4740 h 10000"/>
              <a:gd name="connsiteX7" fmla="*/ 6427 w 10000"/>
              <a:gd name="connsiteY7" fmla="*/ 4620 h 10000"/>
              <a:gd name="connsiteX8" fmla="*/ 6225 w 10000"/>
              <a:gd name="connsiteY8" fmla="*/ 4491 h 10000"/>
              <a:gd name="connsiteX9" fmla="*/ 6045 w 10000"/>
              <a:gd name="connsiteY9" fmla="*/ 4354 h 10000"/>
              <a:gd name="connsiteX10" fmla="*/ 5910 w 10000"/>
              <a:gd name="connsiteY10" fmla="*/ 4208 h 10000"/>
              <a:gd name="connsiteX11" fmla="*/ 5820 w 10000"/>
              <a:gd name="connsiteY11" fmla="*/ 4062 h 10000"/>
              <a:gd name="connsiteX12" fmla="*/ 5753 w 10000"/>
              <a:gd name="connsiteY12" fmla="*/ 3907 h 10000"/>
              <a:gd name="connsiteX13" fmla="*/ 5730 w 10000"/>
              <a:gd name="connsiteY13" fmla="*/ 3744 h 10000"/>
              <a:gd name="connsiteX14" fmla="*/ 5730 w 10000"/>
              <a:gd name="connsiteY14" fmla="*/ 3744 h 10000"/>
              <a:gd name="connsiteX15" fmla="*/ 5753 w 10000"/>
              <a:gd name="connsiteY15" fmla="*/ 3590 h 10000"/>
              <a:gd name="connsiteX16" fmla="*/ 5820 w 10000"/>
              <a:gd name="connsiteY16" fmla="*/ 3435 h 10000"/>
              <a:gd name="connsiteX17" fmla="*/ 5910 w 10000"/>
              <a:gd name="connsiteY17" fmla="*/ 3280 h 10000"/>
              <a:gd name="connsiteX18" fmla="*/ 6045 w 10000"/>
              <a:gd name="connsiteY18" fmla="*/ 3143 h 10000"/>
              <a:gd name="connsiteX19" fmla="*/ 6225 w 10000"/>
              <a:gd name="connsiteY19" fmla="*/ 3006 h 10000"/>
              <a:gd name="connsiteX20" fmla="*/ 6427 w 10000"/>
              <a:gd name="connsiteY20" fmla="*/ 2877 h 10000"/>
              <a:gd name="connsiteX21" fmla="*/ 6652 w 10000"/>
              <a:gd name="connsiteY21" fmla="*/ 2757 h 10000"/>
              <a:gd name="connsiteX22" fmla="*/ 6921 w 10000"/>
              <a:gd name="connsiteY22" fmla="*/ 2645 h 10000"/>
              <a:gd name="connsiteX23" fmla="*/ 7213 w 10000"/>
              <a:gd name="connsiteY23" fmla="*/ 2542 h 10000"/>
              <a:gd name="connsiteX24" fmla="*/ 7528 w 10000"/>
              <a:gd name="connsiteY24" fmla="*/ 2456 h 10000"/>
              <a:gd name="connsiteX25" fmla="*/ 7865 w 10000"/>
              <a:gd name="connsiteY25" fmla="*/ 2370 h 10000"/>
              <a:gd name="connsiteX26" fmla="*/ 8225 w 10000"/>
              <a:gd name="connsiteY26" fmla="*/ 2310 h 10000"/>
              <a:gd name="connsiteX27" fmla="*/ 8607 w 10000"/>
              <a:gd name="connsiteY27" fmla="*/ 2258 h 10000"/>
              <a:gd name="connsiteX28" fmla="*/ 8989 w 10000"/>
              <a:gd name="connsiteY28" fmla="*/ 2216 h 10000"/>
              <a:gd name="connsiteX29" fmla="*/ 9393 w 10000"/>
              <a:gd name="connsiteY29" fmla="*/ 2190 h 10000"/>
              <a:gd name="connsiteX30" fmla="*/ 9820 w 10000"/>
              <a:gd name="connsiteY30" fmla="*/ 2190 h 10000"/>
              <a:gd name="connsiteX31" fmla="*/ 9820 w 10000"/>
              <a:gd name="connsiteY31" fmla="*/ 2190 h 10000"/>
              <a:gd name="connsiteX32" fmla="*/ 10000 w 10000"/>
              <a:gd name="connsiteY32" fmla="*/ 219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528 w 10000"/>
              <a:gd name="connsiteY2" fmla="*/ 5045 h 10000"/>
              <a:gd name="connsiteX3" fmla="*/ 7213 w 10000"/>
              <a:gd name="connsiteY3" fmla="*/ 4955 h 10000"/>
              <a:gd name="connsiteX4" fmla="*/ 6921 w 10000"/>
              <a:gd name="connsiteY4" fmla="*/ 4852 h 10000"/>
              <a:gd name="connsiteX5" fmla="*/ 6652 w 10000"/>
              <a:gd name="connsiteY5" fmla="*/ 4740 h 10000"/>
              <a:gd name="connsiteX6" fmla="*/ 6427 w 10000"/>
              <a:gd name="connsiteY6" fmla="*/ 4620 h 10000"/>
              <a:gd name="connsiteX7" fmla="*/ 6225 w 10000"/>
              <a:gd name="connsiteY7" fmla="*/ 4491 h 10000"/>
              <a:gd name="connsiteX8" fmla="*/ 6045 w 10000"/>
              <a:gd name="connsiteY8" fmla="*/ 4354 h 10000"/>
              <a:gd name="connsiteX9" fmla="*/ 5910 w 10000"/>
              <a:gd name="connsiteY9" fmla="*/ 4208 h 10000"/>
              <a:gd name="connsiteX10" fmla="*/ 5820 w 10000"/>
              <a:gd name="connsiteY10" fmla="*/ 4062 h 10000"/>
              <a:gd name="connsiteX11" fmla="*/ 5753 w 10000"/>
              <a:gd name="connsiteY11" fmla="*/ 3907 h 10000"/>
              <a:gd name="connsiteX12" fmla="*/ 5730 w 10000"/>
              <a:gd name="connsiteY12" fmla="*/ 3744 h 10000"/>
              <a:gd name="connsiteX13" fmla="*/ 5730 w 10000"/>
              <a:gd name="connsiteY13" fmla="*/ 3744 h 10000"/>
              <a:gd name="connsiteX14" fmla="*/ 5753 w 10000"/>
              <a:gd name="connsiteY14" fmla="*/ 3590 h 10000"/>
              <a:gd name="connsiteX15" fmla="*/ 5820 w 10000"/>
              <a:gd name="connsiteY15" fmla="*/ 3435 h 10000"/>
              <a:gd name="connsiteX16" fmla="*/ 5910 w 10000"/>
              <a:gd name="connsiteY16" fmla="*/ 3280 h 10000"/>
              <a:gd name="connsiteX17" fmla="*/ 6045 w 10000"/>
              <a:gd name="connsiteY17" fmla="*/ 3143 h 10000"/>
              <a:gd name="connsiteX18" fmla="*/ 6225 w 10000"/>
              <a:gd name="connsiteY18" fmla="*/ 3006 h 10000"/>
              <a:gd name="connsiteX19" fmla="*/ 6427 w 10000"/>
              <a:gd name="connsiteY19" fmla="*/ 2877 h 10000"/>
              <a:gd name="connsiteX20" fmla="*/ 6652 w 10000"/>
              <a:gd name="connsiteY20" fmla="*/ 2757 h 10000"/>
              <a:gd name="connsiteX21" fmla="*/ 6921 w 10000"/>
              <a:gd name="connsiteY21" fmla="*/ 2645 h 10000"/>
              <a:gd name="connsiteX22" fmla="*/ 7213 w 10000"/>
              <a:gd name="connsiteY22" fmla="*/ 2542 h 10000"/>
              <a:gd name="connsiteX23" fmla="*/ 7528 w 10000"/>
              <a:gd name="connsiteY23" fmla="*/ 2456 h 10000"/>
              <a:gd name="connsiteX24" fmla="*/ 7865 w 10000"/>
              <a:gd name="connsiteY24" fmla="*/ 2370 h 10000"/>
              <a:gd name="connsiteX25" fmla="*/ 8225 w 10000"/>
              <a:gd name="connsiteY25" fmla="*/ 2310 h 10000"/>
              <a:gd name="connsiteX26" fmla="*/ 8607 w 10000"/>
              <a:gd name="connsiteY26" fmla="*/ 2258 h 10000"/>
              <a:gd name="connsiteX27" fmla="*/ 8989 w 10000"/>
              <a:gd name="connsiteY27" fmla="*/ 2216 h 10000"/>
              <a:gd name="connsiteX28" fmla="*/ 9393 w 10000"/>
              <a:gd name="connsiteY28" fmla="*/ 2190 h 10000"/>
              <a:gd name="connsiteX29" fmla="*/ 9820 w 10000"/>
              <a:gd name="connsiteY29" fmla="*/ 2190 h 10000"/>
              <a:gd name="connsiteX30" fmla="*/ 9820 w 10000"/>
              <a:gd name="connsiteY30" fmla="*/ 2190 h 10000"/>
              <a:gd name="connsiteX31" fmla="*/ 10000 w 10000"/>
              <a:gd name="connsiteY31" fmla="*/ 219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213 w 10000"/>
              <a:gd name="connsiteY2" fmla="*/ 4955 h 10000"/>
              <a:gd name="connsiteX3" fmla="*/ 6921 w 10000"/>
              <a:gd name="connsiteY3" fmla="*/ 4852 h 10000"/>
              <a:gd name="connsiteX4" fmla="*/ 6652 w 10000"/>
              <a:gd name="connsiteY4" fmla="*/ 4740 h 10000"/>
              <a:gd name="connsiteX5" fmla="*/ 6427 w 10000"/>
              <a:gd name="connsiteY5" fmla="*/ 4620 h 10000"/>
              <a:gd name="connsiteX6" fmla="*/ 6225 w 10000"/>
              <a:gd name="connsiteY6" fmla="*/ 4491 h 10000"/>
              <a:gd name="connsiteX7" fmla="*/ 6045 w 10000"/>
              <a:gd name="connsiteY7" fmla="*/ 4354 h 10000"/>
              <a:gd name="connsiteX8" fmla="*/ 5910 w 10000"/>
              <a:gd name="connsiteY8" fmla="*/ 4208 h 10000"/>
              <a:gd name="connsiteX9" fmla="*/ 5820 w 10000"/>
              <a:gd name="connsiteY9" fmla="*/ 4062 h 10000"/>
              <a:gd name="connsiteX10" fmla="*/ 5753 w 10000"/>
              <a:gd name="connsiteY10" fmla="*/ 3907 h 10000"/>
              <a:gd name="connsiteX11" fmla="*/ 5730 w 10000"/>
              <a:gd name="connsiteY11" fmla="*/ 3744 h 10000"/>
              <a:gd name="connsiteX12" fmla="*/ 5730 w 10000"/>
              <a:gd name="connsiteY12" fmla="*/ 3744 h 10000"/>
              <a:gd name="connsiteX13" fmla="*/ 5753 w 10000"/>
              <a:gd name="connsiteY13" fmla="*/ 3590 h 10000"/>
              <a:gd name="connsiteX14" fmla="*/ 5820 w 10000"/>
              <a:gd name="connsiteY14" fmla="*/ 3435 h 10000"/>
              <a:gd name="connsiteX15" fmla="*/ 5910 w 10000"/>
              <a:gd name="connsiteY15" fmla="*/ 3280 h 10000"/>
              <a:gd name="connsiteX16" fmla="*/ 6045 w 10000"/>
              <a:gd name="connsiteY16" fmla="*/ 3143 h 10000"/>
              <a:gd name="connsiteX17" fmla="*/ 6225 w 10000"/>
              <a:gd name="connsiteY17" fmla="*/ 3006 h 10000"/>
              <a:gd name="connsiteX18" fmla="*/ 6427 w 10000"/>
              <a:gd name="connsiteY18" fmla="*/ 2877 h 10000"/>
              <a:gd name="connsiteX19" fmla="*/ 6652 w 10000"/>
              <a:gd name="connsiteY19" fmla="*/ 2757 h 10000"/>
              <a:gd name="connsiteX20" fmla="*/ 6921 w 10000"/>
              <a:gd name="connsiteY20" fmla="*/ 2645 h 10000"/>
              <a:gd name="connsiteX21" fmla="*/ 7213 w 10000"/>
              <a:gd name="connsiteY21" fmla="*/ 2542 h 10000"/>
              <a:gd name="connsiteX22" fmla="*/ 7528 w 10000"/>
              <a:gd name="connsiteY22" fmla="*/ 2456 h 10000"/>
              <a:gd name="connsiteX23" fmla="*/ 7865 w 10000"/>
              <a:gd name="connsiteY23" fmla="*/ 2370 h 10000"/>
              <a:gd name="connsiteX24" fmla="*/ 8225 w 10000"/>
              <a:gd name="connsiteY24" fmla="*/ 2310 h 10000"/>
              <a:gd name="connsiteX25" fmla="*/ 8607 w 10000"/>
              <a:gd name="connsiteY25" fmla="*/ 2258 h 10000"/>
              <a:gd name="connsiteX26" fmla="*/ 8989 w 10000"/>
              <a:gd name="connsiteY26" fmla="*/ 2216 h 10000"/>
              <a:gd name="connsiteX27" fmla="*/ 9393 w 10000"/>
              <a:gd name="connsiteY27" fmla="*/ 2190 h 10000"/>
              <a:gd name="connsiteX28" fmla="*/ 9820 w 10000"/>
              <a:gd name="connsiteY28" fmla="*/ 2190 h 10000"/>
              <a:gd name="connsiteX29" fmla="*/ 9820 w 10000"/>
              <a:gd name="connsiteY29" fmla="*/ 2190 h 10000"/>
              <a:gd name="connsiteX30" fmla="*/ 10000 w 10000"/>
              <a:gd name="connsiteY30" fmla="*/ 2190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652 w 10000"/>
              <a:gd name="connsiteY2" fmla="*/ 4740 h 10000"/>
              <a:gd name="connsiteX3" fmla="*/ 6427 w 10000"/>
              <a:gd name="connsiteY3" fmla="*/ 4620 h 10000"/>
              <a:gd name="connsiteX4" fmla="*/ 6225 w 10000"/>
              <a:gd name="connsiteY4" fmla="*/ 4491 h 10000"/>
              <a:gd name="connsiteX5" fmla="*/ 6045 w 10000"/>
              <a:gd name="connsiteY5" fmla="*/ 4354 h 10000"/>
              <a:gd name="connsiteX6" fmla="*/ 5910 w 10000"/>
              <a:gd name="connsiteY6" fmla="*/ 4208 h 10000"/>
              <a:gd name="connsiteX7" fmla="*/ 5820 w 10000"/>
              <a:gd name="connsiteY7" fmla="*/ 4062 h 10000"/>
              <a:gd name="connsiteX8" fmla="*/ 5753 w 10000"/>
              <a:gd name="connsiteY8" fmla="*/ 3907 h 10000"/>
              <a:gd name="connsiteX9" fmla="*/ 5730 w 10000"/>
              <a:gd name="connsiteY9" fmla="*/ 3744 h 10000"/>
              <a:gd name="connsiteX10" fmla="*/ 5730 w 10000"/>
              <a:gd name="connsiteY10" fmla="*/ 3744 h 10000"/>
              <a:gd name="connsiteX11" fmla="*/ 5753 w 10000"/>
              <a:gd name="connsiteY11" fmla="*/ 3590 h 10000"/>
              <a:gd name="connsiteX12" fmla="*/ 5820 w 10000"/>
              <a:gd name="connsiteY12" fmla="*/ 3435 h 10000"/>
              <a:gd name="connsiteX13" fmla="*/ 5910 w 10000"/>
              <a:gd name="connsiteY13" fmla="*/ 3280 h 10000"/>
              <a:gd name="connsiteX14" fmla="*/ 6045 w 10000"/>
              <a:gd name="connsiteY14" fmla="*/ 3143 h 10000"/>
              <a:gd name="connsiteX15" fmla="*/ 6225 w 10000"/>
              <a:gd name="connsiteY15" fmla="*/ 3006 h 10000"/>
              <a:gd name="connsiteX16" fmla="*/ 6427 w 10000"/>
              <a:gd name="connsiteY16" fmla="*/ 2877 h 10000"/>
              <a:gd name="connsiteX17" fmla="*/ 6652 w 10000"/>
              <a:gd name="connsiteY17" fmla="*/ 2757 h 10000"/>
              <a:gd name="connsiteX18" fmla="*/ 6921 w 10000"/>
              <a:gd name="connsiteY18" fmla="*/ 2645 h 10000"/>
              <a:gd name="connsiteX19" fmla="*/ 7213 w 10000"/>
              <a:gd name="connsiteY19" fmla="*/ 2542 h 10000"/>
              <a:gd name="connsiteX20" fmla="*/ 7528 w 10000"/>
              <a:gd name="connsiteY20" fmla="*/ 2456 h 10000"/>
              <a:gd name="connsiteX21" fmla="*/ 7865 w 10000"/>
              <a:gd name="connsiteY21" fmla="*/ 2370 h 10000"/>
              <a:gd name="connsiteX22" fmla="*/ 8225 w 10000"/>
              <a:gd name="connsiteY22" fmla="*/ 2310 h 10000"/>
              <a:gd name="connsiteX23" fmla="*/ 8607 w 10000"/>
              <a:gd name="connsiteY23" fmla="*/ 2258 h 10000"/>
              <a:gd name="connsiteX24" fmla="*/ 8989 w 10000"/>
              <a:gd name="connsiteY24" fmla="*/ 2216 h 10000"/>
              <a:gd name="connsiteX25" fmla="*/ 9393 w 10000"/>
              <a:gd name="connsiteY25" fmla="*/ 2190 h 10000"/>
              <a:gd name="connsiteX26" fmla="*/ 9820 w 10000"/>
              <a:gd name="connsiteY26" fmla="*/ 2190 h 10000"/>
              <a:gd name="connsiteX27" fmla="*/ 9820 w 10000"/>
              <a:gd name="connsiteY27" fmla="*/ 2190 h 10000"/>
              <a:gd name="connsiteX28" fmla="*/ 10000 w 10000"/>
              <a:gd name="connsiteY28" fmla="*/ 2190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0" fmla="*/ 9843 w 10000"/>
              <a:gd name="connsiteY0" fmla="*/ 10000 h 10000"/>
              <a:gd name="connsiteX1" fmla="*/ 6652 w 10000"/>
              <a:gd name="connsiteY1" fmla="*/ 4740 h 10000"/>
              <a:gd name="connsiteX2" fmla="*/ 6427 w 10000"/>
              <a:gd name="connsiteY2" fmla="*/ 4620 h 10000"/>
              <a:gd name="connsiteX3" fmla="*/ 6225 w 10000"/>
              <a:gd name="connsiteY3" fmla="*/ 4491 h 10000"/>
              <a:gd name="connsiteX4" fmla="*/ 6045 w 10000"/>
              <a:gd name="connsiteY4" fmla="*/ 4354 h 10000"/>
              <a:gd name="connsiteX5" fmla="*/ 5910 w 10000"/>
              <a:gd name="connsiteY5" fmla="*/ 4208 h 10000"/>
              <a:gd name="connsiteX6" fmla="*/ 5820 w 10000"/>
              <a:gd name="connsiteY6" fmla="*/ 4062 h 10000"/>
              <a:gd name="connsiteX7" fmla="*/ 5753 w 10000"/>
              <a:gd name="connsiteY7" fmla="*/ 3907 h 10000"/>
              <a:gd name="connsiteX8" fmla="*/ 5730 w 10000"/>
              <a:gd name="connsiteY8" fmla="*/ 3744 h 10000"/>
              <a:gd name="connsiteX9" fmla="*/ 5730 w 10000"/>
              <a:gd name="connsiteY9" fmla="*/ 3744 h 10000"/>
              <a:gd name="connsiteX10" fmla="*/ 5753 w 10000"/>
              <a:gd name="connsiteY10" fmla="*/ 3590 h 10000"/>
              <a:gd name="connsiteX11" fmla="*/ 5820 w 10000"/>
              <a:gd name="connsiteY11" fmla="*/ 3435 h 10000"/>
              <a:gd name="connsiteX12" fmla="*/ 5910 w 10000"/>
              <a:gd name="connsiteY12" fmla="*/ 3280 h 10000"/>
              <a:gd name="connsiteX13" fmla="*/ 6045 w 10000"/>
              <a:gd name="connsiteY13" fmla="*/ 3143 h 10000"/>
              <a:gd name="connsiteX14" fmla="*/ 6225 w 10000"/>
              <a:gd name="connsiteY14" fmla="*/ 3006 h 10000"/>
              <a:gd name="connsiteX15" fmla="*/ 6427 w 10000"/>
              <a:gd name="connsiteY15" fmla="*/ 2877 h 10000"/>
              <a:gd name="connsiteX16" fmla="*/ 6652 w 10000"/>
              <a:gd name="connsiteY16" fmla="*/ 2757 h 10000"/>
              <a:gd name="connsiteX17" fmla="*/ 6921 w 10000"/>
              <a:gd name="connsiteY17" fmla="*/ 2645 h 10000"/>
              <a:gd name="connsiteX18" fmla="*/ 7213 w 10000"/>
              <a:gd name="connsiteY18" fmla="*/ 2542 h 10000"/>
              <a:gd name="connsiteX19" fmla="*/ 7528 w 10000"/>
              <a:gd name="connsiteY19" fmla="*/ 2456 h 10000"/>
              <a:gd name="connsiteX20" fmla="*/ 7865 w 10000"/>
              <a:gd name="connsiteY20" fmla="*/ 2370 h 10000"/>
              <a:gd name="connsiteX21" fmla="*/ 8225 w 10000"/>
              <a:gd name="connsiteY21" fmla="*/ 2310 h 10000"/>
              <a:gd name="connsiteX22" fmla="*/ 8607 w 10000"/>
              <a:gd name="connsiteY22" fmla="*/ 2258 h 10000"/>
              <a:gd name="connsiteX23" fmla="*/ 8989 w 10000"/>
              <a:gd name="connsiteY23" fmla="*/ 2216 h 10000"/>
              <a:gd name="connsiteX24" fmla="*/ 9393 w 10000"/>
              <a:gd name="connsiteY24" fmla="*/ 2190 h 10000"/>
              <a:gd name="connsiteX25" fmla="*/ 9820 w 10000"/>
              <a:gd name="connsiteY25" fmla="*/ 2190 h 10000"/>
              <a:gd name="connsiteX26" fmla="*/ 9820 w 10000"/>
              <a:gd name="connsiteY26" fmla="*/ 2190 h 10000"/>
              <a:gd name="connsiteX27" fmla="*/ 10000 w 10000"/>
              <a:gd name="connsiteY27" fmla="*/ 2190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225 w 10000"/>
              <a:gd name="connsiteY2" fmla="*/ 4491 h 10000"/>
              <a:gd name="connsiteX3" fmla="*/ 6045 w 10000"/>
              <a:gd name="connsiteY3" fmla="*/ 4354 h 10000"/>
              <a:gd name="connsiteX4" fmla="*/ 5910 w 10000"/>
              <a:gd name="connsiteY4" fmla="*/ 4208 h 10000"/>
              <a:gd name="connsiteX5" fmla="*/ 5820 w 10000"/>
              <a:gd name="connsiteY5" fmla="*/ 4062 h 10000"/>
              <a:gd name="connsiteX6" fmla="*/ 5753 w 10000"/>
              <a:gd name="connsiteY6" fmla="*/ 3907 h 10000"/>
              <a:gd name="connsiteX7" fmla="*/ 5730 w 10000"/>
              <a:gd name="connsiteY7" fmla="*/ 3744 h 10000"/>
              <a:gd name="connsiteX8" fmla="*/ 5730 w 10000"/>
              <a:gd name="connsiteY8" fmla="*/ 3744 h 10000"/>
              <a:gd name="connsiteX9" fmla="*/ 5753 w 10000"/>
              <a:gd name="connsiteY9" fmla="*/ 3590 h 10000"/>
              <a:gd name="connsiteX10" fmla="*/ 5820 w 10000"/>
              <a:gd name="connsiteY10" fmla="*/ 3435 h 10000"/>
              <a:gd name="connsiteX11" fmla="*/ 5910 w 10000"/>
              <a:gd name="connsiteY11" fmla="*/ 3280 h 10000"/>
              <a:gd name="connsiteX12" fmla="*/ 6045 w 10000"/>
              <a:gd name="connsiteY12" fmla="*/ 3143 h 10000"/>
              <a:gd name="connsiteX13" fmla="*/ 6225 w 10000"/>
              <a:gd name="connsiteY13" fmla="*/ 3006 h 10000"/>
              <a:gd name="connsiteX14" fmla="*/ 6427 w 10000"/>
              <a:gd name="connsiteY14" fmla="*/ 2877 h 10000"/>
              <a:gd name="connsiteX15" fmla="*/ 6652 w 10000"/>
              <a:gd name="connsiteY15" fmla="*/ 2757 h 10000"/>
              <a:gd name="connsiteX16" fmla="*/ 6921 w 10000"/>
              <a:gd name="connsiteY16" fmla="*/ 2645 h 10000"/>
              <a:gd name="connsiteX17" fmla="*/ 7213 w 10000"/>
              <a:gd name="connsiteY17" fmla="*/ 2542 h 10000"/>
              <a:gd name="connsiteX18" fmla="*/ 7528 w 10000"/>
              <a:gd name="connsiteY18" fmla="*/ 2456 h 10000"/>
              <a:gd name="connsiteX19" fmla="*/ 7865 w 10000"/>
              <a:gd name="connsiteY19" fmla="*/ 2370 h 10000"/>
              <a:gd name="connsiteX20" fmla="*/ 8225 w 10000"/>
              <a:gd name="connsiteY20" fmla="*/ 2310 h 10000"/>
              <a:gd name="connsiteX21" fmla="*/ 8607 w 10000"/>
              <a:gd name="connsiteY21" fmla="*/ 2258 h 10000"/>
              <a:gd name="connsiteX22" fmla="*/ 8989 w 10000"/>
              <a:gd name="connsiteY22" fmla="*/ 2216 h 10000"/>
              <a:gd name="connsiteX23" fmla="*/ 9393 w 10000"/>
              <a:gd name="connsiteY23" fmla="*/ 2190 h 10000"/>
              <a:gd name="connsiteX24" fmla="*/ 9820 w 10000"/>
              <a:gd name="connsiteY24" fmla="*/ 2190 h 10000"/>
              <a:gd name="connsiteX25" fmla="*/ 9820 w 10000"/>
              <a:gd name="connsiteY25" fmla="*/ 2190 h 10000"/>
              <a:gd name="connsiteX26" fmla="*/ 10000 w 10000"/>
              <a:gd name="connsiteY26" fmla="*/ 2190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045 w 10000"/>
              <a:gd name="connsiteY2" fmla="*/ 4354 h 10000"/>
              <a:gd name="connsiteX3" fmla="*/ 5910 w 10000"/>
              <a:gd name="connsiteY3" fmla="*/ 4208 h 10000"/>
              <a:gd name="connsiteX4" fmla="*/ 5820 w 10000"/>
              <a:gd name="connsiteY4" fmla="*/ 4062 h 10000"/>
              <a:gd name="connsiteX5" fmla="*/ 5753 w 10000"/>
              <a:gd name="connsiteY5" fmla="*/ 3907 h 10000"/>
              <a:gd name="connsiteX6" fmla="*/ 5730 w 10000"/>
              <a:gd name="connsiteY6" fmla="*/ 3744 h 10000"/>
              <a:gd name="connsiteX7" fmla="*/ 5730 w 10000"/>
              <a:gd name="connsiteY7" fmla="*/ 3744 h 10000"/>
              <a:gd name="connsiteX8" fmla="*/ 5753 w 10000"/>
              <a:gd name="connsiteY8" fmla="*/ 3590 h 10000"/>
              <a:gd name="connsiteX9" fmla="*/ 5820 w 10000"/>
              <a:gd name="connsiteY9" fmla="*/ 3435 h 10000"/>
              <a:gd name="connsiteX10" fmla="*/ 5910 w 10000"/>
              <a:gd name="connsiteY10" fmla="*/ 3280 h 10000"/>
              <a:gd name="connsiteX11" fmla="*/ 6045 w 10000"/>
              <a:gd name="connsiteY11" fmla="*/ 3143 h 10000"/>
              <a:gd name="connsiteX12" fmla="*/ 6225 w 10000"/>
              <a:gd name="connsiteY12" fmla="*/ 3006 h 10000"/>
              <a:gd name="connsiteX13" fmla="*/ 6427 w 10000"/>
              <a:gd name="connsiteY13" fmla="*/ 2877 h 10000"/>
              <a:gd name="connsiteX14" fmla="*/ 6652 w 10000"/>
              <a:gd name="connsiteY14" fmla="*/ 2757 h 10000"/>
              <a:gd name="connsiteX15" fmla="*/ 6921 w 10000"/>
              <a:gd name="connsiteY15" fmla="*/ 2645 h 10000"/>
              <a:gd name="connsiteX16" fmla="*/ 7213 w 10000"/>
              <a:gd name="connsiteY16" fmla="*/ 2542 h 10000"/>
              <a:gd name="connsiteX17" fmla="*/ 7528 w 10000"/>
              <a:gd name="connsiteY17" fmla="*/ 2456 h 10000"/>
              <a:gd name="connsiteX18" fmla="*/ 7865 w 10000"/>
              <a:gd name="connsiteY18" fmla="*/ 2370 h 10000"/>
              <a:gd name="connsiteX19" fmla="*/ 8225 w 10000"/>
              <a:gd name="connsiteY19" fmla="*/ 2310 h 10000"/>
              <a:gd name="connsiteX20" fmla="*/ 8607 w 10000"/>
              <a:gd name="connsiteY20" fmla="*/ 2258 h 10000"/>
              <a:gd name="connsiteX21" fmla="*/ 8989 w 10000"/>
              <a:gd name="connsiteY21" fmla="*/ 2216 h 10000"/>
              <a:gd name="connsiteX22" fmla="*/ 9393 w 10000"/>
              <a:gd name="connsiteY22" fmla="*/ 2190 h 10000"/>
              <a:gd name="connsiteX23" fmla="*/ 9820 w 10000"/>
              <a:gd name="connsiteY23" fmla="*/ 2190 h 10000"/>
              <a:gd name="connsiteX24" fmla="*/ 9820 w 10000"/>
              <a:gd name="connsiteY24" fmla="*/ 2190 h 10000"/>
              <a:gd name="connsiteX25" fmla="*/ 10000 w 10000"/>
              <a:gd name="connsiteY25" fmla="*/ 2190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0" fmla="*/ 9843 w 10000"/>
              <a:gd name="connsiteY0" fmla="*/ 10000 h 10000"/>
              <a:gd name="connsiteX1" fmla="*/ 6045 w 10000"/>
              <a:gd name="connsiteY1" fmla="*/ 4354 h 10000"/>
              <a:gd name="connsiteX2" fmla="*/ 5910 w 10000"/>
              <a:gd name="connsiteY2" fmla="*/ 4208 h 10000"/>
              <a:gd name="connsiteX3" fmla="*/ 5820 w 10000"/>
              <a:gd name="connsiteY3" fmla="*/ 4062 h 10000"/>
              <a:gd name="connsiteX4" fmla="*/ 5753 w 10000"/>
              <a:gd name="connsiteY4" fmla="*/ 3907 h 10000"/>
              <a:gd name="connsiteX5" fmla="*/ 5730 w 10000"/>
              <a:gd name="connsiteY5" fmla="*/ 3744 h 10000"/>
              <a:gd name="connsiteX6" fmla="*/ 5730 w 10000"/>
              <a:gd name="connsiteY6" fmla="*/ 3744 h 10000"/>
              <a:gd name="connsiteX7" fmla="*/ 5753 w 10000"/>
              <a:gd name="connsiteY7" fmla="*/ 3590 h 10000"/>
              <a:gd name="connsiteX8" fmla="*/ 5820 w 10000"/>
              <a:gd name="connsiteY8" fmla="*/ 3435 h 10000"/>
              <a:gd name="connsiteX9" fmla="*/ 5910 w 10000"/>
              <a:gd name="connsiteY9" fmla="*/ 3280 h 10000"/>
              <a:gd name="connsiteX10" fmla="*/ 6045 w 10000"/>
              <a:gd name="connsiteY10" fmla="*/ 3143 h 10000"/>
              <a:gd name="connsiteX11" fmla="*/ 6225 w 10000"/>
              <a:gd name="connsiteY11" fmla="*/ 3006 h 10000"/>
              <a:gd name="connsiteX12" fmla="*/ 6427 w 10000"/>
              <a:gd name="connsiteY12" fmla="*/ 2877 h 10000"/>
              <a:gd name="connsiteX13" fmla="*/ 6652 w 10000"/>
              <a:gd name="connsiteY13" fmla="*/ 2757 h 10000"/>
              <a:gd name="connsiteX14" fmla="*/ 6921 w 10000"/>
              <a:gd name="connsiteY14" fmla="*/ 2645 h 10000"/>
              <a:gd name="connsiteX15" fmla="*/ 7213 w 10000"/>
              <a:gd name="connsiteY15" fmla="*/ 2542 h 10000"/>
              <a:gd name="connsiteX16" fmla="*/ 7528 w 10000"/>
              <a:gd name="connsiteY16" fmla="*/ 2456 h 10000"/>
              <a:gd name="connsiteX17" fmla="*/ 7865 w 10000"/>
              <a:gd name="connsiteY17" fmla="*/ 2370 h 10000"/>
              <a:gd name="connsiteX18" fmla="*/ 8225 w 10000"/>
              <a:gd name="connsiteY18" fmla="*/ 2310 h 10000"/>
              <a:gd name="connsiteX19" fmla="*/ 8607 w 10000"/>
              <a:gd name="connsiteY19" fmla="*/ 2258 h 10000"/>
              <a:gd name="connsiteX20" fmla="*/ 8989 w 10000"/>
              <a:gd name="connsiteY20" fmla="*/ 2216 h 10000"/>
              <a:gd name="connsiteX21" fmla="*/ 9393 w 10000"/>
              <a:gd name="connsiteY21" fmla="*/ 2190 h 10000"/>
              <a:gd name="connsiteX22" fmla="*/ 9820 w 10000"/>
              <a:gd name="connsiteY22" fmla="*/ 2190 h 10000"/>
              <a:gd name="connsiteX23" fmla="*/ 9820 w 10000"/>
              <a:gd name="connsiteY23" fmla="*/ 2190 h 10000"/>
              <a:gd name="connsiteX24" fmla="*/ 10000 w 10000"/>
              <a:gd name="connsiteY24" fmla="*/ 2190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219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6707 w 10000"/>
              <a:gd name="connsiteY14" fmla="*/ 2605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820 w 10000"/>
              <a:gd name="connsiteY4" fmla="*/ 0 h 10000"/>
              <a:gd name="connsiteX5" fmla="*/ 9303 w 10000"/>
              <a:gd name="connsiteY5" fmla="*/ 9 h 10000"/>
              <a:gd name="connsiteX6" fmla="*/ 8809 w 10000"/>
              <a:gd name="connsiteY6" fmla="*/ 17 h 10000"/>
              <a:gd name="connsiteX7" fmla="*/ 8315 w 10000"/>
              <a:gd name="connsiteY7" fmla="*/ 43 h 10000"/>
              <a:gd name="connsiteX8" fmla="*/ 7843 w 10000"/>
              <a:gd name="connsiteY8" fmla="*/ 77 h 10000"/>
              <a:gd name="connsiteX9" fmla="*/ 7371 w 10000"/>
              <a:gd name="connsiteY9" fmla="*/ 120 h 10000"/>
              <a:gd name="connsiteX10" fmla="*/ 6899 w 10000"/>
              <a:gd name="connsiteY10" fmla="*/ 172 h 10000"/>
              <a:gd name="connsiteX11" fmla="*/ 6449 w 10000"/>
              <a:gd name="connsiteY11" fmla="*/ 223 h 10000"/>
              <a:gd name="connsiteX12" fmla="*/ 6000 w 10000"/>
              <a:gd name="connsiteY12" fmla="*/ 292 h 10000"/>
              <a:gd name="connsiteX13" fmla="*/ 5551 w 10000"/>
              <a:gd name="connsiteY13" fmla="*/ 369 h 10000"/>
              <a:gd name="connsiteX14" fmla="*/ 5146 w 10000"/>
              <a:gd name="connsiteY14" fmla="*/ 455 h 10000"/>
              <a:gd name="connsiteX15" fmla="*/ 4719 w 10000"/>
              <a:gd name="connsiteY15" fmla="*/ 541 h 10000"/>
              <a:gd name="connsiteX16" fmla="*/ 4337 w 10000"/>
              <a:gd name="connsiteY16" fmla="*/ 644 h 10000"/>
              <a:gd name="connsiteX17" fmla="*/ 3955 w 10000"/>
              <a:gd name="connsiteY17" fmla="*/ 747 h 10000"/>
              <a:gd name="connsiteX18" fmla="*/ 3573 w 10000"/>
              <a:gd name="connsiteY18" fmla="*/ 859 h 10000"/>
              <a:gd name="connsiteX19" fmla="*/ 3213 w 10000"/>
              <a:gd name="connsiteY19" fmla="*/ 970 h 10000"/>
              <a:gd name="connsiteX20" fmla="*/ 2876 w 10000"/>
              <a:gd name="connsiteY20" fmla="*/ 1099 h 10000"/>
              <a:gd name="connsiteX21" fmla="*/ 2562 w 10000"/>
              <a:gd name="connsiteY21" fmla="*/ 1228 h 10000"/>
              <a:gd name="connsiteX22" fmla="*/ 2247 w 10000"/>
              <a:gd name="connsiteY22" fmla="*/ 1365 h 10000"/>
              <a:gd name="connsiteX23" fmla="*/ 1955 w 10000"/>
              <a:gd name="connsiteY23" fmla="*/ 1503 h 10000"/>
              <a:gd name="connsiteX24" fmla="*/ 1685 w 10000"/>
              <a:gd name="connsiteY24" fmla="*/ 1649 h 10000"/>
              <a:gd name="connsiteX25" fmla="*/ 1416 w 10000"/>
              <a:gd name="connsiteY25" fmla="*/ 1803 h 10000"/>
              <a:gd name="connsiteX26" fmla="*/ 1191 w 10000"/>
              <a:gd name="connsiteY26" fmla="*/ 1958 h 10000"/>
              <a:gd name="connsiteX27" fmla="*/ 966 w 10000"/>
              <a:gd name="connsiteY27" fmla="*/ 2121 h 10000"/>
              <a:gd name="connsiteX28" fmla="*/ 787 w 10000"/>
              <a:gd name="connsiteY28" fmla="*/ 2293 h 10000"/>
              <a:gd name="connsiteX29" fmla="*/ 607 w 10000"/>
              <a:gd name="connsiteY29" fmla="*/ 2456 h 10000"/>
              <a:gd name="connsiteX30" fmla="*/ 449 w 10000"/>
              <a:gd name="connsiteY30" fmla="*/ 2636 h 10000"/>
              <a:gd name="connsiteX31" fmla="*/ 315 w 10000"/>
              <a:gd name="connsiteY31" fmla="*/ 2808 h 10000"/>
              <a:gd name="connsiteX32" fmla="*/ 202 w 10000"/>
              <a:gd name="connsiteY32" fmla="*/ 2988 h 10000"/>
              <a:gd name="connsiteX33" fmla="*/ 112 w 10000"/>
              <a:gd name="connsiteY33" fmla="*/ 3177 h 10000"/>
              <a:gd name="connsiteX34" fmla="*/ 67 w 10000"/>
              <a:gd name="connsiteY34" fmla="*/ 3366 h 10000"/>
              <a:gd name="connsiteX35" fmla="*/ 22 w 10000"/>
              <a:gd name="connsiteY35" fmla="*/ 3555 h 10000"/>
              <a:gd name="connsiteX36" fmla="*/ 0 w 10000"/>
              <a:gd name="connsiteY36" fmla="*/ 3744 h 10000"/>
              <a:gd name="connsiteX37" fmla="*/ 0 w 10000"/>
              <a:gd name="connsiteY37" fmla="*/ 3744 h 10000"/>
              <a:gd name="connsiteX38" fmla="*/ 22 w 10000"/>
              <a:gd name="connsiteY38" fmla="*/ 4019 h 10000"/>
              <a:gd name="connsiteX39" fmla="*/ 90 w 10000"/>
              <a:gd name="connsiteY39" fmla="*/ 4268 h 10000"/>
              <a:gd name="connsiteX40" fmla="*/ 180 w 10000"/>
              <a:gd name="connsiteY40" fmla="*/ 4517 h 10000"/>
              <a:gd name="connsiteX41" fmla="*/ 247 w 10000"/>
              <a:gd name="connsiteY41" fmla="*/ 4629 h 10000"/>
              <a:gd name="connsiteX42" fmla="*/ 337 w 10000"/>
              <a:gd name="connsiteY42" fmla="*/ 4749 h 10000"/>
              <a:gd name="connsiteX43" fmla="*/ 427 w 10000"/>
              <a:gd name="connsiteY43" fmla="*/ 4869 h 10000"/>
              <a:gd name="connsiteX44" fmla="*/ 562 w 10000"/>
              <a:gd name="connsiteY44" fmla="*/ 4989 h 10000"/>
              <a:gd name="connsiteX45" fmla="*/ 831 w 10000"/>
              <a:gd name="connsiteY45" fmla="*/ 5243 h 10000"/>
              <a:gd name="connsiteX46" fmla="*/ 1191 w 10000"/>
              <a:gd name="connsiteY46" fmla="*/ 5509 h 10000"/>
              <a:gd name="connsiteX47" fmla="*/ 1618 w 10000"/>
              <a:gd name="connsiteY47" fmla="*/ 5801 h 10000"/>
              <a:gd name="connsiteX48" fmla="*/ 2135 w 10000"/>
              <a:gd name="connsiteY48" fmla="*/ 6119 h 10000"/>
              <a:gd name="connsiteX49" fmla="*/ 2764 w 10000"/>
              <a:gd name="connsiteY49" fmla="*/ 6471 h 10000"/>
              <a:gd name="connsiteX50" fmla="*/ 3483 w 10000"/>
              <a:gd name="connsiteY50" fmla="*/ 6874 h 10000"/>
              <a:gd name="connsiteX51" fmla="*/ 4292 w 10000"/>
              <a:gd name="connsiteY51" fmla="*/ 7329 h 10000"/>
              <a:gd name="connsiteX52" fmla="*/ 6292 w 10000"/>
              <a:gd name="connsiteY52" fmla="*/ 8420 h 10000"/>
              <a:gd name="connsiteX53" fmla="*/ 8809 w 10000"/>
              <a:gd name="connsiteY53" fmla="*/ 9794 h 10000"/>
              <a:gd name="connsiteX54" fmla="*/ 8809 w 10000"/>
              <a:gd name="connsiteY54" fmla="*/ 9794 h 10000"/>
              <a:gd name="connsiteX55" fmla="*/ 8921 w 10000"/>
              <a:gd name="connsiteY55" fmla="*/ 9845 h 10000"/>
              <a:gd name="connsiteX56" fmla="*/ 9056 w 10000"/>
              <a:gd name="connsiteY56" fmla="*/ 9897 h 10000"/>
              <a:gd name="connsiteX57" fmla="*/ 9191 w 10000"/>
              <a:gd name="connsiteY57" fmla="*/ 9931 h 10000"/>
              <a:gd name="connsiteX58" fmla="*/ 9348 w 10000"/>
              <a:gd name="connsiteY58" fmla="*/ 9957 h 10000"/>
              <a:gd name="connsiteX59" fmla="*/ 9506 w 10000"/>
              <a:gd name="connsiteY59" fmla="*/ 9983 h 10000"/>
              <a:gd name="connsiteX60" fmla="*/ 9663 w 10000"/>
              <a:gd name="connsiteY60" fmla="*/ 9991 h 10000"/>
              <a:gd name="connsiteX61" fmla="*/ 9843 w 10000"/>
              <a:gd name="connsiteY61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303 w 10000"/>
              <a:gd name="connsiteY4" fmla="*/ 9 h 10000"/>
              <a:gd name="connsiteX5" fmla="*/ 8809 w 10000"/>
              <a:gd name="connsiteY5" fmla="*/ 17 h 10000"/>
              <a:gd name="connsiteX6" fmla="*/ 8315 w 10000"/>
              <a:gd name="connsiteY6" fmla="*/ 43 h 10000"/>
              <a:gd name="connsiteX7" fmla="*/ 7843 w 10000"/>
              <a:gd name="connsiteY7" fmla="*/ 77 h 10000"/>
              <a:gd name="connsiteX8" fmla="*/ 7371 w 10000"/>
              <a:gd name="connsiteY8" fmla="*/ 120 h 10000"/>
              <a:gd name="connsiteX9" fmla="*/ 6899 w 10000"/>
              <a:gd name="connsiteY9" fmla="*/ 172 h 10000"/>
              <a:gd name="connsiteX10" fmla="*/ 6449 w 10000"/>
              <a:gd name="connsiteY10" fmla="*/ 223 h 10000"/>
              <a:gd name="connsiteX11" fmla="*/ 6000 w 10000"/>
              <a:gd name="connsiteY11" fmla="*/ 292 h 10000"/>
              <a:gd name="connsiteX12" fmla="*/ 5551 w 10000"/>
              <a:gd name="connsiteY12" fmla="*/ 369 h 10000"/>
              <a:gd name="connsiteX13" fmla="*/ 5146 w 10000"/>
              <a:gd name="connsiteY13" fmla="*/ 455 h 10000"/>
              <a:gd name="connsiteX14" fmla="*/ 4719 w 10000"/>
              <a:gd name="connsiteY14" fmla="*/ 541 h 10000"/>
              <a:gd name="connsiteX15" fmla="*/ 4337 w 10000"/>
              <a:gd name="connsiteY15" fmla="*/ 644 h 10000"/>
              <a:gd name="connsiteX16" fmla="*/ 3955 w 10000"/>
              <a:gd name="connsiteY16" fmla="*/ 747 h 10000"/>
              <a:gd name="connsiteX17" fmla="*/ 3573 w 10000"/>
              <a:gd name="connsiteY17" fmla="*/ 859 h 10000"/>
              <a:gd name="connsiteX18" fmla="*/ 3213 w 10000"/>
              <a:gd name="connsiteY18" fmla="*/ 970 h 10000"/>
              <a:gd name="connsiteX19" fmla="*/ 2876 w 10000"/>
              <a:gd name="connsiteY19" fmla="*/ 1099 h 10000"/>
              <a:gd name="connsiteX20" fmla="*/ 2562 w 10000"/>
              <a:gd name="connsiteY20" fmla="*/ 1228 h 10000"/>
              <a:gd name="connsiteX21" fmla="*/ 2247 w 10000"/>
              <a:gd name="connsiteY21" fmla="*/ 1365 h 10000"/>
              <a:gd name="connsiteX22" fmla="*/ 1955 w 10000"/>
              <a:gd name="connsiteY22" fmla="*/ 1503 h 10000"/>
              <a:gd name="connsiteX23" fmla="*/ 1685 w 10000"/>
              <a:gd name="connsiteY23" fmla="*/ 1649 h 10000"/>
              <a:gd name="connsiteX24" fmla="*/ 1416 w 10000"/>
              <a:gd name="connsiteY24" fmla="*/ 1803 h 10000"/>
              <a:gd name="connsiteX25" fmla="*/ 1191 w 10000"/>
              <a:gd name="connsiteY25" fmla="*/ 1958 h 10000"/>
              <a:gd name="connsiteX26" fmla="*/ 966 w 10000"/>
              <a:gd name="connsiteY26" fmla="*/ 2121 h 10000"/>
              <a:gd name="connsiteX27" fmla="*/ 787 w 10000"/>
              <a:gd name="connsiteY27" fmla="*/ 2293 h 10000"/>
              <a:gd name="connsiteX28" fmla="*/ 607 w 10000"/>
              <a:gd name="connsiteY28" fmla="*/ 2456 h 10000"/>
              <a:gd name="connsiteX29" fmla="*/ 449 w 10000"/>
              <a:gd name="connsiteY29" fmla="*/ 2636 h 10000"/>
              <a:gd name="connsiteX30" fmla="*/ 315 w 10000"/>
              <a:gd name="connsiteY30" fmla="*/ 2808 h 10000"/>
              <a:gd name="connsiteX31" fmla="*/ 202 w 10000"/>
              <a:gd name="connsiteY31" fmla="*/ 2988 h 10000"/>
              <a:gd name="connsiteX32" fmla="*/ 112 w 10000"/>
              <a:gd name="connsiteY32" fmla="*/ 3177 h 10000"/>
              <a:gd name="connsiteX33" fmla="*/ 67 w 10000"/>
              <a:gd name="connsiteY33" fmla="*/ 3366 h 10000"/>
              <a:gd name="connsiteX34" fmla="*/ 22 w 10000"/>
              <a:gd name="connsiteY34" fmla="*/ 3555 h 10000"/>
              <a:gd name="connsiteX35" fmla="*/ 0 w 10000"/>
              <a:gd name="connsiteY35" fmla="*/ 3744 h 10000"/>
              <a:gd name="connsiteX36" fmla="*/ 0 w 10000"/>
              <a:gd name="connsiteY36" fmla="*/ 3744 h 10000"/>
              <a:gd name="connsiteX37" fmla="*/ 22 w 10000"/>
              <a:gd name="connsiteY37" fmla="*/ 4019 h 10000"/>
              <a:gd name="connsiteX38" fmla="*/ 90 w 10000"/>
              <a:gd name="connsiteY38" fmla="*/ 4268 h 10000"/>
              <a:gd name="connsiteX39" fmla="*/ 180 w 10000"/>
              <a:gd name="connsiteY39" fmla="*/ 4517 h 10000"/>
              <a:gd name="connsiteX40" fmla="*/ 247 w 10000"/>
              <a:gd name="connsiteY40" fmla="*/ 4629 h 10000"/>
              <a:gd name="connsiteX41" fmla="*/ 337 w 10000"/>
              <a:gd name="connsiteY41" fmla="*/ 4749 h 10000"/>
              <a:gd name="connsiteX42" fmla="*/ 427 w 10000"/>
              <a:gd name="connsiteY42" fmla="*/ 4869 h 10000"/>
              <a:gd name="connsiteX43" fmla="*/ 562 w 10000"/>
              <a:gd name="connsiteY43" fmla="*/ 4989 h 10000"/>
              <a:gd name="connsiteX44" fmla="*/ 831 w 10000"/>
              <a:gd name="connsiteY44" fmla="*/ 5243 h 10000"/>
              <a:gd name="connsiteX45" fmla="*/ 1191 w 10000"/>
              <a:gd name="connsiteY45" fmla="*/ 5509 h 10000"/>
              <a:gd name="connsiteX46" fmla="*/ 1618 w 10000"/>
              <a:gd name="connsiteY46" fmla="*/ 5801 h 10000"/>
              <a:gd name="connsiteX47" fmla="*/ 2135 w 10000"/>
              <a:gd name="connsiteY47" fmla="*/ 6119 h 10000"/>
              <a:gd name="connsiteX48" fmla="*/ 2764 w 10000"/>
              <a:gd name="connsiteY48" fmla="*/ 6471 h 10000"/>
              <a:gd name="connsiteX49" fmla="*/ 3483 w 10000"/>
              <a:gd name="connsiteY49" fmla="*/ 6874 h 10000"/>
              <a:gd name="connsiteX50" fmla="*/ 4292 w 10000"/>
              <a:gd name="connsiteY50" fmla="*/ 7329 h 10000"/>
              <a:gd name="connsiteX51" fmla="*/ 6292 w 10000"/>
              <a:gd name="connsiteY51" fmla="*/ 8420 h 10000"/>
              <a:gd name="connsiteX52" fmla="*/ 8809 w 10000"/>
              <a:gd name="connsiteY52" fmla="*/ 9794 h 10000"/>
              <a:gd name="connsiteX53" fmla="*/ 8809 w 10000"/>
              <a:gd name="connsiteY53" fmla="*/ 9794 h 10000"/>
              <a:gd name="connsiteX54" fmla="*/ 8921 w 10000"/>
              <a:gd name="connsiteY54" fmla="*/ 9845 h 10000"/>
              <a:gd name="connsiteX55" fmla="*/ 9056 w 10000"/>
              <a:gd name="connsiteY55" fmla="*/ 9897 h 10000"/>
              <a:gd name="connsiteX56" fmla="*/ 9191 w 10000"/>
              <a:gd name="connsiteY56" fmla="*/ 9931 h 10000"/>
              <a:gd name="connsiteX57" fmla="*/ 9348 w 10000"/>
              <a:gd name="connsiteY57" fmla="*/ 9957 h 10000"/>
              <a:gd name="connsiteX58" fmla="*/ 9506 w 10000"/>
              <a:gd name="connsiteY58" fmla="*/ 9983 h 10000"/>
              <a:gd name="connsiteX59" fmla="*/ 9663 w 10000"/>
              <a:gd name="connsiteY59" fmla="*/ 9991 h 10000"/>
              <a:gd name="connsiteX60" fmla="*/ 9843 w 10000"/>
              <a:gd name="connsiteY60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303 w 10000"/>
              <a:gd name="connsiteY3" fmla="*/ 9 h 10000"/>
              <a:gd name="connsiteX4" fmla="*/ 8809 w 10000"/>
              <a:gd name="connsiteY4" fmla="*/ 17 h 10000"/>
              <a:gd name="connsiteX5" fmla="*/ 8315 w 10000"/>
              <a:gd name="connsiteY5" fmla="*/ 43 h 10000"/>
              <a:gd name="connsiteX6" fmla="*/ 7843 w 10000"/>
              <a:gd name="connsiteY6" fmla="*/ 77 h 10000"/>
              <a:gd name="connsiteX7" fmla="*/ 7371 w 10000"/>
              <a:gd name="connsiteY7" fmla="*/ 120 h 10000"/>
              <a:gd name="connsiteX8" fmla="*/ 6899 w 10000"/>
              <a:gd name="connsiteY8" fmla="*/ 172 h 10000"/>
              <a:gd name="connsiteX9" fmla="*/ 6449 w 10000"/>
              <a:gd name="connsiteY9" fmla="*/ 223 h 10000"/>
              <a:gd name="connsiteX10" fmla="*/ 6000 w 10000"/>
              <a:gd name="connsiteY10" fmla="*/ 292 h 10000"/>
              <a:gd name="connsiteX11" fmla="*/ 5551 w 10000"/>
              <a:gd name="connsiteY11" fmla="*/ 369 h 10000"/>
              <a:gd name="connsiteX12" fmla="*/ 5146 w 10000"/>
              <a:gd name="connsiteY12" fmla="*/ 455 h 10000"/>
              <a:gd name="connsiteX13" fmla="*/ 4719 w 10000"/>
              <a:gd name="connsiteY13" fmla="*/ 541 h 10000"/>
              <a:gd name="connsiteX14" fmla="*/ 4337 w 10000"/>
              <a:gd name="connsiteY14" fmla="*/ 644 h 10000"/>
              <a:gd name="connsiteX15" fmla="*/ 3955 w 10000"/>
              <a:gd name="connsiteY15" fmla="*/ 747 h 10000"/>
              <a:gd name="connsiteX16" fmla="*/ 3573 w 10000"/>
              <a:gd name="connsiteY16" fmla="*/ 859 h 10000"/>
              <a:gd name="connsiteX17" fmla="*/ 3213 w 10000"/>
              <a:gd name="connsiteY17" fmla="*/ 970 h 10000"/>
              <a:gd name="connsiteX18" fmla="*/ 2876 w 10000"/>
              <a:gd name="connsiteY18" fmla="*/ 1099 h 10000"/>
              <a:gd name="connsiteX19" fmla="*/ 2562 w 10000"/>
              <a:gd name="connsiteY19" fmla="*/ 1228 h 10000"/>
              <a:gd name="connsiteX20" fmla="*/ 2247 w 10000"/>
              <a:gd name="connsiteY20" fmla="*/ 1365 h 10000"/>
              <a:gd name="connsiteX21" fmla="*/ 1955 w 10000"/>
              <a:gd name="connsiteY21" fmla="*/ 1503 h 10000"/>
              <a:gd name="connsiteX22" fmla="*/ 1685 w 10000"/>
              <a:gd name="connsiteY22" fmla="*/ 1649 h 10000"/>
              <a:gd name="connsiteX23" fmla="*/ 1416 w 10000"/>
              <a:gd name="connsiteY23" fmla="*/ 1803 h 10000"/>
              <a:gd name="connsiteX24" fmla="*/ 1191 w 10000"/>
              <a:gd name="connsiteY24" fmla="*/ 1958 h 10000"/>
              <a:gd name="connsiteX25" fmla="*/ 966 w 10000"/>
              <a:gd name="connsiteY25" fmla="*/ 2121 h 10000"/>
              <a:gd name="connsiteX26" fmla="*/ 787 w 10000"/>
              <a:gd name="connsiteY26" fmla="*/ 2293 h 10000"/>
              <a:gd name="connsiteX27" fmla="*/ 607 w 10000"/>
              <a:gd name="connsiteY27" fmla="*/ 2456 h 10000"/>
              <a:gd name="connsiteX28" fmla="*/ 449 w 10000"/>
              <a:gd name="connsiteY28" fmla="*/ 2636 h 10000"/>
              <a:gd name="connsiteX29" fmla="*/ 315 w 10000"/>
              <a:gd name="connsiteY29" fmla="*/ 2808 h 10000"/>
              <a:gd name="connsiteX30" fmla="*/ 202 w 10000"/>
              <a:gd name="connsiteY30" fmla="*/ 2988 h 10000"/>
              <a:gd name="connsiteX31" fmla="*/ 112 w 10000"/>
              <a:gd name="connsiteY31" fmla="*/ 3177 h 10000"/>
              <a:gd name="connsiteX32" fmla="*/ 67 w 10000"/>
              <a:gd name="connsiteY32" fmla="*/ 3366 h 10000"/>
              <a:gd name="connsiteX33" fmla="*/ 22 w 10000"/>
              <a:gd name="connsiteY33" fmla="*/ 3555 h 10000"/>
              <a:gd name="connsiteX34" fmla="*/ 0 w 10000"/>
              <a:gd name="connsiteY34" fmla="*/ 3744 h 10000"/>
              <a:gd name="connsiteX35" fmla="*/ 0 w 10000"/>
              <a:gd name="connsiteY35" fmla="*/ 3744 h 10000"/>
              <a:gd name="connsiteX36" fmla="*/ 22 w 10000"/>
              <a:gd name="connsiteY36" fmla="*/ 4019 h 10000"/>
              <a:gd name="connsiteX37" fmla="*/ 90 w 10000"/>
              <a:gd name="connsiteY37" fmla="*/ 4268 h 10000"/>
              <a:gd name="connsiteX38" fmla="*/ 180 w 10000"/>
              <a:gd name="connsiteY38" fmla="*/ 4517 h 10000"/>
              <a:gd name="connsiteX39" fmla="*/ 247 w 10000"/>
              <a:gd name="connsiteY39" fmla="*/ 4629 h 10000"/>
              <a:gd name="connsiteX40" fmla="*/ 337 w 10000"/>
              <a:gd name="connsiteY40" fmla="*/ 4749 h 10000"/>
              <a:gd name="connsiteX41" fmla="*/ 427 w 10000"/>
              <a:gd name="connsiteY41" fmla="*/ 4869 h 10000"/>
              <a:gd name="connsiteX42" fmla="*/ 562 w 10000"/>
              <a:gd name="connsiteY42" fmla="*/ 4989 h 10000"/>
              <a:gd name="connsiteX43" fmla="*/ 831 w 10000"/>
              <a:gd name="connsiteY43" fmla="*/ 5243 h 10000"/>
              <a:gd name="connsiteX44" fmla="*/ 1191 w 10000"/>
              <a:gd name="connsiteY44" fmla="*/ 5509 h 10000"/>
              <a:gd name="connsiteX45" fmla="*/ 1618 w 10000"/>
              <a:gd name="connsiteY45" fmla="*/ 5801 h 10000"/>
              <a:gd name="connsiteX46" fmla="*/ 2135 w 10000"/>
              <a:gd name="connsiteY46" fmla="*/ 6119 h 10000"/>
              <a:gd name="connsiteX47" fmla="*/ 2764 w 10000"/>
              <a:gd name="connsiteY47" fmla="*/ 6471 h 10000"/>
              <a:gd name="connsiteX48" fmla="*/ 3483 w 10000"/>
              <a:gd name="connsiteY48" fmla="*/ 6874 h 10000"/>
              <a:gd name="connsiteX49" fmla="*/ 4292 w 10000"/>
              <a:gd name="connsiteY49" fmla="*/ 7329 h 10000"/>
              <a:gd name="connsiteX50" fmla="*/ 6292 w 10000"/>
              <a:gd name="connsiteY50" fmla="*/ 8420 h 10000"/>
              <a:gd name="connsiteX51" fmla="*/ 8809 w 10000"/>
              <a:gd name="connsiteY51" fmla="*/ 9794 h 10000"/>
              <a:gd name="connsiteX52" fmla="*/ 8809 w 10000"/>
              <a:gd name="connsiteY52" fmla="*/ 9794 h 10000"/>
              <a:gd name="connsiteX53" fmla="*/ 8921 w 10000"/>
              <a:gd name="connsiteY53" fmla="*/ 9845 h 10000"/>
              <a:gd name="connsiteX54" fmla="*/ 9056 w 10000"/>
              <a:gd name="connsiteY54" fmla="*/ 9897 h 10000"/>
              <a:gd name="connsiteX55" fmla="*/ 9191 w 10000"/>
              <a:gd name="connsiteY55" fmla="*/ 9931 h 10000"/>
              <a:gd name="connsiteX56" fmla="*/ 9348 w 10000"/>
              <a:gd name="connsiteY56" fmla="*/ 9957 h 10000"/>
              <a:gd name="connsiteX57" fmla="*/ 9506 w 10000"/>
              <a:gd name="connsiteY57" fmla="*/ 9983 h 10000"/>
              <a:gd name="connsiteX58" fmla="*/ 9663 w 10000"/>
              <a:gd name="connsiteY58" fmla="*/ 9991 h 10000"/>
              <a:gd name="connsiteX59" fmla="*/ 9843 w 10000"/>
              <a:gd name="connsiteY59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9303 w 10000"/>
              <a:gd name="connsiteY2" fmla="*/ 9 h 10000"/>
              <a:gd name="connsiteX3" fmla="*/ 8809 w 10000"/>
              <a:gd name="connsiteY3" fmla="*/ 17 h 10000"/>
              <a:gd name="connsiteX4" fmla="*/ 8315 w 10000"/>
              <a:gd name="connsiteY4" fmla="*/ 43 h 10000"/>
              <a:gd name="connsiteX5" fmla="*/ 7843 w 10000"/>
              <a:gd name="connsiteY5" fmla="*/ 77 h 10000"/>
              <a:gd name="connsiteX6" fmla="*/ 7371 w 10000"/>
              <a:gd name="connsiteY6" fmla="*/ 120 h 10000"/>
              <a:gd name="connsiteX7" fmla="*/ 6899 w 10000"/>
              <a:gd name="connsiteY7" fmla="*/ 172 h 10000"/>
              <a:gd name="connsiteX8" fmla="*/ 6449 w 10000"/>
              <a:gd name="connsiteY8" fmla="*/ 223 h 10000"/>
              <a:gd name="connsiteX9" fmla="*/ 6000 w 10000"/>
              <a:gd name="connsiteY9" fmla="*/ 292 h 10000"/>
              <a:gd name="connsiteX10" fmla="*/ 5551 w 10000"/>
              <a:gd name="connsiteY10" fmla="*/ 369 h 10000"/>
              <a:gd name="connsiteX11" fmla="*/ 5146 w 10000"/>
              <a:gd name="connsiteY11" fmla="*/ 455 h 10000"/>
              <a:gd name="connsiteX12" fmla="*/ 4719 w 10000"/>
              <a:gd name="connsiteY12" fmla="*/ 541 h 10000"/>
              <a:gd name="connsiteX13" fmla="*/ 4337 w 10000"/>
              <a:gd name="connsiteY13" fmla="*/ 644 h 10000"/>
              <a:gd name="connsiteX14" fmla="*/ 3955 w 10000"/>
              <a:gd name="connsiteY14" fmla="*/ 747 h 10000"/>
              <a:gd name="connsiteX15" fmla="*/ 3573 w 10000"/>
              <a:gd name="connsiteY15" fmla="*/ 859 h 10000"/>
              <a:gd name="connsiteX16" fmla="*/ 3213 w 10000"/>
              <a:gd name="connsiteY16" fmla="*/ 970 h 10000"/>
              <a:gd name="connsiteX17" fmla="*/ 2876 w 10000"/>
              <a:gd name="connsiteY17" fmla="*/ 1099 h 10000"/>
              <a:gd name="connsiteX18" fmla="*/ 2562 w 10000"/>
              <a:gd name="connsiteY18" fmla="*/ 1228 h 10000"/>
              <a:gd name="connsiteX19" fmla="*/ 2247 w 10000"/>
              <a:gd name="connsiteY19" fmla="*/ 1365 h 10000"/>
              <a:gd name="connsiteX20" fmla="*/ 1955 w 10000"/>
              <a:gd name="connsiteY20" fmla="*/ 1503 h 10000"/>
              <a:gd name="connsiteX21" fmla="*/ 1685 w 10000"/>
              <a:gd name="connsiteY21" fmla="*/ 1649 h 10000"/>
              <a:gd name="connsiteX22" fmla="*/ 1416 w 10000"/>
              <a:gd name="connsiteY22" fmla="*/ 1803 h 10000"/>
              <a:gd name="connsiteX23" fmla="*/ 1191 w 10000"/>
              <a:gd name="connsiteY23" fmla="*/ 1958 h 10000"/>
              <a:gd name="connsiteX24" fmla="*/ 966 w 10000"/>
              <a:gd name="connsiteY24" fmla="*/ 2121 h 10000"/>
              <a:gd name="connsiteX25" fmla="*/ 787 w 10000"/>
              <a:gd name="connsiteY25" fmla="*/ 2293 h 10000"/>
              <a:gd name="connsiteX26" fmla="*/ 607 w 10000"/>
              <a:gd name="connsiteY26" fmla="*/ 2456 h 10000"/>
              <a:gd name="connsiteX27" fmla="*/ 449 w 10000"/>
              <a:gd name="connsiteY27" fmla="*/ 2636 h 10000"/>
              <a:gd name="connsiteX28" fmla="*/ 315 w 10000"/>
              <a:gd name="connsiteY28" fmla="*/ 2808 h 10000"/>
              <a:gd name="connsiteX29" fmla="*/ 202 w 10000"/>
              <a:gd name="connsiteY29" fmla="*/ 2988 h 10000"/>
              <a:gd name="connsiteX30" fmla="*/ 112 w 10000"/>
              <a:gd name="connsiteY30" fmla="*/ 3177 h 10000"/>
              <a:gd name="connsiteX31" fmla="*/ 67 w 10000"/>
              <a:gd name="connsiteY31" fmla="*/ 3366 h 10000"/>
              <a:gd name="connsiteX32" fmla="*/ 22 w 10000"/>
              <a:gd name="connsiteY32" fmla="*/ 3555 h 10000"/>
              <a:gd name="connsiteX33" fmla="*/ 0 w 10000"/>
              <a:gd name="connsiteY33" fmla="*/ 3744 h 10000"/>
              <a:gd name="connsiteX34" fmla="*/ 0 w 10000"/>
              <a:gd name="connsiteY34" fmla="*/ 3744 h 10000"/>
              <a:gd name="connsiteX35" fmla="*/ 22 w 10000"/>
              <a:gd name="connsiteY35" fmla="*/ 4019 h 10000"/>
              <a:gd name="connsiteX36" fmla="*/ 90 w 10000"/>
              <a:gd name="connsiteY36" fmla="*/ 4268 h 10000"/>
              <a:gd name="connsiteX37" fmla="*/ 180 w 10000"/>
              <a:gd name="connsiteY37" fmla="*/ 4517 h 10000"/>
              <a:gd name="connsiteX38" fmla="*/ 247 w 10000"/>
              <a:gd name="connsiteY38" fmla="*/ 4629 h 10000"/>
              <a:gd name="connsiteX39" fmla="*/ 337 w 10000"/>
              <a:gd name="connsiteY39" fmla="*/ 4749 h 10000"/>
              <a:gd name="connsiteX40" fmla="*/ 427 w 10000"/>
              <a:gd name="connsiteY40" fmla="*/ 4869 h 10000"/>
              <a:gd name="connsiteX41" fmla="*/ 562 w 10000"/>
              <a:gd name="connsiteY41" fmla="*/ 4989 h 10000"/>
              <a:gd name="connsiteX42" fmla="*/ 831 w 10000"/>
              <a:gd name="connsiteY42" fmla="*/ 5243 h 10000"/>
              <a:gd name="connsiteX43" fmla="*/ 1191 w 10000"/>
              <a:gd name="connsiteY43" fmla="*/ 5509 h 10000"/>
              <a:gd name="connsiteX44" fmla="*/ 1618 w 10000"/>
              <a:gd name="connsiteY44" fmla="*/ 5801 h 10000"/>
              <a:gd name="connsiteX45" fmla="*/ 2135 w 10000"/>
              <a:gd name="connsiteY45" fmla="*/ 6119 h 10000"/>
              <a:gd name="connsiteX46" fmla="*/ 2764 w 10000"/>
              <a:gd name="connsiteY46" fmla="*/ 6471 h 10000"/>
              <a:gd name="connsiteX47" fmla="*/ 3483 w 10000"/>
              <a:gd name="connsiteY47" fmla="*/ 6874 h 10000"/>
              <a:gd name="connsiteX48" fmla="*/ 4292 w 10000"/>
              <a:gd name="connsiteY48" fmla="*/ 7329 h 10000"/>
              <a:gd name="connsiteX49" fmla="*/ 6292 w 10000"/>
              <a:gd name="connsiteY49" fmla="*/ 8420 h 10000"/>
              <a:gd name="connsiteX50" fmla="*/ 8809 w 10000"/>
              <a:gd name="connsiteY50" fmla="*/ 9794 h 10000"/>
              <a:gd name="connsiteX51" fmla="*/ 8809 w 10000"/>
              <a:gd name="connsiteY51" fmla="*/ 9794 h 10000"/>
              <a:gd name="connsiteX52" fmla="*/ 8921 w 10000"/>
              <a:gd name="connsiteY52" fmla="*/ 9845 h 10000"/>
              <a:gd name="connsiteX53" fmla="*/ 9056 w 10000"/>
              <a:gd name="connsiteY53" fmla="*/ 9897 h 10000"/>
              <a:gd name="connsiteX54" fmla="*/ 9191 w 10000"/>
              <a:gd name="connsiteY54" fmla="*/ 9931 h 10000"/>
              <a:gd name="connsiteX55" fmla="*/ 9348 w 10000"/>
              <a:gd name="connsiteY55" fmla="*/ 9957 h 10000"/>
              <a:gd name="connsiteX56" fmla="*/ 9506 w 10000"/>
              <a:gd name="connsiteY56" fmla="*/ 9983 h 10000"/>
              <a:gd name="connsiteX57" fmla="*/ 9663 w 10000"/>
              <a:gd name="connsiteY57" fmla="*/ 9991 h 10000"/>
              <a:gd name="connsiteX58" fmla="*/ 9843 w 10000"/>
              <a:gd name="connsiteY58" fmla="*/ 10000 h 10000"/>
              <a:gd name="connsiteX0" fmla="*/ 9843 w 9843"/>
              <a:gd name="connsiteY0" fmla="*/ 9991 h 9991"/>
              <a:gd name="connsiteX1" fmla="*/ 9303 w 9843"/>
              <a:gd name="connsiteY1" fmla="*/ 0 h 9991"/>
              <a:gd name="connsiteX2" fmla="*/ 8809 w 9843"/>
              <a:gd name="connsiteY2" fmla="*/ 8 h 9991"/>
              <a:gd name="connsiteX3" fmla="*/ 8315 w 9843"/>
              <a:gd name="connsiteY3" fmla="*/ 34 h 9991"/>
              <a:gd name="connsiteX4" fmla="*/ 7843 w 9843"/>
              <a:gd name="connsiteY4" fmla="*/ 68 h 9991"/>
              <a:gd name="connsiteX5" fmla="*/ 7371 w 9843"/>
              <a:gd name="connsiteY5" fmla="*/ 111 h 9991"/>
              <a:gd name="connsiteX6" fmla="*/ 6899 w 9843"/>
              <a:gd name="connsiteY6" fmla="*/ 163 h 9991"/>
              <a:gd name="connsiteX7" fmla="*/ 6449 w 9843"/>
              <a:gd name="connsiteY7" fmla="*/ 214 h 9991"/>
              <a:gd name="connsiteX8" fmla="*/ 6000 w 9843"/>
              <a:gd name="connsiteY8" fmla="*/ 283 h 9991"/>
              <a:gd name="connsiteX9" fmla="*/ 5551 w 9843"/>
              <a:gd name="connsiteY9" fmla="*/ 360 h 9991"/>
              <a:gd name="connsiteX10" fmla="*/ 5146 w 9843"/>
              <a:gd name="connsiteY10" fmla="*/ 446 h 9991"/>
              <a:gd name="connsiteX11" fmla="*/ 4719 w 9843"/>
              <a:gd name="connsiteY11" fmla="*/ 532 h 9991"/>
              <a:gd name="connsiteX12" fmla="*/ 4337 w 9843"/>
              <a:gd name="connsiteY12" fmla="*/ 635 h 9991"/>
              <a:gd name="connsiteX13" fmla="*/ 3955 w 9843"/>
              <a:gd name="connsiteY13" fmla="*/ 738 h 9991"/>
              <a:gd name="connsiteX14" fmla="*/ 3573 w 9843"/>
              <a:gd name="connsiteY14" fmla="*/ 850 h 9991"/>
              <a:gd name="connsiteX15" fmla="*/ 3213 w 9843"/>
              <a:gd name="connsiteY15" fmla="*/ 961 h 9991"/>
              <a:gd name="connsiteX16" fmla="*/ 2876 w 9843"/>
              <a:gd name="connsiteY16" fmla="*/ 1090 h 9991"/>
              <a:gd name="connsiteX17" fmla="*/ 2562 w 9843"/>
              <a:gd name="connsiteY17" fmla="*/ 1219 h 9991"/>
              <a:gd name="connsiteX18" fmla="*/ 2247 w 9843"/>
              <a:gd name="connsiteY18" fmla="*/ 1356 h 9991"/>
              <a:gd name="connsiteX19" fmla="*/ 1955 w 9843"/>
              <a:gd name="connsiteY19" fmla="*/ 1494 h 9991"/>
              <a:gd name="connsiteX20" fmla="*/ 1685 w 9843"/>
              <a:gd name="connsiteY20" fmla="*/ 1640 h 9991"/>
              <a:gd name="connsiteX21" fmla="*/ 1416 w 9843"/>
              <a:gd name="connsiteY21" fmla="*/ 1794 h 9991"/>
              <a:gd name="connsiteX22" fmla="*/ 1191 w 9843"/>
              <a:gd name="connsiteY22" fmla="*/ 1949 h 9991"/>
              <a:gd name="connsiteX23" fmla="*/ 966 w 9843"/>
              <a:gd name="connsiteY23" fmla="*/ 2112 h 9991"/>
              <a:gd name="connsiteX24" fmla="*/ 787 w 9843"/>
              <a:gd name="connsiteY24" fmla="*/ 2284 h 9991"/>
              <a:gd name="connsiteX25" fmla="*/ 607 w 9843"/>
              <a:gd name="connsiteY25" fmla="*/ 2447 h 9991"/>
              <a:gd name="connsiteX26" fmla="*/ 449 w 9843"/>
              <a:gd name="connsiteY26" fmla="*/ 2627 h 9991"/>
              <a:gd name="connsiteX27" fmla="*/ 315 w 9843"/>
              <a:gd name="connsiteY27" fmla="*/ 2799 h 9991"/>
              <a:gd name="connsiteX28" fmla="*/ 202 w 9843"/>
              <a:gd name="connsiteY28" fmla="*/ 2979 h 9991"/>
              <a:gd name="connsiteX29" fmla="*/ 112 w 9843"/>
              <a:gd name="connsiteY29" fmla="*/ 3168 h 9991"/>
              <a:gd name="connsiteX30" fmla="*/ 67 w 9843"/>
              <a:gd name="connsiteY30" fmla="*/ 3357 h 9991"/>
              <a:gd name="connsiteX31" fmla="*/ 22 w 9843"/>
              <a:gd name="connsiteY31" fmla="*/ 3546 h 9991"/>
              <a:gd name="connsiteX32" fmla="*/ 0 w 9843"/>
              <a:gd name="connsiteY32" fmla="*/ 3735 h 9991"/>
              <a:gd name="connsiteX33" fmla="*/ 0 w 9843"/>
              <a:gd name="connsiteY33" fmla="*/ 3735 h 9991"/>
              <a:gd name="connsiteX34" fmla="*/ 22 w 9843"/>
              <a:gd name="connsiteY34" fmla="*/ 4010 h 9991"/>
              <a:gd name="connsiteX35" fmla="*/ 90 w 9843"/>
              <a:gd name="connsiteY35" fmla="*/ 4259 h 9991"/>
              <a:gd name="connsiteX36" fmla="*/ 180 w 9843"/>
              <a:gd name="connsiteY36" fmla="*/ 4508 h 9991"/>
              <a:gd name="connsiteX37" fmla="*/ 247 w 9843"/>
              <a:gd name="connsiteY37" fmla="*/ 4620 h 9991"/>
              <a:gd name="connsiteX38" fmla="*/ 337 w 9843"/>
              <a:gd name="connsiteY38" fmla="*/ 4740 h 9991"/>
              <a:gd name="connsiteX39" fmla="*/ 427 w 9843"/>
              <a:gd name="connsiteY39" fmla="*/ 4860 h 9991"/>
              <a:gd name="connsiteX40" fmla="*/ 562 w 9843"/>
              <a:gd name="connsiteY40" fmla="*/ 4980 h 9991"/>
              <a:gd name="connsiteX41" fmla="*/ 831 w 9843"/>
              <a:gd name="connsiteY41" fmla="*/ 5234 h 9991"/>
              <a:gd name="connsiteX42" fmla="*/ 1191 w 9843"/>
              <a:gd name="connsiteY42" fmla="*/ 5500 h 9991"/>
              <a:gd name="connsiteX43" fmla="*/ 1618 w 9843"/>
              <a:gd name="connsiteY43" fmla="*/ 5792 h 9991"/>
              <a:gd name="connsiteX44" fmla="*/ 2135 w 9843"/>
              <a:gd name="connsiteY44" fmla="*/ 6110 h 9991"/>
              <a:gd name="connsiteX45" fmla="*/ 2764 w 9843"/>
              <a:gd name="connsiteY45" fmla="*/ 6462 h 9991"/>
              <a:gd name="connsiteX46" fmla="*/ 3483 w 9843"/>
              <a:gd name="connsiteY46" fmla="*/ 6865 h 9991"/>
              <a:gd name="connsiteX47" fmla="*/ 4292 w 9843"/>
              <a:gd name="connsiteY47" fmla="*/ 7320 h 9991"/>
              <a:gd name="connsiteX48" fmla="*/ 6292 w 9843"/>
              <a:gd name="connsiteY48" fmla="*/ 8411 h 9991"/>
              <a:gd name="connsiteX49" fmla="*/ 8809 w 9843"/>
              <a:gd name="connsiteY49" fmla="*/ 9785 h 9991"/>
              <a:gd name="connsiteX50" fmla="*/ 8809 w 9843"/>
              <a:gd name="connsiteY50" fmla="*/ 9785 h 9991"/>
              <a:gd name="connsiteX51" fmla="*/ 8921 w 9843"/>
              <a:gd name="connsiteY51" fmla="*/ 9836 h 9991"/>
              <a:gd name="connsiteX52" fmla="*/ 9056 w 9843"/>
              <a:gd name="connsiteY52" fmla="*/ 9888 h 9991"/>
              <a:gd name="connsiteX53" fmla="*/ 9191 w 9843"/>
              <a:gd name="connsiteY53" fmla="*/ 9922 h 9991"/>
              <a:gd name="connsiteX54" fmla="*/ 9348 w 9843"/>
              <a:gd name="connsiteY54" fmla="*/ 9948 h 9991"/>
              <a:gd name="connsiteX55" fmla="*/ 9506 w 9843"/>
              <a:gd name="connsiteY55" fmla="*/ 9974 h 9991"/>
              <a:gd name="connsiteX56" fmla="*/ 9663 w 9843"/>
              <a:gd name="connsiteY56" fmla="*/ 9982 h 9991"/>
              <a:gd name="connsiteX57" fmla="*/ 9843 w 9843"/>
              <a:gd name="connsiteY57" fmla="*/ 9991 h 9991"/>
              <a:gd name="connsiteX0" fmla="*/ 10000 w 10000"/>
              <a:gd name="connsiteY0" fmla="*/ 9992 h 9992"/>
              <a:gd name="connsiteX1" fmla="*/ 8950 w 10000"/>
              <a:gd name="connsiteY1" fmla="*/ 0 h 9992"/>
              <a:gd name="connsiteX2" fmla="*/ 8448 w 10000"/>
              <a:gd name="connsiteY2" fmla="*/ 26 h 9992"/>
              <a:gd name="connsiteX3" fmla="*/ 7968 w 10000"/>
              <a:gd name="connsiteY3" fmla="*/ 60 h 9992"/>
              <a:gd name="connsiteX4" fmla="*/ 7489 w 10000"/>
              <a:gd name="connsiteY4" fmla="*/ 103 h 9992"/>
              <a:gd name="connsiteX5" fmla="*/ 7009 w 10000"/>
              <a:gd name="connsiteY5" fmla="*/ 155 h 9992"/>
              <a:gd name="connsiteX6" fmla="*/ 6552 w 10000"/>
              <a:gd name="connsiteY6" fmla="*/ 206 h 9992"/>
              <a:gd name="connsiteX7" fmla="*/ 6096 w 10000"/>
              <a:gd name="connsiteY7" fmla="*/ 275 h 9992"/>
              <a:gd name="connsiteX8" fmla="*/ 5640 w 10000"/>
              <a:gd name="connsiteY8" fmla="*/ 352 h 9992"/>
              <a:gd name="connsiteX9" fmla="*/ 5228 w 10000"/>
              <a:gd name="connsiteY9" fmla="*/ 438 h 9992"/>
              <a:gd name="connsiteX10" fmla="*/ 4794 w 10000"/>
              <a:gd name="connsiteY10" fmla="*/ 524 h 9992"/>
              <a:gd name="connsiteX11" fmla="*/ 4406 w 10000"/>
              <a:gd name="connsiteY11" fmla="*/ 628 h 9992"/>
              <a:gd name="connsiteX12" fmla="*/ 4018 w 10000"/>
              <a:gd name="connsiteY12" fmla="*/ 731 h 9992"/>
              <a:gd name="connsiteX13" fmla="*/ 3630 w 10000"/>
              <a:gd name="connsiteY13" fmla="*/ 843 h 9992"/>
              <a:gd name="connsiteX14" fmla="*/ 3264 w 10000"/>
              <a:gd name="connsiteY14" fmla="*/ 954 h 9992"/>
              <a:gd name="connsiteX15" fmla="*/ 2922 w 10000"/>
              <a:gd name="connsiteY15" fmla="*/ 1083 h 9992"/>
              <a:gd name="connsiteX16" fmla="*/ 2603 w 10000"/>
              <a:gd name="connsiteY16" fmla="*/ 1212 h 9992"/>
              <a:gd name="connsiteX17" fmla="*/ 2283 w 10000"/>
              <a:gd name="connsiteY17" fmla="*/ 1349 h 9992"/>
              <a:gd name="connsiteX18" fmla="*/ 1986 w 10000"/>
              <a:gd name="connsiteY18" fmla="*/ 1487 h 9992"/>
              <a:gd name="connsiteX19" fmla="*/ 1712 w 10000"/>
              <a:gd name="connsiteY19" fmla="*/ 1633 h 9992"/>
              <a:gd name="connsiteX20" fmla="*/ 1439 w 10000"/>
              <a:gd name="connsiteY20" fmla="*/ 1788 h 9992"/>
              <a:gd name="connsiteX21" fmla="*/ 1210 w 10000"/>
              <a:gd name="connsiteY21" fmla="*/ 1943 h 9992"/>
              <a:gd name="connsiteX22" fmla="*/ 981 w 10000"/>
              <a:gd name="connsiteY22" fmla="*/ 2106 h 9992"/>
              <a:gd name="connsiteX23" fmla="*/ 800 w 10000"/>
              <a:gd name="connsiteY23" fmla="*/ 2278 h 9992"/>
              <a:gd name="connsiteX24" fmla="*/ 617 w 10000"/>
              <a:gd name="connsiteY24" fmla="*/ 2441 h 9992"/>
              <a:gd name="connsiteX25" fmla="*/ 456 w 10000"/>
              <a:gd name="connsiteY25" fmla="*/ 2621 h 9992"/>
              <a:gd name="connsiteX26" fmla="*/ 320 w 10000"/>
              <a:gd name="connsiteY26" fmla="*/ 2794 h 9992"/>
              <a:gd name="connsiteX27" fmla="*/ 205 w 10000"/>
              <a:gd name="connsiteY27" fmla="*/ 2974 h 9992"/>
              <a:gd name="connsiteX28" fmla="*/ 114 w 10000"/>
              <a:gd name="connsiteY28" fmla="*/ 3163 h 9992"/>
              <a:gd name="connsiteX29" fmla="*/ 68 w 10000"/>
              <a:gd name="connsiteY29" fmla="*/ 3352 h 9992"/>
              <a:gd name="connsiteX30" fmla="*/ 22 w 10000"/>
              <a:gd name="connsiteY30" fmla="*/ 3541 h 9992"/>
              <a:gd name="connsiteX31" fmla="*/ 0 w 10000"/>
              <a:gd name="connsiteY31" fmla="*/ 3730 h 9992"/>
              <a:gd name="connsiteX32" fmla="*/ 0 w 10000"/>
              <a:gd name="connsiteY32" fmla="*/ 3730 h 9992"/>
              <a:gd name="connsiteX33" fmla="*/ 22 w 10000"/>
              <a:gd name="connsiteY33" fmla="*/ 4006 h 9992"/>
              <a:gd name="connsiteX34" fmla="*/ 91 w 10000"/>
              <a:gd name="connsiteY34" fmla="*/ 4255 h 9992"/>
              <a:gd name="connsiteX35" fmla="*/ 183 w 10000"/>
              <a:gd name="connsiteY35" fmla="*/ 4504 h 9992"/>
              <a:gd name="connsiteX36" fmla="*/ 251 w 10000"/>
              <a:gd name="connsiteY36" fmla="*/ 4616 h 9992"/>
              <a:gd name="connsiteX37" fmla="*/ 342 w 10000"/>
              <a:gd name="connsiteY37" fmla="*/ 4736 h 9992"/>
              <a:gd name="connsiteX38" fmla="*/ 434 w 10000"/>
              <a:gd name="connsiteY38" fmla="*/ 4856 h 9992"/>
              <a:gd name="connsiteX39" fmla="*/ 571 w 10000"/>
              <a:gd name="connsiteY39" fmla="*/ 4976 h 9992"/>
              <a:gd name="connsiteX40" fmla="*/ 844 w 10000"/>
              <a:gd name="connsiteY40" fmla="*/ 5231 h 9992"/>
              <a:gd name="connsiteX41" fmla="*/ 1210 w 10000"/>
              <a:gd name="connsiteY41" fmla="*/ 5497 h 9992"/>
              <a:gd name="connsiteX42" fmla="*/ 1644 w 10000"/>
              <a:gd name="connsiteY42" fmla="*/ 5789 h 9992"/>
              <a:gd name="connsiteX43" fmla="*/ 2169 w 10000"/>
              <a:gd name="connsiteY43" fmla="*/ 6108 h 9992"/>
              <a:gd name="connsiteX44" fmla="*/ 2808 w 10000"/>
              <a:gd name="connsiteY44" fmla="*/ 6460 h 9992"/>
              <a:gd name="connsiteX45" fmla="*/ 3539 w 10000"/>
              <a:gd name="connsiteY45" fmla="*/ 6863 h 9992"/>
              <a:gd name="connsiteX46" fmla="*/ 4360 w 10000"/>
              <a:gd name="connsiteY46" fmla="*/ 7319 h 9992"/>
              <a:gd name="connsiteX47" fmla="*/ 6392 w 10000"/>
              <a:gd name="connsiteY47" fmla="*/ 8411 h 9992"/>
              <a:gd name="connsiteX48" fmla="*/ 8950 w 10000"/>
              <a:gd name="connsiteY48" fmla="*/ 9786 h 9992"/>
              <a:gd name="connsiteX49" fmla="*/ 8950 w 10000"/>
              <a:gd name="connsiteY49" fmla="*/ 9786 h 9992"/>
              <a:gd name="connsiteX50" fmla="*/ 9063 w 10000"/>
              <a:gd name="connsiteY50" fmla="*/ 9837 h 9992"/>
              <a:gd name="connsiteX51" fmla="*/ 9200 w 10000"/>
              <a:gd name="connsiteY51" fmla="*/ 9889 h 9992"/>
              <a:gd name="connsiteX52" fmla="*/ 9338 w 10000"/>
              <a:gd name="connsiteY52" fmla="*/ 9923 h 9992"/>
              <a:gd name="connsiteX53" fmla="*/ 9497 w 10000"/>
              <a:gd name="connsiteY53" fmla="*/ 9949 h 9992"/>
              <a:gd name="connsiteX54" fmla="*/ 9658 w 10000"/>
              <a:gd name="connsiteY54" fmla="*/ 9975 h 9992"/>
              <a:gd name="connsiteX55" fmla="*/ 9817 w 10000"/>
              <a:gd name="connsiteY55" fmla="*/ 9983 h 9992"/>
              <a:gd name="connsiteX56" fmla="*/ 10000 w 10000"/>
              <a:gd name="connsiteY56" fmla="*/ 9992 h 9992"/>
              <a:gd name="connsiteX0" fmla="*/ 10000 w 10000"/>
              <a:gd name="connsiteY0" fmla="*/ 10000 h 10000"/>
              <a:gd name="connsiteX1" fmla="*/ 8950 w 10000"/>
              <a:gd name="connsiteY1" fmla="*/ 0 h 10000"/>
              <a:gd name="connsiteX2" fmla="*/ 7968 w 10000"/>
              <a:gd name="connsiteY2" fmla="*/ 60 h 10000"/>
              <a:gd name="connsiteX3" fmla="*/ 7489 w 10000"/>
              <a:gd name="connsiteY3" fmla="*/ 103 h 10000"/>
              <a:gd name="connsiteX4" fmla="*/ 7009 w 10000"/>
              <a:gd name="connsiteY4" fmla="*/ 155 h 10000"/>
              <a:gd name="connsiteX5" fmla="*/ 6552 w 10000"/>
              <a:gd name="connsiteY5" fmla="*/ 206 h 10000"/>
              <a:gd name="connsiteX6" fmla="*/ 6096 w 10000"/>
              <a:gd name="connsiteY6" fmla="*/ 275 h 10000"/>
              <a:gd name="connsiteX7" fmla="*/ 5640 w 10000"/>
              <a:gd name="connsiteY7" fmla="*/ 352 h 10000"/>
              <a:gd name="connsiteX8" fmla="*/ 5228 w 10000"/>
              <a:gd name="connsiteY8" fmla="*/ 438 h 10000"/>
              <a:gd name="connsiteX9" fmla="*/ 4794 w 10000"/>
              <a:gd name="connsiteY9" fmla="*/ 524 h 10000"/>
              <a:gd name="connsiteX10" fmla="*/ 4406 w 10000"/>
              <a:gd name="connsiteY10" fmla="*/ 629 h 10000"/>
              <a:gd name="connsiteX11" fmla="*/ 4018 w 10000"/>
              <a:gd name="connsiteY11" fmla="*/ 732 h 10000"/>
              <a:gd name="connsiteX12" fmla="*/ 3630 w 10000"/>
              <a:gd name="connsiteY12" fmla="*/ 844 h 10000"/>
              <a:gd name="connsiteX13" fmla="*/ 3264 w 10000"/>
              <a:gd name="connsiteY13" fmla="*/ 955 h 10000"/>
              <a:gd name="connsiteX14" fmla="*/ 2922 w 10000"/>
              <a:gd name="connsiteY14" fmla="*/ 1084 h 10000"/>
              <a:gd name="connsiteX15" fmla="*/ 2603 w 10000"/>
              <a:gd name="connsiteY15" fmla="*/ 1213 h 10000"/>
              <a:gd name="connsiteX16" fmla="*/ 2283 w 10000"/>
              <a:gd name="connsiteY16" fmla="*/ 1350 h 10000"/>
              <a:gd name="connsiteX17" fmla="*/ 1986 w 10000"/>
              <a:gd name="connsiteY17" fmla="*/ 1488 h 10000"/>
              <a:gd name="connsiteX18" fmla="*/ 1712 w 10000"/>
              <a:gd name="connsiteY18" fmla="*/ 1634 h 10000"/>
              <a:gd name="connsiteX19" fmla="*/ 1439 w 10000"/>
              <a:gd name="connsiteY19" fmla="*/ 1789 h 10000"/>
              <a:gd name="connsiteX20" fmla="*/ 1210 w 10000"/>
              <a:gd name="connsiteY20" fmla="*/ 1945 h 10000"/>
              <a:gd name="connsiteX21" fmla="*/ 981 w 10000"/>
              <a:gd name="connsiteY21" fmla="*/ 2108 h 10000"/>
              <a:gd name="connsiteX22" fmla="*/ 800 w 10000"/>
              <a:gd name="connsiteY22" fmla="*/ 2280 h 10000"/>
              <a:gd name="connsiteX23" fmla="*/ 617 w 10000"/>
              <a:gd name="connsiteY23" fmla="*/ 2443 h 10000"/>
              <a:gd name="connsiteX24" fmla="*/ 456 w 10000"/>
              <a:gd name="connsiteY24" fmla="*/ 2623 h 10000"/>
              <a:gd name="connsiteX25" fmla="*/ 320 w 10000"/>
              <a:gd name="connsiteY25" fmla="*/ 2796 h 10000"/>
              <a:gd name="connsiteX26" fmla="*/ 205 w 10000"/>
              <a:gd name="connsiteY26" fmla="*/ 2976 h 10000"/>
              <a:gd name="connsiteX27" fmla="*/ 114 w 10000"/>
              <a:gd name="connsiteY27" fmla="*/ 3166 h 10000"/>
              <a:gd name="connsiteX28" fmla="*/ 68 w 10000"/>
              <a:gd name="connsiteY28" fmla="*/ 3355 h 10000"/>
              <a:gd name="connsiteX29" fmla="*/ 22 w 10000"/>
              <a:gd name="connsiteY29" fmla="*/ 3544 h 10000"/>
              <a:gd name="connsiteX30" fmla="*/ 0 w 10000"/>
              <a:gd name="connsiteY30" fmla="*/ 3733 h 10000"/>
              <a:gd name="connsiteX31" fmla="*/ 0 w 10000"/>
              <a:gd name="connsiteY31" fmla="*/ 3733 h 10000"/>
              <a:gd name="connsiteX32" fmla="*/ 22 w 10000"/>
              <a:gd name="connsiteY32" fmla="*/ 4009 h 10000"/>
              <a:gd name="connsiteX33" fmla="*/ 91 w 10000"/>
              <a:gd name="connsiteY33" fmla="*/ 4258 h 10000"/>
              <a:gd name="connsiteX34" fmla="*/ 183 w 10000"/>
              <a:gd name="connsiteY34" fmla="*/ 4508 h 10000"/>
              <a:gd name="connsiteX35" fmla="*/ 251 w 10000"/>
              <a:gd name="connsiteY35" fmla="*/ 4620 h 10000"/>
              <a:gd name="connsiteX36" fmla="*/ 342 w 10000"/>
              <a:gd name="connsiteY36" fmla="*/ 4740 h 10000"/>
              <a:gd name="connsiteX37" fmla="*/ 434 w 10000"/>
              <a:gd name="connsiteY37" fmla="*/ 4860 h 10000"/>
              <a:gd name="connsiteX38" fmla="*/ 571 w 10000"/>
              <a:gd name="connsiteY38" fmla="*/ 4980 h 10000"/>
              <a:gd name="connsiteX39" fmla="*/ 844 w 10000"/>
              <a:gd name="connsiteY39" fmla="*/ 5235 h 10000"/>
              <a:gd name="connsiteX40" fmla="*/ 1210 w 10000"/>
              <a:gd name="connsiteY40" fmla="*/ 5501 h 10000"/>
              <a:gd name="connsiteX41" fmla="*/ 1644 w 10000"/>
              <a:gd name="connsiteY41" fmla="*/ 5794 h 10000"/>
              <a:gd name="connsiteX42" fmla="*/ 2169 w 10000"/>
              <a:gd name="connsiteY42" fmla="*/ 6113 h 10000"/>
              <a:gd name="connsiteX43" fmla="*/ 2808 w 10000"/>
              <a:gd name="connsiteY43" fmla="*/ 6465 h 10000"/>
              <a:gd name="connsiteX44" fmla="*/ 3539 w 10000"/>
              <a:gd name="connsiteY44" fmla="*/ 6868 h 10000"/>
              <a:gd name="connsiteX45" fmla="*/ 4360 w 10000"/>
              <a:gd name="connsiteY45" fmla="*/ 7325 h 10000"/>
              <a:gd name="connsiteX46" fmla="*/ 6392 w 10000"/>
              <a:gd name="connsiteY46" fmla="*/ 8418 h 10000"/>
              <a:gd name="connsiteX47" fmla="*/ 8950 w 10000"/>
              <a:gd name="connsiteY47" fmla="*/ 9794 h 10000"/>
              <a:gd name="connsiteX48" fmla="*/ 8950 w 10000"/>
              <a:gd name="connsiteY48" fmla="*/ 9794 h 10000"/>
              <a:gd name="connsiteX49" fmla="*/ 9063 w 10000"/>
              <a:gd name="connsiteY49" fmla="*/ 9845 h 10000"/>
              <a:gd name="connsiteX50" fmla="*/ 9200 w 10000"/>
              <a:gd name="connsiteY50" fmla="*/ 9897 h 10000"/>
              <a:gd name="connsiteX51" fmla="*/ 9338 w 10000"/>
              <a:gd name="connsiteY51" fmla="*/ 9931 h 10000"/>
              <a:gd name="connsiteX52" fmla="*/ 9497 w 10000"/>
              <a:gd name="connsiteY52" fmla="*/ 9957 h 10000"/>
              <a:gd name="connsiteX53" fmla="*/ 9658 w 10000"/>
              <a:gd name="connsiteY53" fmla="*/ 9983 h 10000"/>
              <a:gd name="connsiteX54" fmla="*/ 9817 w 10000"/>
              <a:gd name="connsiteY54" fmla="*/ 9991 h 10000"/>
              <a:gd name="connsiteX55" fmla="*/ 10000 w 10000"/>
              <a:gd name="connsiteY55" fmla="*/ 10000 h 10000"/>
              <a:gd name="connsiteX0" fmla="*/ 10000 w 10000"/>
              <a:gd name="connsiteY0" fmla="*/ 10665 h 10665"/>
              <a:gd name="connsiteX1" fmla="*/ 7968 w 10000"/>
              <a:gd name="connsiteY1" fmla="*/ 725 h 10665"/>
              <a:gd name="connsiteX2" fmla="*/ 7489 w 10000"/>
              <a:gd name="connsiteY2" fmla="*/ 768 h 10665"/>
              <a:gd name="connsiteX3" fmla="*/ 7009 w 10000"/>
              <a:gd name="connsiteY3" fmla="*/ 820 h 10665"/>
              <a:gd name="connsiteX4" fmla="*/ 6552 w 10000"/>
              <a:gd name="connsiteY4" fmla="*/ 871 h 10665"/>
              <a:gd name="connsiteX5" fmla="*/ 6096 w 10000"/>
              <a:gd name="connsiteY5" fmla="*/ 940 h 10665"/>
              <a:gd name="connsiteX6" fmla="*/ 5640 w 10000"/>
              <a:gd name="connsiteY6" fmla="*/ 1017 h 10665"/>
              <a:gd name="connsiteX7" fmla="*/ 5228 w 10000"/>
              <a:gd name="connsiteY7" fmla="*/ 1103 h 10665"/>
              <a:gd name="connsiteX8" fmla="*/ 4794 w 10000"/>
              <a:gd name="connsiteY8" fmla="*/ 1189 h 10665"/>
              <a:gd name="connsiteX9" fmla="*/ 4406 w 10000"/>
              <a:gd name="connsiteY9" fmla="*/ 1294 h 10665"/>
              <a:gd name="connsiteX10" fmla="*/ 4018 w 10000"/>
              <a:gd name="connsiteY10" fmla="*/ 1397 h 10665"/>
              <a:gd name="connsiteX11" fmla="*/ 3630 w 10000"/>
              <a:gd name="connsiteY11" fmla="*/ 1509 h 10665"/>
              <a:gd name="connsiteX12" fmla="*/ 3264 w 10000"/>
              <a:gd name="connsiteY12" fmla="*/ 1620 h 10665"/>
              <a:gd name="connsiteX13" fmla="*/ 2922 w 10000"/>
              <a:gd name="connsiteY13" fmla="*/ 1749 h 10665"/>
              <a:gd name="connsiteX14" fmla="*/ 2603 w 10000"/>
              <a:gd name="connsiteY14" fmla="*/ 1878 h 10665"/>
              <a:gd name="connsiteX15" fmla="*/ 2283 w 10000"/>
              <a:gd name="connsiteY15" fmla="*/ 2015 h 10665"/>
              <a:gd name="connsiteX16" fmla="*/ 1986 w 10000"/>
              <a:gd name="connsiteY16" fmla="*/ 2153 h 10665"/>
              <a:gd name="connsiteX17" fmla="*/ 1712 w 10000"/>
              <a:gd name="connsiteY17" fmla="*/ 2299 h 10665"/>
              <a:gd name="connsiteX18" fmla="*/ 1439 w 10000"/>
              <a:gd name="connsiteY18" fmla="*/ 2454 h 10665"/>
              <a:gd name="connsiteX19" fmla="*/ 1210 w 10000"/>
              <a:gd name="connsiteY19" fmla="*/ 2610 h 10665"/>
              <a:gd name="connsiteX20" fmla="*/ 981 w 10000"/>
              <a:gd name="connsiteY20" fmla="*/ 2773 h 10665"/>
              <a:gd name="connsiteX21" fmla="*/ 800 w 10000"/>
              <a:gd name="connsiteY21" fmla="*/ 2945 h 10665"/>
              <a:gd name="connsiteX22" fmla="*/ 617 w 10000"/>
              <a:gd name="connsiteY22" fmla="*/ 3108 h 10665"/>
              <a:gd name="connsiteX23" fmla="*/ 456 w 10000"/>
              <a:gd name="connsiteY23" fmla="*/ 3288 h 10665"/>
              <a:gd name="connsiteX24" fmla="*/ 320 w 10000"/>
              <a:gd name="connsiteY24" fmla="*/ 3461 h 10665"/>
              <a:gd name="connsiteX25" fmla="*/ 205 w 10000"/>
              <a:gd name="connsiteY25" fmla="*/ 3641 h 10665"/>
              <a:gd name="connsiteX26" fmla="*/ 114 w 10000"/>
              <a:gd name="connsiteY26" fmla="*/ 3831 h 10665"/>
              <a:gd name="connsiteX27" fmla="*/ 68 w 10000"/>
              <a:gd name="connsiteY27" fmla="*/ 4020 h 10665"/>
              <a:gd name="connsiteX28" fmla="*/ 22 w 10000"/>
              <a:gd name="connsiteY28" fmla="*/ 4209 h 10665"/>
              <a:gd name="connsiteX29" fmla="*/ 0 w 10000"/>
              <a:gd name="connsiteY29" fmla="*/ 4398 h 10665"/>
              <a:gd name="connsiteX30" fmla="*/ 0 w 10000"/>
              <a:gd name="connsiteY30" fmla="*/ 4398 h 10665"/>
              <a:gd name="connsiteX31" fmla="*/ 22 w 10000"/>
              <a:gd name="connsiteY31" fmla="*/ 4674 h 10665"/>
              <a:gd name="connsiteX32" fmla="*/ 91 w 10000"/>
              <a:gd name="connsiteY32" fmla="*/ 4923 h 10665"/>
              <a:gd name="connsiteX33" fmla="*/ 183 w 10000"/>
              <a:gd name="connsiteY33" fmla="*/ 5173 h 10665"/>
              <a:gd name="connsiteX34" fmla="*/ 251 w 10000"/>
              <a:gd name="connsiteY34" fmla="*/ 5285 h 10665"/>
              <a:gd name="connsiteX35" fmla="*/ 342 w 10000"/>
              <a:gd name="connsiteY35" fmla="*/ 5405 h 10665"/>
              <a:gd name="connsiteX36" fmla="*/ 434 w 10000"/>
              <a:gd name="connsiteY36" fmla="*/ 5525 h 10665"/>
              <a:gd name="connsiteX37" fmla="*/ 571 w 10000"/>
              <a:gd name="connsiteY37" fmla="*/ 5645 h 10665"/>
              <a:gd name="connsiteX38" fmla="*/ 844 w 10000"/>
              <a:gd name="connsiteY38" fmla="*/ 5900 h 10665"/>
              <a:gd name="connsiteX39" fmla="*/ 1210 w 10000"/>
              <a:gd name="connsiteY39" fmla="*/ 6166 h 10665"/>
              <a:gd name="connsiteX40" fmla="*/ 1644 w 10000"/>
              <a:gd name="connsiteY40" fmla="*/ 6459 h 10665"/>
              <a:gd name="connsiteX41" fmla="*/ 2169 w 10000"/>
              <a:gd name="connsiteY41" fmla="*/ 6778 h 10665"/>
              <a:gd name="connsiteX42" fmla="*/ 2808 w 10000"/>
              <a:gd name="connsiteY42" fmla="*/ 7130 h 10665"/>
              <a:gd name="connsiteX43" fmla="*/ 3539 w 10000"/>
              <a:gd name="connsiteY43" fmla="*/ 7533 h 10665"/>
              <a:gd name="connsiteX44" fmla="*/ 4360 w 10000"/>
              <a:gd name="connsiteY44" fmla="*/ 7990 h 10665"/>
              <a:gd name="connsiteX45" fmla="*/ 6392 w 10000"/>
              <a:gd name="connsiteY45" fmla="*/ 9083 h 10665"/>
              <a:gd name="connsiteX46" fmla="*/ 8950 w 10000"/>
              <a:gd name="connsiteY46" fmla="*/ 10459 h 10665"/>
              <a:gd name="connsiteX47" fmla="*/ 8950 w 10000"/>
              <a:gd name="connsiteY47" fmla="*/ 10459 h 10665"/>
              <a:gd name="connsiteX48" fmla="*/ 9063 w 10000"/>
              <a:gd name="connsiteY48" fmla="*/ 10510 h 10665"/>
              <a:gd name="connsiteX49" fmla="*/ 9200 w 10000"/>
              <a:gd name="connsiteY49" fmla="*/ 10562 h 10665"/>
              <a:gd name="connsiteX50" fmla="*/ 9338 w 10000"/>
              <a:gd name="connsiteY50" fmla="*/ 10596 h 10665"/>
              <a:gd name="connsiteX51" fmla="*/ 9497 w 10000"/>
              <a:gd name="connsiteY51" fmla="*/ 10622 h 10665"/>
              <a:gd name="connsiteX52" fmla="*/ 9658 w 10000"/>
              <a:gd name="connsiteY52" fmla="*/ 10648 h 10665"/>
              <a:gd name="connsiteX53" fmla="*/ 9817 w 10000"/>
              <a:gd name="connsiteY53" fmla="*/ 10656 h 10665"/>
              <a:gd name="connsiteX54" fmla="*/ 10000 w 10000"/>
              <a:gd name="connsiteY54" fmla="*/ 10665 h 10665"/>
              <a:gd name="connsiteX0" fmla="*/ 10000 w 10000"/>
              <a:gd name="connsiteY0" fmla="*/ 10651 h 10651"/>
              <a:gd name="connsiteX1" fmla="*/ 7968 w 10000"/>
              <a:gd name="connsiteY1" fmla="*/ 711 h 10651"/>
              <a:gd name="connsiteX2" fmla="*/ 7009 w 10000"/>
              <a:gd name="connsiteY2" fmla="*/ 806 h 10651"/>
              <a:gd name="connsiteX3" fmla="*/ 6552 w 10000"/>
              <a:gd name="connsiteY3" fmla="*/ 857 h 10651"/>
              <a:gd name="connsiteX4" fmla="*/ 6096 w 10000"/>
              <a:gd name="connsiteY4" fmla="*/ 926 h 10651"/>
              <a:gd name="connsiteX5" fmla="*/ 5640 w 10000"/>
              <a:gd name="connsiteY5" fmla="*/ 1003 h 10651"/>
              <a:gd name="connsiteX6" fmla="*/ 5228 w 10000"/>
              <a:gd name="connsiteY6" fmla="*/ 1089 h 10651"/>
              <a:gd name="connsiteX7" fmla="*/ 4794 w 10000"/>
              <a:gd name="connsiteY7" fmla="*/ 1175 h 10651"/>
              <a:gd name="connsiteX8" fmla="*/ 4406 w 10000"/>
              <a:gd name="connsiteY8" fmla="*/ 1280 h 10651"/>
              <a:gd name="connsiteX9" fmla="*/ 4018 w 10000"/>
              <a:gd name="connsiteY9" fmla="*/ 1383 h 10651"/>
              <a:gd name="connsiteX10" fmla="*/ 3630 w 10000"/>
              <a:gd name="connsiteY10" fmla="*/ 1495 h 10651"/>
              <a:gd name="connsiteX11" fmla="*/ 3264 w 10000"/>
              <a:gd name="connsiteY11" fmla="*/ 1606 h 10651"/>
              <a:gd name="connsiteX12" fmla="*/ 2922 w 10000"/>
              <a:gd name="connsiteY12" fmla="*/ 1735 h 10651"/>
              <a:gd name="connsiteX13" fmla="*/ 2603 w 10000"/>
              <a:gd name="connsiteY13" fmla="*/ 1864 h 10651"/>
              <a:gd name="connsiteX14" fmla="*/ 2283 w 10000"/>
              <a:gd name="connsiteY14" fmla="*/ 2001 h 10651"/>
              <a:gd name="connsiteX15" fmla="*/ 1986 w 10000"/>
              <a:gd name="connsiteY15" fmla="*/ 2139 h 10651"/>
              <a:gd name="connsiteX16" fmla="*/ 1712 w 10000"/>
              <a:gd name="connsiteY16" fmla="*/ 2285 h 10651"/>
              <a:gd name="connsiteX17" fmla="*/ 1439 w 10000"/>
              <a:gd name="connsiteY17" fmla="*/ 2440 h 10651"/>
              <a:gd name="connsiteX18" fmla="*/ 1210 w 10000"/>
              <a:gd name="connsiteY18" fmla="*/ 2596 h 10651"/>
              <a:gd name="connsiteX19" fmla="*/ 981 w 10000"/>
              <a:gd name="connsiteY19" fmla="*/ 2759 h 10651"/>
              <a:gd name="connsiteX20" fmla="*/ 800 w 10000"/>
              <a:gd name="connsiteY20" fmla="*/ 2931 h 10651"/>
              <a:gd name="connsiteX21" fmla="*/ 617 w 10000"/>
              <a:gd name="connsiteY21" fmla="*/ 3094 h 10651"/>
              <a:gd name="connsiteX22" fmla="*/ 456 w 10000"/>
              <a:gd name="connsiteY22" fmla="*/ 3274 h 10651"/>
              <a:gd name="connsiteX23" fmla="*/ 320 w 10000"/>
              <a:gd name="connsiteY23" fmla="*/ 3447 h 10651"/>
              <a:gd name="connsiteX24" fmla="*/ 205 w 10000"/>
              <a:gd name="connsiteY24" fmla="*/ 3627 h 10651"/>
              <a:gd name="connsiteX25" fmla="*/ 114 w 10000"/>
              <a:gd name="connsiteY25" fmla="*/ 3817 h 10651"/>
              <a:gd name="connsiteX26" fmla="*/ 68 w 10000"/>
              <a:gd name="connsiteY26" fmla="*/ 4006 h 10651"/>
              <a:gd name="connsiteX27" fmla="*/ 22 w 10000"/>
              <a:gd name="connsiteY27" fmla="*/ 4195 h 10651"/>
              <a:gd name="connsiteX28" fmla="*/ 0 w 10000"/>
              <a:gd name="connsiteY28" fmla="*/ 4384 h 10651"/>
              <a:gd name="connsiteX29" fmla="*/ 0 w 10000"/>
              <a:gd name="connsiteY29" fmla="*/ 4384 h 10651"/>
              <a:gd name="connsiteX30" fmla="*/ 22 w 10000"/>
              <a:gd name="connsiteY30" fmla="*/ 4660 h 10651"/>
              <a:gd name="connsiteX31" fmla="*/ 91 w 10000"/>
              <a:gd name="connsiteY31" fmla="*/ 4909 h 10651"/>
              <a:gd name="connsiteX32" fmla="*/ 183 w 10000"/>
              <a:gd name="connsiteY32" fmla="*/ 5159 h 10651"/>
              <a:gd name="connsiteX33" fmla="*/ 251 w 10000"/>
              <a:gd name="connsiteY33" fmla="*/ 5271 h 10651"/>
              <a:gd name="connsiteX34" fmla="*/ 342 w 10000"/>
              <a:gd name="connsiteY34" fmla="*/ 5391 h 10651"/>
              <a:gd name="connsiteX35" fmla="*/ 434 w 10000"/>
              <a:gd name="connsiteY35" fmla="*/ 5511 h 10651"/>
              <a:gd name="connsiteX36" fmla="*/ 571 w 10000"/>
              <a:gd name="connsiteY36" fmla="*/ 5631 h 10651"/>
              <a:gd name="connsiteX37" fmla="*/ 844 w 10000"/>
              <a:gd name="connsiteY37" fmla="*/ 5886 h 10651"/>
              <a:gd name="connsiteX38" fmla="*/ 1210 w 10000"/>
              <a:gd name="connsiteY38" fmla="*/ 6152 h 10651"/>
              <a:gd name="connsiteX39" fmla="*/ 1644 w 10000"/>
              <a:gd name="connsiteY39" fmla="*/ 6445 h 10651"/>
              <a:gd name="connsiteX40" fmla="*/ 2169 w 10000"/>
              <a:gd name="connsiteY40" fmla="*/ 6764 h 10651"/>
              <a:gd name="connsiteX41" fmla="*/ 2808 w 10000"/>
              <a:gd name="connsiteY41" fmla="*/ 7116 h 10651"/>
              <a:gd name="connsiteX42" fmla="*/ 3539 w 10000"/>
              <a:gd name="connsiteY42" fmla="*/ 7519 h 10651"/>
              <a:gd name="connsiteX43" fmla="*/ 4360 w 10000"/>
              <a:gd name="connsiteY43" fmla="*/ 7976 h 10651"/>
              <a:gd name="connsiteX44" fmla="*/ 6392 w 10000"/>
              <a:gd name="connsiteY44" fmla="*/ 9069 h 10651"/>
              <a:gd name="connsiteX45" fmla="*/ 8950 w 10000"/>
              <a:gd name="connsiteY45" fmla="*/ 10445 h 10651"/>
              <a:gd name="connsiteX46" fmla="*/ 8950 w 10000"/>
              <a:gd name="connsiteY46" fmla="*/ 10445 h 10651"/>
              <a:gd name="connsiteX47" fmla="*/ 9063 w 10000"/>
              <a:gd name="connsiteY47" fmla="*/ 10496 h 10651"/>
              <a:gd name="connsiteX48" fmla="*/ 9200 w 10000"/>
              <a:gd name="connsiteY48" fmla="*/ 10548 h 10651"/>
              <a:gd name="connsiteX49" fmla="*/ 9338 w 10000"/>
              <a:gd name="connsiteY49" fmla="*/ 10582 h 10651"/>
              <a:gd name="connsiteX50" fmla="*/ 9497 w 10000"/>
              <a:gd name="connsiteY50" fmla="*/ 10608 h 10651"/>
              <a:gd name="connsiteX51" fmla="*/ 9658 w 10000"/>
              <a:gd name="connsiteY51" fmla="*/ 10634 h 10651"/>
              <a:gd name="connsiteX52" fmla="*/ 9817 w 10000"/>
              <a:gd name="connsiteY52" fmla="*/ 10642 h 10651"/>
              <a:gd name="connsiteX53" fmla="*/ 10000 w 10000"/>
              <a:gd name="connsiteY53" fmla="*/ 10651 h 10651"/>
              <a:gd name="connsiteX0" fmla="*/ 10000 w 10000"/>
              <a:gd name="connsiteY0" fmla="*/ 9845 h 9845"/>
              <a:gd name="connsiteX1" fmla="*/ 7009 w 10000"/>
              <a:gd name="connsiteY1" fmla="*/ 0 h 9845"/>
              <a:gd name="connsiteX2" fmla="*/ 6552 w 10000"/>
              <a:gd name="connsiteY2" fmla="*/ 51 h 9845"/>
              <a:gd name="connsiteX3" fmla="*/ 6096 w 10000"/>
              <a:gd name="connsiteY3" fmla="*/ 120 h 9845"/>
              <a:gd name="connsiteX4" fmla="*/ 5640 w 10000"/>
              <a:gd name="connsiteY4" fmla="*/ 197 h 9845"/>
              <a:gd name="connsiteX5" fmla="*/ 5228 w 10000"/>
              <a:gd name="connsiteY5" fmla="*/ 283 h 9845"/>
              <a:gd name="connsiteX6" fmla="*/ 4794 w 10000"/>
              <a:gd name="connsiteY6" fmla="*/ 369 h 9845"/>
              <a:gd name="connsiteX7" fmla="*/ 4406 w 10000"/>
              <a:gd name="connsiteY7" fmla="*/ 474 h 9845"/>
              <a:gd name="connsiteX8" fmla="*/ 4018 w 10000"/>
              <a:gd name="connsiteY8" fmla="*/ 577 h 9845"/>
              <a:gd name="connsiteX9" fmla="*/ 3630 w 10000"/>
              <a:gd name="connsiteY9" fmla="*/ 689 h 9845"/>
              <a:gd name="connsiteX10" fmla="*/ 3264 w 10000"/>
              <a:gd name="connsiteY10" fmla="*/ 800 h 9845"/>
              <a:gd name="connsiteX11" fmla="*/ 2922 w 10000"/>
              <a:gd name="connsiteY11" fmla="*/ 929 h 9845"/>
              <a:gd name="connsiteX12" fmla="*/ 2603 w 10000"/>
              <a:gd name="connsiteY12" fmla="*/ 1058 h 9845"/>
              <a:gd name="connsiteX13" fmla="*/ 2283 w 10000"/>
              <a:gd name="connsiteY13" fmla="*/ 1195 h 9845"/>
              <a:gd name="connsiteX14" fmla="*/ 1986 w 10000"/>
              <a:gd name="connsiteY14" fmla="*/ 1333 h 9845"/>
              <a:gd name="connsiteX15" fmla="*/ 1712 w 10000"/>
              <a:gd name="connsiteY15" fmla="*/ 1479 h 9845"/>
              <a:gd name="connsiteX16" fmla="*/ 1439 w 10000"/>
              <a:gd name="connsiteY16" fmla="*/ 1634 h 9845"/>
              <a:gd name="connsiteX17" fmla="*/ 1210 w 10000"/>
              <a:gd name="connsiteY17" fmla="*/ 1790 h 9845"/>
              <a:gd name="connsiteX18" fmla="*/ 981 w 10000"/>
              <a:gd name="connsiteY18" fmla="*/ 1953 h 9845"/>
              <a:gd name="connsiteX19" fmla="*/ 800 w 10000"/>
              <a:gd name="connsiteY19" fmla="*/ 2125 h 9845"/>
              <a:gd name="connsiteX20" fmla="*/ 617 w 10000"/>
              <a:gd name="connsiteY20" fmla="*/ 2288 h 9845"/>
              <a:gd name="connsiteX21" fmla="*/ 456 w 10000"/>
              <a:gd name="connsiteY21" fmla="*/ 2468 h 9845"/>
              <a:gd name="connsiteX22" fmla="*/ 320 w 10000"/>
              <a:gd name="connsiteY22" fmla="*/ 2641 h 9845"/>
              <a:gd name="connsiteX23" fmla="*/ 205 w 10000"/>
              <a:gd name="connsiteY23" fmla="*/ 2821 h 9845"/>
              <a:gd name="connsiteX24" fmla="*/ 114 w 10000"/>
              <a:gd name="connsiteY24" fmla="*/ 3011 h 9845"/>
              <a:gd name="connsiteX25" fmla="*/ 68 w 10000"/>
              <a:gd name="connsiteY25" fmla="*/ 3200 h 9845"/>
              <a:gd name="connsiteX26" fmla="*/ 22 w 10000"/>
              <a:gd name="connsiteY26" fmla="*/ 3389 h 9845"/>
              <a:gd name="connsiteX27" fmla="*/ 0 w 10000"/>
              <a:gd name="connsiteY27" fmla="*/ 3578 h 9845"/>
              <a:gd name="connsiteX28" fmla="*/ 0 w 10000"/>
              <a:gd name="connsiteY28" fmla="*/ 3578 h 9845"/>
              <a:gd name="connsiteX29" fmla="*/ 22 w 10000"/>
              <a:gd name="connsiteY29" fmla="*/ 3854 h 9845"/>
              <a:gd name="connsiteX30" fmla="*/ 91 w 10000"/>
              <a:gd name="connsiteY30" fmla="*/ 4103 h 9845"/>
              <a:gd name="connsiteX31" fmla="*/ 183 w 10000"/>
              <a:gd name="connsiteY31" fmla="*/ 4353 h 9845"/>
              <a:gd name="connsiteX32" fmla="*/ 251 w 10000"/>
              <a:gd name="connsiteY32" fmla="*/ 4465 h 9845"/>
              <a:gd name="connsiteX33" fmla="*/ 342 w 10000"/>
              <a:gd name="connsiteY33" fmla="*/ 4585 h 9845"/>
              <a:gd name="connsiteX34" fmla="*/ 434 w 10000"/>
              <a:gd name="connsiteY34" fmla="*/ 4705 h 9845"/>
              <a:gd name="connsiteX35" fmla="*/ 571 w 10000"/>
              <a:gd name="connsiteY35" fmla="*/ 4825 h 9845"/>
              <a:gd name="connsiteX36" fmla="*/ 844 w 10000"/>
              <a:gd name="connsiteY36" fmla="*/ 5080 h 9845"/>
              <a:gd name="connsiteX37" fmla="*/ 1210 w 10000"/>
              <a:gd name="connsiteY37" fmla="*/ 5346 h 9845"/>
              <a:gd name="connsiteX38" fmla="*/ 1644 w 10000"/>
              <a:gd name="connsiteY38" fmla="*/ 5639 h 9845"/>
              <a:gd name="connsiteX39" fmla="*/ 2169 w 10000"/>
              <a:gd name="connsiteY39" fmla="*/ 5958 h 9845"/>
              <a:gd name="connsiteX40" fmla="*/ 2808 w 10000"/>
              <a:gd name="connsiteY40" fmla="*/ 6310 h 9845"/>
              <a:gd name="connsiteX41" fmla="*/ 3539 w 10000"/>
              <a:gd name="connsiteY41" fmla="*/ 6713 h 9845"/>
              <a:gd name="connsiteX42" fmla="*/ 4360 w 10000"/>
              <a:gd name="connsiteY42" fmla="*/ 7170 h 9845"/>
              <a:gd name="connsiteX43" fmla="*/ 6392 w 10000"/>
              <a:gd name="connsiteY43" fmla="*/ 8263 h 9845"/>
              <a:gd name="connsiteX44" fmla="*/ 8950 w 10000"/>
              <a:gd name="connsiteY44" fmla="*/ 9639 h 9845"/>
              <a:gd name="connsiteX45" fmla="*/ 8950 w 10000"/>
              <a:gd name="connsiteY45" fmla="*/ 9639 h 9845"/>
              <a:gd name="connsiteX46" fmla="*/ 9063 w 10000"/>
              <a:gd name="connsiteY46" fmla="*/ 9690 h 9845"/>
              <a:gd name="connsiteX47" fmla="*/ 9200 w 10000"/>
              <a:gd name="connsiteY47" fmla="*/ 9742 h 9845"/>
              <a:gd name="connsiteX48" fmla="*/ 9338 w 10000"/>
              <a:gd name="connsiteY48" fmla="*/ 9776 h 9845"/>
              <a:gd name="connsiteX49" fmla="*/ 9497 w 10000"/>
              <a:gd name="connsiteY49" fmla="*/ 9802 h 9845"/>
              <a:gd name="connsiteX50" fmla="*/ 9658 w 10000"/>
              <a:gd name="connsiteY50" fmla="*/ 9828 h 9845"/>
              <a:gd name="connsiteX51" fmla="*/ 9817 w 10000"/>
              <a:gd name="connsiteY51" fmla="*/ 9836 h 9845"/>
              <a:gd name="connsiteX52" fmla="*/ 10000 w 10000"/>
              <a:gd name="connsiteY52" fmla="*/ 9845 h 9845"/>
              <a:gd name="connsiteX0" fmla="*/ 10000 w 10000"/>
              <a:gd name="connsiteY0" fmla="*/ 10000 h 10000"/>
              <a:gd name="connsiteX1" fmla="*/ 7009 w 10000"/>
              <a:gd name="connsiteY1" fmla="*/ 0 h 10000"/>
              <a:gd name="connsiteX2" fmla="*/ 6096 w 10000"/>
              <a:gd name="connsiteY2" fmla="*/ 122 h 10000"/>
              <a:gd name="connsiteX3" fmla="*/ 5640 w 10000"/>
              <a:gd name="connsiteY3" fmla="*/ 200 h 10000"/>
              <a:gd name="connsiteX4" fmla="*/ 5228 w 10000"/>
              <a:gd name="connsiteY4" fmla="*/ 287 h 10000"/>
              <a:gd name="connsiteX5" fmla="*/ 4794 w 10000"/>
              <a:gd name="connsiteY5" fmla="*/ 375 h 10000"/>
              <a:gd name="connsiteX6" fmla="*/ 4406 w 10000"/>
              <a:gd name="connsiteY6" fmla="*/ 481 h 10000"/>
              <a:gd name="connsiteX7" fmla="*/ 4018 w 10000"/>
              <a:gd name="connsiteY7" fmla="*/ 586 h 10000"/>
              <a:gd name="connsiteX8" fmla="*/ 3630 w 10000"/>
              <a:gd name="connsiteY8" fmla="*/ 700 h 10000"/>
              <a:gd name="connsiteX9" fmla="*/ 3264 w 10000"/>
              <a:gd name="connsiteY9" fmla="*/ 813 h 10000"/>
              <a:gd name="connsiteX10" fmla="*/ 2922 w 10000"/>
              <a:gd name="connsiteY10" fmla="*/ 944 h 10000"/>
              <a:gd name="connsiteX11" fmla="*/ 2603 w 10000"/>
              <a:gd name="connsiteY11" fmla="*/ 1075 h 10000"/>
              <a:gd name="connsiteX12" fmla="*/ 2283 w 10000"/>
              <a:gd name="connsiteY12" fmla="*/ 1214 h 10000"/>
              <a:gd name="connsiteX13" fmla="*/ 1986 w 10000"/>
              <a:gd name="connsiteY13" fmla="*/ 1354 h 10000"/>
              <a:gd name="connsiteX14" fmla="*/ 1712 w 10000"/>
              <a:gd name="connsiteY14" fmla="*/ 1502 h 10000"/>
              <a:gd name="connsiteX15" fmla="*/ 1439 w 10000"/>
              <a:gd name="connsiteY15" fmla="*/ 1660 h 10000"/>
              <a:gd name="connsiteX16" fmla="*/ 1210 w 10000"/>
              <a:gd name="connsiteY16" fmla="*/ 1818 h 10000"/>
              <a:gd name="connsiteX17" fmla="*/ 981 w 10000"/>
              <a:gd name="connsiteY17" fmla="*/ 1984 h 10000"/>
              <a:gd name="connsiteX18" fmla="*/ 800 w 10000"/>
              <a:gd name="connsiteY18" fmla="*/ 2158 h 10000"/>
              <a:gd name="connsiteX19" fmla="*/ 617 w 10000"/>
              <a:gd name="connsiteY19" fmla="*/ 2324 h 10000"/>
              <a:gd name="connsiteX20" fmla="*/ 456 w 10000"/>
              <a:gd name="connsiteY20" fmla="*/ 2507 h 10000"/>
              <a:gd name="connsiteX21" fmla="*/ 320 w 10000"/>
              <a:gd name="connsiteY21" fmla="*/ 2683 h 10000"/>
              <a:gd name="connsiteX22" fmla="*/ 205 w 10000"/>
              <a:gd name="connsiteY22" fmla="*/ 2865 h 10000"/>
              <a:gd name="connsiteX23" fmla="*/ 114 w 10000"/>
              <a:gd name="connsiteY23" fmla="*/ 3058 h 10000"/>
              <a:gd name="connsiteX24" fmla="*/ 68 w 10000"/>
              <a:gd name="connsiteY24" fmla="*/ 3250 h 10000"/>
              <a:gd name="connsiteX25" fmla="*/ 22 w 10000"/>
              <a:gd name="connsiteY25" fmla="*/ 3442 h 10000"/>
              <a:gd name="connsiteX26" fmla="*/ 0 w 10000"/>
              <a:gd name="connsiteY26" fmla="*/ 3634 h 10000"/>
              <a:gd name="connsiteX27" fmla="*/ 0 w 10000"/>
              <a:gd name="connsiteY27" fmla="*/ 3634 h 10000"/>
              <a:gd name="connsiteX28" fmla="*/ 22 w 10000"/>
              <a:gd name="connsiteY28" fmla="*/ 3915 h 10000"/>
              <a:gd name="connsiteX29" fmla="*/ 91 w 10000"/>
              <a:gd name="connsiteY29" fmla="*/ 4168 h 10000"/>
              <a:gd name="connsiteX30" fmla="*/ 183 w 10000"/>
              <a:gd name="connsiteY30" fmla="*/ 4422 h 10000"/>
              <a:gd name="connsiteX31" fmla="*/ 251 w 10000"/>
              <a:gd name="connsiteY31" fmla="*/ 4535 h 10000"/>
              <a:gd name="connsiteX32" fmla="*/ 342 w 10000"/>
              <a:gd name="connsiteY32" fmla="*/ 4657 h 10000"/>
              <a:gd name="connsiteX33" fmla="*/ 434 w 10000"/>
              <a:gd name="connsiteY33" fmla="*/ 4779 h 10000"/>
              <a:gd name="connsiteX34" fmla="*/ 571 w 10000"/>
              <a:gd name="connsiteY34" fmla="*/ 4901 h 10000"/>
              <a:gd name="connsiteX35" fmla="*/ 844 w 10000"/>
              <a:gd name="connsiteY35" fmla="*/ 5160 h 10000"/>
              <a:gd name="connsiteX36" fmla="*/ 1210 w 10000"/>
              <a:gd name="connsiteY36" fmla="*/ 5430 h 10000"/>
              <a:gd name="connsiteX37" fmla="*/ 1644 w 10000"/>
              <a:gd name="connsiteY37" fmla="*/ 5728 h 10000"/>
              <a:gd name="connsiteX38" fmla="*/ 2169 w 10000"/>
              <a:gd name="connsiteY38" fmla="*/ 6052 h 10000"/>
              <a:gd name="connsiteX39" fmla="*/ 2808 w 10000"/>
              <a:gd name="connsiteY39" fmla="*/ 6409 h 10000"/>
              <a:gd name="connsiteX40" fmla="*/ 3539 w 10000"/>
              <a:gd name="connsiteY40" fmla="*/ 6819 h 10000"/>
              <a:gd name="connsiteX41" fmla="*/ 4360 w 10000"/>
              <a:gd name="connsiteY41" fmla="*/ 7283 h 10000"/>
              <a:gd name="connsiteX42" fmla="*/ 6392 w 10000"/>
              <a:gd name="connsiteY42" fmla="*/ 8393 h 10000"/>
              <a:gd name="connsiteX43" fmla="*/ 8950 w 10000"/>
              <a:gd name="connsiteY43" fmla="*/ 9791 h 10000"/>
              <a:gd name="connsiteX44" fmla="*/ 8950 w 10000"/>
              <a:gd name="connsiteY44" fmla="*/ 9791 h 10000"/>
              <a:gd name="connsiteX45" fmla="*/ 9063 w 10000"/>
              <a:gd name="connsiteY45" fmla="*/ 9843 h 10000"/>
              <a:gd name="connsiteX46" fmla="*/ 9200 w 10000"/>
              <a:gd name="connsiteY46" fmla="*/ 9895 h 10000"/>
              <a:gd name="connsiteX47" fmla="*/ 9338 w 10000"/>
              <a:gd name="connsiteY47" fmla="*/ 9930 h 10000"/>
              <a:gd name="connsiteX48" fmla="*/ 9497 w 10000"/>
              <a:gd name="connsiteY48" fmla="*/ 9956 h 10000"/>
              <a:gd name="connsiteX49" fmla="*/ 9658 w 10000"/>
              <a:gd name="connsiteY49" fmla="*/ 9983 h 10000"/>
              <a:gd name="connsiteX50" fmla="*/ 9817 w 10000"/>
              <a:gd name="connsiteY50" fmla="*/ 9991 h 10000"/>
              <a:gd name="connsiteX51" fmla="*/ 10000 w 10000"/>
              <a:gd name="connsiteY51" fmla="*/ 10000 h 10000"/>
              <a:gd name="connsiteX0" fmla="*/ 10000 w 10000"/>
              <a:gd name="connsiteY0" fmla="*/ 9878 h 9878"/>
              <a:gd name="connsiteX1" fmla="*/ 6096 w 10000"/>
              <a:gd name="connsiteY1" fmla="*/ 0 h 9878"/>
              <a:gd name="connsiteX2" fmla="*/ 5640 w 10000"/>
              <a:gd name="connsiteY2" fmla="*/ 78 h 9878"/>
              <a:gd name="connsiteX3" fmla="*/ 5228 w 10000"/>
              <a:gd name="connsiteY3" fmla="*/ 165 h 9878"/>
              <a:gd name="connsiteX4" fmla="*/ 4794 w 10000"/>
              <a:gd name="connsiteY4" fmla="*/ 253 h 9878"/>
              <a:gd name="connsiteX5" fmla="*/ 4406 w 10000"/>
              <a:gd name="connsiteY5" fmla="*/ 359 h 9878"/>
              <a:gd name="connsiteX6" fmla="*/ 4018 w 10000"/>
              <a:gd name="connsiteY6" fmla="*/ 464 h 9878"/>
              <a:gd name="connsiteX7" fmla="*/ 3630 w 10000"/>
              <a:gd name="connsiteY7" fmla="*/ 578 h 9878"/>
              <a:gd name="connsiteX8" fmla="*/ 3264 w 10000"/>
              <a:gd name="connsiteY8" fmla="*/ 691 h 9878"/>
              <a:gd name="connsiteX9" fmla="*/ 2922 w 10000"/>
              <a:gd name="connsiteY9" fmla="*/ 822 h 9878"/>
              <a:gd name="connsiteX10" fmla="*/ 2603 w 10000"/>
              <a:gd name="connsiteY10" fmla="*/ 953 h 9878"/>
              <a:gd name="connsiteX11" fmla="*/ 2283 w 10000"/>
              <a:gd name="connsiteY11" fmla="*/ 1092 h 9878"/>
              <a:gd name="connsiteX12" fmla="*/ 1986 w 10000"/>
              <a:gd name="connsiteY12" fmla="*/ 1232 h 9878"/>
              <a:gd name="connsiteX13" fmla="*/ 1712 w 10000"/>
              <a:gd name="connsiteY13" fmla="*/ 1380 h 9878"/>
              <a:gd name="connsiteX14" fmla="*/ 1439 w 10000"/>
              <a:gd name="connsiteY14" fmla="*/ 1538 h 9878"/>
              <a:gd name="connsiteX15" fmla="*/ 1210 w 10000"/>
              <a:gd name="connsiteY15" fmla="*/ 1696 h 9878"/>
              <a:gd name="connsiteX16" fmla="*/ 981 w 10000"/>
              <a:gd name="connsiteY16" fmla="*/ 1862 h 9878"/>
              <a:gd name="connsiteX17" fmla="*/ 800 w 10000"/>
              <a:gd name="connsiteY17" fmla="*/ 2036 h 9878"/>
              <a:gd name="connsiteX18" fmla="*/ 617 w 10000"/>
              <a:gd name="connsiteY18" fmla="*/ 2202 h 9878"/>
              <a:gd name="connsiteX19" fmla="*/ 456 w 10000"/>
              <a:gd name="connsiteY19" fmla="*/ 2385 h 9878"/>
              <a:gd name="connsiteX20" fmla="*/ 320 w 10000"/>
              <a:gd name="connsiteY20" fmla="*/ 2561 h 9878"/>
              <a:gd name="connsiteX21" fmla="*/ 205 w 10000"/>
              <a:gd name="connsiteY21" fmla="*/ 2743 h 9878"/>
              <a:gd name="connsiteX22" fmla="*/ 114 w 10000"/>
              <a:gd name="connsiteY22" fmla="*/ 2936 h 9878"/>
              <a:gd name="connsiteX23" fmla="*/ 68 w 10000"/>
              <a:gd name="connsiteY23" fmla="*/ 3128 h 9878"/>
              <a:gd name="connsiteX24" fmla="*/ 22 w 10000"/>
              <a:gd name="connsiteY24" fmla="*/ 3320 h 9878"/>
              <a:gd name="connsiteX25" fmla="*/ 0 w 10000"/>
              <a:gd name="connsiteY25" fmla="*/ 3512 h 9878"/>
              <a:gd name="connsiteX26" fmla="*/ 0 w 10000"/>
              <a:gd name="connsiteY26" fmla="*/ 3512 h 9878"/>
              <a:gd name="connsiteX27" fmla="*/ 22 w 10000"/>
              <a:gd name="connsiteY27" fmla="*/ 3793 h 9878"/>
              <a:gd name="connsiteX28" fmla="*/ 91 w 10000"/>
              <a:gd name="connsiteY28" fmla="*/ 4046 h 9878"/>
              <a:gd name="connsiteX29" fmla="*/ 183 w 10000"/>
              <a:gd name="connsiteY29" fmla="*/ 4300 h 9878"/>
              <a:gd name="connsiteX30" fmla="*/ 251 w 10000"/>
              <a:gd name="connsiteY30" fmla="*/ 4413 h 9878"/>
              <a:gd name="connsiteX31" fmla="*/ 342 w 10000"/>
              <a:gd name="connsiteY31" fmla="*/ 4535 h 9878"/>
              <a:gd name="connsiteX32" fmla="*/ 434 w 10000"/>
              <a:gd name="connsiteY32" fmla="*/ 4657 h 9878"/>
              <a:gd name="connsiteX33" fmla="*/ 571 w 10000"/>
              <a:gd name="connsiteY33" fmla="*/ 4779 h 9878"/>
              <a:gd name="connsiteX34" fmla="*/ 844 w 10000"/>
              <a:gd name="connsiteY34" fmla="*/ 5038 h 9878"/>
              <a:gd name="connsiteX35" fmla="*/ 1210 w 10000"/>
              <a:gd name="connsiteY35" fmla="*/ 5308 h 9878"/>
              <a:gd name="connsiteX36" fmla="*/ 1644 w 10000"/>
              <a:gd name="connsiteY36" fmla="*/ 5606 h 9878"/>
              <a:gd name="connsiteX37" fmla="*/ 2169 w 10000"/>
              <a:gd name="connsiteY37" fmla="*/ 5930 h 9878"/>
              <a:gd name="connsiteX38" fmla="*/ 2808 w 10000"/>
              <a:gd name="connsiteY38" fmla="*/ 6287 h 9878"/>
              <a:gd name="connsiteX39" fmla="*/ 3539 w 10000"/>
              <a:gd name="connsiteY39" fmla="*/ 6697 h 9878"/>
              <a:gd name="connsiteX40" fmla="*/ 4360 w 10000"/>
              <a:gd name="connsiteY40" fmla="*/ 7161 h 9878"/>
              <a:gd name="connsiteX41" fmla="*/ 6392 w 10000"/>
              <a:gd name="connsiteY41" fmla="*/ 8271 h 9878"/>
              <a:gd name="connsiteX42" fmla="*/ 8950 w 10000"/>
              <a:gd name="connsiteY42" fmla="*/ 9669 h 9878"/>
              <a:gd name="connsiteX43" fmla="*/ 8950 w 10000"/>
              <a:gd name="connsiteY43" fmla="*/ 9669 h 9878"/>
              <a:gd name="connsiteX44" fmla="*/ 9063 w 10000"/>
              <a:gd name="connsiteY44" fmla="*/ 9721 h 9878"/>
              <a:gd name="connsiteX45" fmla="*/ 9200 w 10000"/>
              <a:gd name="connsiteY45" fmla="*/ 9773 h 9878"/>
              <a:gd name="connsiteX46" fmla="*/ 9338 w 10000"/>
              <a:gd name="connsiteY46" fmla="*/ 9808 h 9878"/>
              <a:gd name="connsiteX47" fmla="*/ 9497 w 10000"/>
              <a:gd name="connsiteY47" fmla="*/ 9834 h 9878"/>
              <a:gd name="connsiteX48" fmla="*/ 9658 w 10000"/>
              <a:gd name="connsiteY48" fmla="*/ 9861 h 9878"/>
              <a:gd name="connsiteX49" fmla="*/ 9817 w 10000"/>
              <a:gd name="connsiteY49" fmla="*/ 9869 h 9878"/>
              <a:gd name="connsiteX50" fmla="*/ 10000 w 10000"/>
              <a:gd name="connsiteY50" fmla="*/ 9878 h 9878"/>
              <a:gd name="connsiteX0" fmla="*/ 10000 w 10000"/>
              <a:gd name="connsiteY0" fmla="*/ 9921 h 9921"/>
              <a:gd name="connsiteX1" fmla="*/ 5640 w 10000"/>
              <a:gd name="connsiteY1" fmla="*/ 0 h 9921"/>
              <a:gd name="connsiteX2" fmla="*/ 5228 w 10000"/>
              <a:gd name="connsiteY2" fmla="*/ 88 h 9921"/>
              <a:gd name="connsiteX3" fmla="*/ 4794 w 10000"/>
              <a:gd name="connsiteY3" fmla="*/ 177 h 9921"/>
              <a:gd name="connsiteX4" fmla="*/ 4406 w 10000"/>
              <a:gd name="connsiteY4" fmla="*/ 284 h 9921"/>
              <a:gd name="connsiteX5" fmla="*/ 4018 w 10000"/>
              <a:gd name="connsiteY5" fmla="*/ 391 h 9921"/>
              <a:gd name="connsiteX6" fmla="*/ 3630 w 10000"/>
              <a:gd name="connsiteY6" fmla="*/ 506 h 9921"/>
              <a:gd name="connsiteX7" fmla="*/ 3264 w 10000"/>
              <a:gd name="connsiteY7" fmla="*/ 621 h 9921"/>
              <a:gd name="connsiteX8" fmla="*/ 2922 w 10000"/>
              <a:gd name="connsiteY8" fmla="*/ 753 h 9921"/>
              <a:gd name="connsiteX9" fmla="*/ 2603 w 10000"/>
              <a:gd name="connsiteY9" fmla="*/ 886 h 9921"/>
              <a:gd name="connsiteX10" fmla="*/ 2283 w 10000"/>
              <a:gd name="connsiteY10" fmla="*/ 1026 h 9921"/>
              <a:gd name="connsiteX11" fmla="*/ 1986 w 10000"/>
              <a:gd name="connsiteY11" fmla="*/ 1168 h 9921"/>
              <a:gd name="connsiteX12" fmla="*/ 1712 w 10000"/>
              <a:gd name="connsiteY12" fmla="*/ 1318 h 9921"/>
              <a:gd name="connsiteX13" fmla="*/ 1439 w 10000"/>
              <a:gd name="connsiteY13" fmla="*/ 1478 h 9921"/>
              <a:gd name="connsiteX14" fmla="*/ 1210 w 10000"/>
              <a:gd name="connsiteY14" fmla="*/ 1638 h 9921"/>
              <a:gd name="connsiteX15" fmla="*/ 981 w 10000"/>
              <a:gd name="connsiteY15" fmla="*/ 1806 h 9921"/>
              <a:gd name="connsiteX16" fmla="*/ 800 w 10000"/>
              <a:gd name="connsiteY16" fmla="*/ 1982 h 9921"/>
              <a:gd name="connsiteX17" fmla="*/ 617 w 10000"/>
              <a:gd name="connsiteY17" fmla="*/ 2150 h 9921"/>
              <a:gd name="connsiteX18" fmla="*/ 456 w 10000"/>
              <a:gd name="connsiteY18" fmla="*/ 2335 h 9921"/>
              <a:gd name="connsiteX19" fmla="*/ 320 w 10000"/>
              <a:gd name="connsiteY19" fmla="*/ 2514 h 9921"/>
              <a:gd name="connsiteX20" fmla="*/ 205 w 10000"/>
              <a:gd name="connsiteY20" fmla="*/ 2698 h 9921"/>
              <a:gd name="connsiteX21" fmla="*/ 114 w 10000"/>
              <a:gd name="connsiteY21" fmla="*/ 2893 h 9921"/>
              <a:gd name="connsiteX22" fmla="*/ 68 w 10000"/>
              <a:gd name="connsiteY22" fmla="*/ 3088 h 9921"/>
              <a:gd name="connsiteX23" fmla="*/ 22 w 10000"/>
              <a:gd name="connsiteY23" fmla="*/ 3282 h 9921"/>
              <a:gd name="connsiteX24" fmla="*/ 0 w 10000"/>
              <a:gd name="connsiteY24" fmla="*/ 3476 h 9921"/>
              <a:gd name="connsiteX25" fmla="*/ 0 w 10000"/>
              <a:gd name="connsiteY25" fmla="*/ 3476 h 9921"/>
              <a:gd name="connsiteX26" fmla="*/ 22 w 10000"/>
              <a:gd name="connsiteY26" fmla="*/ 3761 h 9921"/>
              <a:gd name="connsiteX27" fmla="*/ 91 w 10000"/>
              <a:gd name="connsiteY27" fmla="*/ 4017 h 9921"/>
              <a:gd name="connsiteX28" fmla="*/ 183 w 10000"/>
              <a:gd name="connsiteY28" fmla="*/ 4274 h 9921"/>
              <a:gd name="connsiteX29" fmla="*/ 251 w 10000"/>
              <a:gd name="connsiteY29" fmla="*/ 4389 h 9921"/>
              <a:gd name="connsiteX30" fmla="*/ 342 w 10000"/>
              <a:gd name="connsiteY30" fmla="*/ 4512 h 9921"/>
              <a:gd name="connsiteX31" fmla="*/ 434 w 10000"/>
              <a:gd name="connsiteY31" fmla="*/ 4636 h 9921"/>
              <a:gd name="connsiteX32" fmla="*/ 571 w 10000"/>
              <a:gd name="connsiteY32" fmla="*/ 4759 h 9921"/>
              <a:gd name="connsiteX33" fmla="*/ 844 w 10000"/>
              <a:gd name="connsiteY33" fmla="*/ 5021 h 9921"/>
              <a:gd name="connsiteX34" fmla="*/ 1210 w 10000"/>
              <a:gd name="connsiteY34" fmla="*/ 5295 h 9921"/>
              <a:gd name="connsiteX35" fmla="*/ 1644 w 10000"/>
              <a:gd name="connsiteY35" fmla="*/ 5596 h 9921"/>
              <a:gd name="connsiteX36" fmla="*/ 2169 w 10000"/>
              <a:gd name="connsiteY36" fmla="*/ 5924 h 9921"/>
              <a:gd name="connsiteX37" fmla="*/ 2808 w 10000"/>
              <a:gd name="connsiteY37" fmla="*/ 6286 h 9921"/>
              <a:gd name="connsiteX38" fmla="*/ 3539 w 10000"/>
              <a:gd name="connsiteY38" fmla="*/ 6701 h 9921"/>
              <a:gd name="connsiteX39" fmla="*/ 4360 w 10000"/>
              <a:gd name="connsiteY39" fmla="*/ 7170 h 9921"/>
              <a:gd name="connsiteX40" fmla="*/ 6392 w 10000"/>
              <a:gd name="connsiteY40" fmla="*/ 8294 h 9921"/>
              <a:gd name="connsiteX41" fmla="*/ 8950 w 10000"/>
              <a:gd name="connsiteY41" fmla="*/ 9709 h 9921"/>
              <a:gd name="connsiteX42" fmla="*/ 8950 w 10000"/>
              <a:gd name="connsiteY42" fmla="*/ 9709 h 9921"/>
              <a:gd name="connsiteX43" fmla="*/ 9063 w 10000"/>
              <a:gd name="connsiteY43" fmla="*/ 9762 h 9921"/>
              <a:gd name="connsiteX44" fmla="*/ 9200 w 10000"/>
              <a:gd name="connsiteY44" fmla="*/ 9815 h 9921"/>
              <a:gd name="connsiteX45" fmla="*/ 9338 w 10000"/>
              <a:gd name="connsiteY45" fmla="*/ 9850 h 9921"/>
              <a:gd name="connsiteX46" fmla="*/ 9497 w 10000"/>
              <a:gd name="connsiteY46" fmla="*/ 9876 h 9921"/>
              <a:gd name="connsiteX47" fmla="*/ 9658 w 10000"/>
              <a:gd name="connsiteY47" fmla="*/ 9904 h 9921"/>
              <a:gd name="connsiteX48" fmla="*/ 9817 w 10000"/>
              <a:gd name="connsiteY48" fmla="*/ 9912 h 9921"/>
              <a:gd name="connsiteX49" fmla="*/ 10000 w 10000"/>
              <a:gd name="connsiteY49" fmla="*/ 9921 h 9921"/>
              <a:gd name="connsiteX0" fmla="*/ 10000 w 10000"/>
              <a:gd name="connsiteY0" fmla="*/ 9911 h 9911"/>
              <a:gd name="connsiteX1" fmla="*/ 5228 w 10000"/>
              <a:gd name="connsiteY1" fmla="*/ 0 h 9911"/>
              <a:gd name="connsiteX2" fmla="*/ 4794 w 10000"/>
              <a:gd name="connsiteY2" fmla="*/ 89 h 9911"/>
              <a:gd name="connsiteX3" fmla="*/ 4406 w 10000"/>
              <a:gd name="connsiteY3" fmla="*/ 197 h 9911"/>
              <a:gd name="connsiteX4" fmla="*/ 4018 w 10000"/>
              <a:gd name="connsiteY4" fmla="*/ 305 h 9911"/>
              <a:gd name="connsiteX5" fmla="*/ 3630 w 10000"/>
              <a:gd name="connsiteY5" fmla="*/ 421 h 9911"/>
              <a:gd name="connsiteX6" fmla="*/ 3264 w 10000"/>
              <a:gd name="connsiteY6" fmla="*/ 537 h 9911"/>
              <a:gd name="connsiteX7" fmla="*/ 2922 w 10000"/>
              <a:gd name="connsiteY7" fmla="*/ 670 h 9911"/>
              <a:gd name="connsiteX8" fmla="*/ 2603 w 10000"/>
              <a:gd name="connsiteY8" fmla="*/ 804 h 9911"/>
              <a:gd name="connsiteX9" fmla="*/ 2283 w 10000"/>
              <a:gd name="connsiteY9" fmla="*/ 945 h 9911"/>
              <a:gd name="connsiteX10" fmla="*/ 1986 w 10000"/>
              <a:gd name="connsiteY10" fmla="*/ 1088 h 9911"/>
              <a:gd name="connsiteX11" fmla="*/ 1712 w 10000"/>
              <a:gd name="connsiteY11" fmla="*/ 1239 h 9911"/>
              <a:gd name="connsiteX12" fmla="*/ 1439 w 10000"/>
              <a:gd name="connsiteY12" fmla="*/ 1401 h 9911"/>
              <a:gd name="connsiteX13" fmla="*/ 1210 w 10000"/>
              <a:gd name="connsiteY13" fmla="*/ 1562 h 9911"/>
              <a:gd name="connsiteX14" fmla="*/ 981 w 10000"/>
              <a:gd name="connsiteY14" fmla="*/ 1731 h 9911"/>
              <a:gd name="connsiteX15" fmla="*/ 800 w 10000"/>
              <a:gd name="connsiteY15" fmla="*/ 1909 h 9911"/>
              <a:gd name="connsiteX16" fmla="*/ 617 w 10000"/>
              <a:gd name="connsiteY16" fmla="*/ 2078 h 9911"/>
              <a:gd name="connsiteX17" fmla="*/ 456 w 10000"/>
              <a:gd name="connsiteY17" fmla="*/ 2265 h 9911"/>
              <a:gd name="connsiteX18" fmla="*/ 320 w 10000"/>
              <a:gd name="connsiteY18" fmla="*/ 2445 h 9911"/>
              <a:gd name="connsiteX19" fmla="*/ 205 w 10000"/>
              <a:gd name="connsiteY19" fmla="*/ 2630 h 9911"/>
              <a:gd name="connsiteX20" fmla="*/ 114 w 10000"/>
              <a:gd name="connsiteY20" fmla="*/ 2827 h 9911"/>
              <a:gd name="connsiteX21" fmla="*/ 68 w 10000"/>
              <a:gd name="connsiteY21" fmla="*/ 3024 h 9911"/>
              <a:gd name="connsiteX22" fmla="*/ 22 w 10000"/>
              <a:gd name="connsiteY22" fmla="*/ 3219 h 9911"/>
              <a:gd name="connsiteX23" fmla="*/ 0 w 10000"/>
              <a:gd name="connsiteY23" fmla="*/ 3415 h 9911"/>
              <a:gd name="connsiteX24" fmla="*/ 0 w 10000"/>
              <a:gd name="connsiteY24" fmla="*/ 3415 h 9911"/>
              <a:gd name="connsiteX25" fmla="*/ 22 w 10000"/>
              <a:gd name="connsiteY25" fmla="*/ 3702 h 9911"/>
              <a:gd name="connsiteX26" fmla="*/ 91 w 10000"/>
              <a:gd name="connsiteY26" fmla="*/ 3960 h 9911"/>
              <a:gd name="connsiteX27" fmla="*/ 183 w 10000"/>
              <a:gd name="connsiteY27" fmla="*/ 4219 h 9911"/>
              <a:gd name="connsiteX28" fmla="*/ 251 w 10000"/>
              <a:gd name="connsiteY28" fmla="*/ 4335 h 9911"/>
              <a:gd name="connsiteX29" fmla="*/ 342 w 10000"/>
              <a:gd name="connsiteY29" fmla="*/ 4459 h 9911"/>
              <a:gd name="connsiteX30" fmla="*/ 434 w 10000"/>
              <a:gd name="connsiteY30" fmla="*/ 4584 h 9911"/>
              <a:gd name="connsiteX31" fmla="*/ 571 w 10000"/>
              <a:gd name="connsiteY31" fmla="*/ 4708 h 9911"/>
              <a:gd name="connsiteX32" fmla="*/ 844 w 10000"/>
              <a:gd name="connsiteY32" fmla="*/ 4972 h 9911"/>
              <a:gd name="connsiteX33" fmla="*/ 1210 w 10000"/>
              <a:gd name="connsiteY33" fmla="*/ 5248 h 9911"/>
              <a:gd name="connsiteX34" fmla="*/ 1644 w 10000"/>
              <a:gd name="connsiteY34" fmla="*/ 5552 h 9911"/>
              <a:gd name="connsiteX35" fmla="*/ 2169 w 10000"/>
              <a:gd name="connsiteY35" fmla="*/ 5882 h 9911"/>
              <a:gd name="connsiteX36" fmla="*/ 2808 w 10000"/>
              <a:gd name="connsiteY36" fmla="*/ 6247 h 9911"/>
              <a:gd name="connsiteX37" fmla="*/ 3539 w 10000"/>
              <a:gd name="connsiteY37" fmla="*/ 6665 h 9911"/>
              <a:gd name="connsiteX38" fmla="*/ 4360 w 10000"/>
              <a:gd name="connsiteY38" fmla="*/ 7138 h 9911"/>
              <a:gd name="connsiteX39" fmla="*/ 6392 w 10000"/>
              <a:gd name="connsiteY39" fmla="*/ 8271 h 9911"/>
              <a:gd name="connsiteX40" fmla="*/ 8950 w 10000"/>
              <a:gd name="connsiteY40" fmla="*/ 9697 h 9911"/>
              <a:gd name="connsiteX41" fmla="*/ 8950 w 10000"/>
              <a:gd name="connsiteY41" fmla="*/ 9697 h 9911"/>
              <a:gd name="connsiteX42" fmla="*/ 9063 w 10000"/>
              <a:gd name="connsiteY42" fmla="*/ 9751 h 9911"/>
              <a:gd name="connsiteX43" fmla="*/ 9200 w 10000"/>
              <a:gd name="connsiteY43" fmla="*/ 9804 h 9911"/>
              <a:gd name="connsiteX44" fmla="*/ 9338 w 10000"/>
              <a:gd name="connsiteY44" fmla="*/ 9839 h 9911"/>
              <a:gd name="connsiteX45" fmla="*/ 9497 w 10000"/>
              <a:gd name="connsiteY45" fmla="*/ 9866 h 9911"/>
              <a:gd name="connsiteX46" fmla="*/ 9658 w 10000"/>
              <a:gd name="connsiteY46" fmla="*/ 9894 h 9911"/>
              <a:gd name="connsiteX47" fmla="*/ 9817 w 10000"/>
              <a:gd name="connsiteY47" fmla="*/ 9902 h 9911"/>
              <a:gd name="connsiteX48" fmla="*/ 10000 w 10000"/>
              <a:gd name="connsiteY48" fmla="*/ 9911 h 9911"/>
              <a:gd name="connsiteX0" fmla="*/ 10000 w 10000"/>
              <a:gd name="connsiteY0" fmla="*/ 10616 h 10616"/>
              <a:gd name="connsiteX1" fmla="*/ 4794 w 10000"/>
              <a:gd name="connsiteY1" fmla="*/ 706 h 10616"/>
              <a:gd name="connsiteX2" fmla="*/ 4406 w 10000"/>
              <a:gd name="connsiteY2" fmla="*/ 815 h 10616"/>
              <a:gd name="connsiteX3" fmla="*/ 4018 w 10000"/>
              <a:gd name="connsiteY3" fmla="*/ 924 h 10616"/>
              <a:gd name="connsiteX4" fmla="*/ 3630 w 10000"/>
              <a:gd name="connsiteY4" fmla="*/ 1041 h 10616"/>
              <a:gd name="connsiteX5" fmla="*/ 3264 w 10000"/>
              <a:gd name="connsiteY5" fmla="*/ 1158 h 10616"/>
              <a:gd name="connsiteX6" fmla="*/ 2922 w 10000"/>
              <a:gd name="connsiteY6" fmla="*/ 1292 h 10616"/>
              <a:gd name="connsiteX7" fmla="*/ 2603 w 10000"/>
              <a:gd name="connsiteY7" fmla="*/ 1427 h 10616"/>
              <a:gd name="connsiteX8" fmla="*/ 2283 w 10000"/>
              <a:gd name="connsiteY8" fmla="*/ 1569 h 10616"/>
              <a:gd name="connsiteX9" fmla="*/ 1986 w 10000"/>
              <a:gd name="connsiteY9" fmla="*/ 1714 h 10616"/>
              <a:gd name="connsiteX10" fmla="*/ 1712 w 10000"/>
              <a:gd name="connsiteY10" fmla="*/ 1866 h 10616"/>
              <a:gd name="connsiteX11" fmla="*/ 1439 w 10000"/>
              <a:gd name="connsiteY11" fmla="*/ 2030 h 10616"/>
              <a:gd name="connsiteX12" fmla="*/ 1210 w 10000"/>
              <a:gd name="connsiteY12" fmla="*/ 2192 h 10616"/>
              <a:gd name="connsiteX13" fmla="*/ 981 w 10000"/>
              <a:gd name="connsiteY13" fmla="*/ 2363 h 10616"/>
              <a:gd name="connsiteX14" fmla="*/ 800 w 10000"/>
              <a:gd name="connsiteY14" fmla="*/ 2542 h 10616"/>
              <a:gd name="connsiteX15" fmla="*/ 617 w 10000"/>
              <a:gd name="connsiteY15" fmla="*/ 2713 h 10616"/>
              <a:gd name="connsiteX16" fmla="*/ 456 w 10000"/>
              <a:gd name="connsiteY16" fmla="*/ 2901 h 10616"/>
              <a:gd name="connsiteX17" fmla="*/ 320 w 10000"/>
              <a:gd name="connsiteY17" fmla="*/ 3083 h 10616"/>
              <a:gd name="connsiteX18" fmla="*/ 205 w 10000"/>
              <a:gd name="connsiteY18" fmla="*/ 3270 h 10616"/>
              <a:gd name="connsiteX19" fmla="*/ 114 w 10000"/>
              <a:gd name="connsiteY19" fmla="*/ 3468 h 10616"/>
              <a:gd name="connsiteX20" fmla="*/ 68 w 10000"/>
              <a:gd name="connsiteY20" fmla="*/ 3667 h 10616"/>
              <a:gd name="connsiteX21" fmla="*/ 22 w 10000"/>
              <a:gd name="connsiteY21" fmla="*/ 3864 h 10616"/>
              <a:gd name="connsiteX22" fmla="*/ 0 w 10000"/>
              <a:gd name="connsiteY22" fmla="*/ 4062 h 10616"/>
              <a:gd name="connsiteX23" fmla="*/ 0 w 10000"/>
              <a:gd name="connsiteY23" fmla="*/ 4062 h 10616"/>
              <a:gd name="connsiteX24" fmla="*/ 22 w 10000"/>
              <a:gd name="connsiteY24" fmla="*/ 4351 h 10616"/>
              <a:gd name="connsiteX25" fmla="*/ 91 w 10000"/>
              <a:gd name="connsiteY25" fmla="*/ 4612 h 10616"/>
              <a:gd name="connsiteX26" fmla="*/ 183 w 10000"/>
              <a:gd name="connsiteY26" fmla="*/ 4873 h 10616"/>
              <a:gd name="connsiteX27" fmla="*/ 251 w 10000"/>
              <a:gd name="connsiteY27" fmla="*/ 4990 h 10616"/>
              <a:gd name="connsiteX28" fmla="*/ 342 w 10000"/>
              <a:gd name="connsiteY28" fmla="*/ 5115 h 10616"/>
              <a:gd name="connsiteX29" fmla="*/ 434 w 10000"/>
              <a:gd name="connsiteY29" fmla="*/ 5241 h 10616"/>
              <a:gd name="connsiteX30" fmla="*/ 571 w 10000"/>
              <a:gd name="connsiteY30" fmla="*/ 5366 h 10616"/>
              <a:gd name="connsiteX31" fmla="*/ 844 w 10000"/>
              <a:gd name="connsiteY31" fmla="*/ 5633 h 10616"/>
              <a:gd name="connsiteX32" fmla="*/ 1210 w 10000"/>
              <a:gd name="connsiteY32" fmla="*/ 5911 h 10616"/>
              <a:gd name="connsiteX33" fmla="*/ 1644 w 10000"/>
              <a:gd name="connsiteY33" fmla="*/ 6218 h 10616"/>
              <a:gd name="connsiteX34" fmla="*/ 2169 w 10000"/>
              <a:gd name="connsiteY34" fmla="*/ 6551 h 10616"/>
              <a:gd name="connsiteX35" fmla="*/ 2808 w 10000"/>
              <a:gd name="connsiteY35" fmla="*/ 6919 h 10616"/>
              <a:gd name="connsiteX36" fmla="*/ 3539 w 10000"/>
              <a:gd name="connsiteY36" fmla="*/ 7341 h 10616"/>
              <a:gd name="connsiteX37" fmla="*/ 4360 w 10000"/>
              <a:gd name="connsiteY37" fmla="*/ 7818 h 10616"/>
              <a:gd name="connsiteX38" fmla="*/ 6392 w 10000"/>
              <a:gd name="connsiteY38" fmla="*/ 8961 h 10616"/>
              <a:gd name="connsiteX39" fmla="*/ 8950 w 10000"/>
              <a:gd name="connsiteY39" fmla="*/ 10400 h 10616"/>
              <a:gd name="connsiteX40" fmla="*/ 8950 w 10000"/>
              <a:gd name="connsiteY40" fmla="*/ 10400 h 10616"/>
              <a:gd name="connsiteX41" fmla="*/ 9063 w 10000"/>
              <a:gd name="connsiteY41" fmla="*/ 10455 h 10616"/>
              <a:gd name="connsiteX42" fmla="*/ 9200 w 10000"/>
              <a:gd name="connsiteY42" fmla="*/ 10508 h 10616"/>
              <a:gd name="connsiteX43" fmla="*/ 9338 w 10000"/>
              <a:gd name="connsiteY43" fmla="*/ 10543 h 10616"/>
              <a:gd name="connsiteX44" fmla="*/ 9497 w 10000"/>
              <a:gd name="connsiteY44" fmla="*/ 10571 h 10616"/>
              <a:gd name="connsiteX45" fmla="*/ 9658 w 10000"/>
              <a:gd name="connsiteY45" fmla="*/ 10599 h 10616"/>
              <a:gd name="connsiteX46" fmla="*/ 9817 w 10000"/>
              <a:gd name="connsiteY46" fmla="*/ 10607 h 10616"/>
              <a:gd name="connsiteX47" fmla="*/ 10000 w 10000"/>
              <a:gd name="connsiteY47" fmla="*/ 10616 h 10616"/>
              <a:gd name="connsiteX0" fmla="*/ 10000 w 10000"/>
              <a:gd name="connsiteY0" fmla="*/ 10587 h 10587"/>
              <a:gd name="connsiteX1" fmla="*/ 4794 w 10000"/>
              <a:gd name="connsiteY1" fmla="*/ 677 h 10587"/>
              <a:gd name="connsiteX2" fmla="*/ 4018 w 10000"/>
              <a:gd name="connsiteY2" fmla="*/ 895 h 10587"/>
              <a:gd name="connsiteX3" fmla="*/ 3630 w 10000"/>
              <a:gd name="connsiteY3" fmla="*/ 1012 h 10587"/>
              <a:gd name="connsiteX4" fmla="*/ 3264 w 10000"/>
              <a:gd name="connsiteY4" fmla="*/ 1129 h 10587"/>
              <a:gd name="connsiteX5" fmla="*/ 2922 w 10000"/>
              <a:gd name="connsiteY5" fmla="*/ 1263 h 10587"/>
              <a:gd name="connsiteX6" fmla="*/ 2603 w 10000"/>
              <a:gd name="connsiteY6" fmla="*/ 1398 h 10587"/>
              <a:gd name="connsiteX7" fmla="*/ 2283 w 10000"/>
              <a:gd name="connsiteY7" fmla="*/ 1540 h 10587"/>
              <a:gd name="connsiteX8" fmla="*/ 1986 w 10000"/>
              <a:gd name="connsiteY8" fmla="*/ 1685 h 10587"/>
              <a:gd name="connsiteX9" fmla="*/ 1712 w 10000"/>
              <a:gd name="connsiteY9" fmla="*/ 1837 h 10587"/>
              <a:gd name="connsiteX10" fmla="*/ 1439 w 10000"/>
              <a:gd name="connsiteY10" fmla="*/ 2001 h 10587"/>
              <a:gd name="connsiteX11" fmla="*/ 1210 w 10000"/>
              <a:gd name="connsiteY11" fmla="*/ 2163 h 10587"/>
              <a:gd name="connsiteX12" fmla="*/ 981 w 10000"/>
              <a:gd name="connsiteY12" fmla="*/ 2334 h 10587"/>
              <a:gd name="connsiteX13" fmla="*/ 800 w 10000"/>
              <a:gd name="connsiteY13" fmla="*/ 2513 h 10587"/>
              <a:gd name="connsiteX14" fmla="*/ 617 w 10000"/>
              <a:gd name="connsiteY14" fmla="*/ 2684 h 10587"/>
              <a:gd name="connsiteX15" fmla="*/ 456 w 10000"/>
              <a:gd name="connsiteY15" fmla="*/ 2872 h 10587"/>
              <a:gd name="connsiteX16" fmla="*/ 320 w 10000"/>
              <a:gd name="connsiteY16" fmla="*/ 3054 h 10587"/>
              <a:gd name="connsiteX17" fmla="*/ 205 w 10000"/>
              <a:gd name="connsiteY17" fmla="*/ 3241 h 10587"/>
              <a:gd name="connsiteX18" fmla="*/ 114 w 10000"/>
              <a:gd name="connsiteY18" fmla="*/ 3439 h 10587"/>
              <a:gd name="connsiteX19" fmla="*/ 68 w 10000"/>
              <a:gd name="connsiteY19" fmla="*/ 3638 h 10587"/>
              <a:gd name="connsiteX20" fmla="*/ 22 w 10000"/>
              <a:gd name="connsiteY20" fmla="*/ 3835 h 10587"/>
              <a:gd name="connsiteX21" fmla="*/ 0 w 10000"/>
              <a:gd name="connsiteY21" fmla="*/ 4033 h 10587"/>
              <a:gd name="connsiteX22" fmla="*/ 0 w 10000"/>
              <a:gd name="connsiteY22" fmla="*/ 4033 h 10587"/>
              <a:gd name="connsiteX23" fmla="*/ 22 w 10000"/>
              <a:gd name="connsiteY23" fmla="*/ 4322 h 10587"/>
              <a:gd name="connsiteX24" fmla="*/ 91 w 10000"/>
              <a:gd name="connsiteY24" fmla="*/ 4583 h 10587"/>
              <a:gd name="connsiteX25" fmla="*/ 183 w 10000"/>
              <a:gd name="connsiteY25" fmla="*/ 4844 h 10587"/>
              <a:gd name="connsiteX26" fmla="*/ 251 w 10000"/>
              <a:gd name="connsiteY26" fmla="*/ 4961 h 10587"/>
              <a:gd name="connsiteX27" fmla="*/ 342 w 10000"/>
              <a:gd name="connsiteY27" fmla="*/ 5086 h 10587"/>
              <a:gd name="connsiteX28" fmla="*/ 434 w 10000"/>
              <a:gd name="connsiteY28" fmla="*/ 5212 h 10587"/>
              <a:gd name="connsiteX29" fmla="*/ 571 w 10000"/>
              <a:gd name="connsiteY29" fmla="*/ 5337 h 10587"/>
              <a:gd name="connsiteX30" fmla="*/ 844 w 10000"/>
              <a:gd name="connsiteY30" fmla="*/ 5604 h 10587"/>
              <a:gd name="connsiteX31" fmla="*/ 1210 w 10000"/>
              <a:gd name="connsiteY31" fmla="*/ 5882 h 10587"/>
              <a:gd name="connsiteX32" fmla="*/ 1644 w 10000"/>
              <a:gd name="connsiteY32" fmla="*/ 6189 h 10587"/>
              <a:gd name="connsiteX33" fmla="*/ 2169 w 10000"/>
              <a:gd name="connsiteY33" fmla="*/ 6522 h 10587"/>
              <a:gd name="connsiteX34" fmla="*/ 2808 w 10000"/>
              <a:gd name="connsiteY34" fmla="*/ 6890 h 10587"/>
              <a:gd name="connsiteX35" fmla="*/ 3539 w 10000"/>
              <a:gd name="connsiteY35" fmla="*/ 7312 h 10587"/>
              <a:gd name="connsiteX36" fmla="*/ 4360 w 10000"/>
              <a:gd name="connsiteY36" fmla="*/ 7789 h 10587"/>
              <a:gd name="connsiteX37" fmla="*/ 6392 w 10000"/>
              <a:gd name="connsiteY37" fmla="*/ 8932 h 10587"/>
              <a:gd name="connsiteX38" fmla="*/ 8950 w 10000"/>
              <a:gd name="connsiteY38" fmla="*/ 10371 h 10587"/>
              <a:gd name="connsiteX39" fmla="*/ 8950 w 10000"/>
              <a:gd name="connsiteY39" fmla="*/ 10371 h 10587"/>
              <a:gd name="connsiteX40" fmla="*/ 9063 w 10000"/>
              <a:gd name="connsiteY40" fmla="*/ 10426 h 10587"/>
              <a:gd name="connsiteX41" fmla="*/ 9200 w 10000"/>
              <a:gd name="connsiteY41" fmla="*/ 10479 h 10587"/>
              <a:gd name="connsiteX42" fmla="*/ 9338 w 10000"/>
              <a:gd name="connsiteY42" fmla="*/ 10514 h 10587"/>
              <a:gd name="connsiteX43" fmla="*/ 9497 w 10000"/>
              <a:gd name="connsiteY43" fmla="*/ 10542 h 10587"/>
              <a:gd name="connsiteX44" fmla="*/ 9658 w 10000"/>
              <a:gd name="connsiteY44" fmla="*/ 10570 h 10587"/>
              <a:gd name="connsiteX45" fmla="*/ 9817 w 10000"/>
              <a:gd name="connsiteY45" fmla="*/ 10578 h 10587"/>
              <a:gd name="connsiteX46" fmla="*/ 10000 w 10000"/>
              <a:gd name="connsiteY46" fmla="*/ 10587 h 10587"/>
              <a:gd name="connsiteX0" fmla="*/ 10000 w 10000"/>
              <a:gd name="connsiteY0" fmla="*/ 9692 h 9692"/>
              <a:gd name="connsiteX1" fmla="*/ 4018 w 10000"/>
              <a:gd name="connsiteY1" fmla="*/ 0 h 9692"/>
              <a:gd name="connsiteX2" fmla="*/ 3630 w 10000"/>
              <a:gd name="connsiteY2" fmla="*/ 117 h 9692"/>
              <a:gd name="connsiteX3" fmla="*/ 3264 w 10000"/>
              <a:gd name="connsiteY3" fmla="*/ 234 h 9692"/>
              <a:gd name="connsiteX4" fmla="*/ 2922 w 10000"/>
              <a:gd name="connsiteY4" fmla="*/ 368 h 9692"/>
              <a:gd name="connsiteX5" fmla="*/ 2603 w 10000"/>
              <a:gd name="connsiteY5" fmla="*/ 503 h 9692"/>
              <a:gd name="connsiteX6" fmla="*/ 2283 w 10000"/>
              <a:gd name="connsiteY6" fmla="*/ 645 h 9692"/>
              <a:gd name="connsiteX7" fmla="*/ 1986 w 10000"/>
              <a:gd name="connsiteY7" fmla="*/ 790 h 9692"/>
              <a:gd name="connsiteX8" fmla="*/ 1712 w 10000"/>
              <a:gd name="connsiteY8" fmla="*/ 942 h 9692"/>
              <a:gd name="connsiteX9" fmla="*/ 1439 w 10000"/>
              <a:gd name="connsiteY9" fmla="*/ 1106 h 9692"/>
              <a:gd name="connsiteX10" fmla="*/ 1210 w 10000"/>
              <a:gd name="connsiteY10" fmla="*/ 1268 h 9692"/>
              <a:gd name="connsiteX11" fmla="*/ 981 w 10000"/>
              <a:gd name="connsiteY11" fmla="*/ 1439 h 9692"/>
              <a:gd name="connsiteX12" fmla="*/ 800 w 10000"/>
              <a:gd name="connsiteY12" fmla="*/ 1618 h 9692"/>
              <a:gd name="connsiteX13" fmla="*/ 617 w 10000"/>
              <a:gd name="connsiteY13" fmla="*/ 1789 h 9692"/>
              <a:gd name="connsiteX14" fmla="*/ 456 w 10000"/>
              <a:gd name="connsiteY14" fmla="*/ 1977 h 9692"/>
              <a:gd name="connsiteX15" fmla="*/ 320 w 10000"/>
              <a:gd name="connsiteY15" fmla="*/ 2159 h 9692"/>
              <a:gd name="connsiteX16" fmla="*/ 205 w 10000"/>
              <a:gd name="connsiteY16" fmla="*/ 2346 h 9692"/>
              <a:gd name="connsiteX17" fmla="*/ 114 w 10000"/>
              <a:gd name="connsiteY17" fmla="*/ 2544 h 9692"/>
              <a:gd name="connsiteX18" fmla="*/ 68 w 10000"/>
              <a:gd name="connsiteY18" fmla="*/ 2743 h 9692"/>
              <a:gd name="connsiteX19" fmla="*/ 22 w 10000"/>
              <a:gd name="connsiteY19" fmla="*/ 2940 h 9692"/>
              <a:gd name="connsiteX20" fmla="*/ 0 w 10000"/>
              <a:gd name="connsiteY20" fmla="*/ 3138 h 9692"/>
              <a:gd name="connsiteX21" fmla="*/ 0 w 10000"/>
              <a:gd name="connsiteY21" fmla="*/ 3138 h 9692"/>
              <a:gd name="connsiteX22" fmla="*/ 22 w 10000"/>
              <a:gd name="connsiteY22" fmla="*/ 3427 h 9692"/>
              <a:gd name="connsiteX23" fmla="*/ 91 w 10000"/>
              <a:gd name="connsiteY23" fmla="*/ 3688 h 9692"/>
              <a:gd name="connsiteX24" fmla="*/ 183 w 10000"/>
              <a:gd name="connsiteY24" fmla="*/ 3949 h 9692"/>
              <a:gd name="connsiteX25" fmla="*/ 251 w 10000"/>
              <a:gd name="connsiteY25" fmla="*/ 4066 h 9692"/>
              <a:gd name="connsiteX26" fmla="*/ 342 w 10000"/>
              <a:gd name="connsiteY26" fmla="*/ 4191 h 9692"/>
              <a:gd name="connsiteX27" fmla="*/ 434 w 10000"/>
              <a:gd name="connsiteY27" fmla="*/ 4317 h 9692"/>
              <a:gd name="connsiteX28" fmla="*/ 571 w 10000"/>
              <a:gd name="connsiteY28" fmla="*/ 4442 h 9692"/>
              <a:gd name="connsiteX29" fmla="*/ 844 w 10000"/>
              <a:gd name="connsiteY29" fmla="*/ 4709 h 9692"/>
              <a:gd name="connsiteX30" fmla="*/ 1210 w 10000"/>
              <a:gd name="connsiteY30" fmla="*/ 4987 h 9692"/>
              <a:gd name="connsiteX31" fmla="*/ 1644 w 10000"/>
              <a:gd name="connsiteY31" fmla="*/ 5294 h 9692"/>
              <a:gd name="connsiteX32" fmla="*/ 2169 w 10000"/>
              <a:gd name="connsiteY32" fmla="*/ 5627 h 9692"/>
              <a:gd name="connsiteX33" fmla="*/ 2808 w 10000"/>
              <a:gd name="connsiteY33" fmla="*/ 5995 h 9692"/>
              <a:gd name="connsiteX34" fmla="*/ 3539 w 10000"/>
              <a:gd name="connsiteY34" fmla="*/ 6417 h 9692"/>
              <a:gd name="connsiteX35" fmla="*/ 4360 w 10000"/>
              <a:gd name="connsiteY35" fmla="*/ 6894 h 9692"/>
              <a:gd name="connsiteX36" fmla="*/ 6392 w 10000"/>
              <a:gd name="connsiteY36" fmla="*/ 8037 h 9692"/>
              <a:gd name="connsiteX37" fmla="*/ 8950 w 10000"/>
              <a:gd name="connsiteY37" fmla="*/ 9476 h 9692"/>
              <a:gd name="connsiteX38" fmla="*/ 8950 w 10000"/>
              <a:gd name="connsiteY38" fmla="*/ 9476 h 9692"/>
              <a:gd name="connsiteX39" fmla="*/ 9063 w 10000"/>
              <a:gd name="connsiteY39" fmla="*/ 9531 h 9692"/>
              <a:gd name="connsiteX40" fmla="*/ 9200 w 10000"/>
              <a:gd name="connsiteY40" fmla="*/ 9584 h 9692"/>
              <a:gd name="connsiteX41" fmla="*/ 9338 w 10000"/>
              <a:gd name="connsiteY41" fmla="*/ 9619 h 9692"/>
              <a:gd name="connsiteX42" fmla="*/ 9497 w 10000"/>
              <a:gd name="connsiteY42" fmla="*/ 9647 h 9692"/>
              <a:gd name="connsiteX43" fmla="*/ 9658 w 10000"/>
              <a:gd name="connsiteY43" fmla="*/ 9675 h 9692"/>
              <a:gd name="connsiteX44" fmla="*/ 9817 w 10000"/>
              <a:gd name="connsiteY44" fmla="*/ 9683 h 9692"/>
              <a:gd name="connsiteX45" fmla="*/ 10000 w 10000"/>
              <a:gd name="connsiteY45" fmla="*/ 9692 h 9692"/>
              <a:gd name="connsiteX0" fmla="*/ 10000 w 10000"/>
              <a:gd name="connsiteY0" fmla="*/ 9879 h 9879"/>
              <a:gd name="connsiteX1" fmla="*/ 3630 w 10000"/>
              <a:gd name="connsiteY1" fmla="*/ 0 h 9879"/>
              <a:gd name="connsiteX2" fmla="*/ 3264 w 10000"/>
              <a:gd name="connsiteY2" fmla="*/ 120 h 9879"/>
              <a:gd name="connsiteX3" fmla="*/ 2922 w 10000"/>
              <a:gd name="connsiteY3" fmla="*/ 259 h 9879"/>
              <a:gd name="connsiteX4" fmla="*/ 2603 w 10000"/>
              <a:gd name="connsiteY4" fmla="*/ 398 h 9879"/>
              <a:gd name="connsiteX5" fmla="*/ 2283 w 10000"/>
              <a:gd name="connsiteY5" fmla="*/ 544 h 9879"/>
              <a:gd name="connsiteX6" fmla="*/ 1986 w 10000"/>
              <a:gd name="connsiteY6" fmla="*/ 694 h 9879"/>
              <a:gd name="connsiteX7" fmla="*/ 1712 w 10000"/>
              <a:gd name="connsiteY7" fmla="*/ 851 h 9879"/>
              <a:gd name="connsiteX8" fmla="*/ 1439 w 10000"/>
              <a:gd name="connsiteY8" fmla="*/ 1020 h 9879"/>
              <a:gd name="connsiteX9" fmla="*/ 1210 w 10000"/>
              <a:gd name="connsiteY9" fmla="*/ 1187 h 9879"/>
              <a:gd name="connsiteX10" fmla="*/ 981 w 10000"/>
              <a:gd name="connsiteY10" fmla="*/ 1364 h 9879"/>
              <a:gd name="connsiteX11" fmla="*/ 800 w 10000"/>
              <a:gd name="connsiteY11" fmla="*/ 1548 h 9879"/>
              <a:gd name="connsiteX12" fmla="*/ 617 w 10000"/>
              <a:gd name="connsiteY12" fmla="*/ 1725 h 9879"/>
              <a:gd name="connsiteX13" fmla="*/ 456 w 10000"/>
              <a:gd name="connsiteY13" fmla="*/ 1919 h 9879"/>
              <a:gd name="connsiteX14" fmla="*/ 320 w 10000"/>
              <a:gd name="connsiteY14" fmla="*/ 2107 h 9879"/>
              <a:gd name="connsiteX15" fmla="*/ 205 w 10000"/>
              <a:gd name="connsiteY15" fmla="*/ 2300 h 9879"/>
              <a:gd name="connsiteX16" fmla="*/ 114 w 10000"/>
              <a:gd name="connsiteY16" fmla="*/ 2504 h 9879"/>
              <a:gd name="connsiteX17" fmla="*/ 68 w 10000"/>
              <a:gd name="connsiteY17" fmla="*/ 2709 h 9879"/>
              <a:gd name="connsiteX18" fmla="*/ 22 w 10000"/>
              <a:gd name="connsiteY18" fmla="*/ 2912 h 9879"/>
              <a:gd name="connsiteX19" fmla="*/ 0 w 10000"/>
              <a:gd name="connsiteY19" fmla="*/ 3117 h 9879"/>
              <a:gd name="connsiteX20" fmla="*/ 0 w 10000"/>
              <a:gd name="connsiteY20" fmla="*/ 3117 h 9879"/>
              <a:gd name="connsiteX21" fmla="*/ 22 w 10000"/>
              <a:gd name="connsiteY21" fmla="*/ 3415 h 9879"/>
              <a:gd name="connsiteX22" fmla="*/ 91 w 10000"/>
              <a:gd name="connsiteY22" fmla="*/ 3684 h 9879"/>
              <a:gd name="connsiteX23" fmla="*/ 183 w 10000"/>
              <a:gd name="connsiteY23" fmla="*/ 3953 h 9879"/>
              <a:gd name="connsiteX24" fmla="*/ 251 w 10000"/>
              <a:gd name="connsiteY24" fmla="*/ 4074 h 9879"/>
              <a:gd name="connsiteX25" fmla="*/ 342 w 10000"/>
              <a:gd name="connsiteY25" fmla="*/ 4203 h 9879"/>
              <a:gd name="connsiteX26" fmla="*/ 434 w 10000"/>
              <a:gd name="connsiteY26" fmla="*/ 4333 h 9879"/>
              <a:gd name="connsiteX27" fmla="*/ 571 w 10000"/>
              <a:gd name="connsiteY27" fmla="*/ 4462 h 9879"/>
              <a:gd name="connsiteX28" fmla="*/ 844 w 10000"/>
              <a:gd name="connsiteY28" fmla="*/ 4738 h 9879"/>
              <a:gd name="connsiteX29" fmla="*/ 1210 w 10000"/>
              <a:gd name="connsiteY29" fmla="*/ 5024 h 9879"/>
              <a:gd name="connsiteX30" fmla="*/ 1644 w 10000"/>
              <a:gd name="connsiteY30" fmla="*/ 5341 h 9879"/>
              <a:gd name="connsiteX31" fmla="*/ 2169 w 10000"/>
              <a:gd name="connsiteY31" fmla="*/ 5685 h 9879"/>
              <a:gd name="connsiteX32" fmla="*/ 2808 w 10000"/>
              <a:gd name="connsiteY32" fmla="*/ 6065 h 9879"/>
              <a:gd name="connsiteX33" fmla="*/ 3539 w 10000"/>
              <a:gd name="connsiteY33" fmla="*/ 6500 h 9879"/>
              <a:gd name="connsiteX34" fmla="*/ 4360 w 10000"/>
              <a:gd name="connsiteY34" fmla="*/ 6992 h 9879"/>
              <a:gd name="connsiteX35" fmla="*/ 6392 w 10000"/>
              <a:gd name="connsiteY35" fmla="*/ 8171 h 9879"/>
              <a:gd name="connsiteX36" fmla="*/ 8950 w 10000"/>
              <a:gd name="connsiteY36" fmla="*/ 9656 h 9879"/>
              <a:gd name="connsiteX37" fmla="*/ 8950 w 10000"/>
              <a:gd name="connsiteY37" fmla="*/ 9656 h 9879"/>
              <a:gd name="connsiteX38" fmla="*/ 9063 w 10000"/>
              <a:gd name="connsiteY38" fmla="*/ 9713 h 9879"/>
              <a:gd name="connsiteX39" fmla="*/ 9200 w 10000"/>
              <a:gd name="connsiteY39" fmla="*/ 9768 h 9879"/>
              <a:gd name="connsiteX40" fmla="*/ 9338 w 10000"/>
              <a:gd name="connsiteY40" fmla="*/ 9804 h 9879"/>
              <a:gd name="connsiteX41" fmla="*/ 9497 w 10000"/>
              <a:gd name="connsiteY41" fmla="*/ 9833 h 9879"/>
              <a:gd name="connsiteX42" fmla="*/ 9658 w 10000"/>
              <a:gd name="connsiteY42" fmla="*/ 9861 h 9879"/>
              <a:gd name="connsiteX43" fmla="*/ 9817 w 10000"/>
              <a:gd name="connsiteY43" fmla="*/ 9870 h 9879"/>
              <a:gd name="connsiteX44" fmla="*/ 10000 w 10000"/>
              <a:gd name="connsiteY44" fmla="*/ 9879 h 9879"/>
              <a:gd name="connsiteX0" fmla="*/ 9817 w 9817"/>
              <a:gd name="connsiteY0" fmla="*/ 9991 h 9991"/>
              <a:gd name="connsiteX1" fmla="*/ 3630 w 9817"/>
              <a:gd name="connsiteY1" fmla="*/ 0 h 9991"/>
              <a:gd name="connsiteX2" fmla="*/ 3264 w 9817"/>
              <a:gd name="connsiteY2" fmla="*/ 121 h 9991"/>
              <a:gd name="connsiteX3" fmla="*/ 2922 w 9817"/>
              <a:gd name="connsiteY3" fmla="*/ 262 h 9991"/>
              <a:gd name="connsiteX4" fmla="*/ 2603 w 9817"/>
              <a:gd name="connsiteY4" fmla="*/ 403 h 9991"/>
              <a:gd name="connsiteX5" fmla="*/ 2283 w 9817"/>
              <a:gd name="connsiteY5" fmla="*/ 551 h 9991"/>
              <a:gd name="connsiteX6" fmla="*/ 1986 w 9817"/>
              <a:gd name="connsiteY6" fmla="*/ 703 h 9991"/>
              <a:gd name="connsiteX7" fmla="*/ 1712 w 9817"/>
              <a:gd name="connsiteY7" fmla="*/ 861 h 9991"/>
              <a:gd name="connsiteX8" fmla="*/ 1439 w 9817"/>
              <a:gd name="connsiteY8" fmla="*/ 1032 h 9991"/>
              <a:gd name="connsiteX9" fmla="*/ 1210 w 9817"/>
              <a:gd name="connsiteY9" fmla="*/ 1202 h 9991"/>
              <a:gd name="connsiteX10" fmla="*/ 981 w 9817"/>
              <a:gd name="connsiteY10" fmla="*/ 1381 h 9991"/>
              <a:gd name="connsiteX11" fmla="*/ 800 w 9817"/>
              <a:gd name="connsiteY11" fmla="*/ 1567 h 9991"/>
              <a:gd name="connsiteX12" fmla="*/ 617 w 9817"/>
              <a:gd name="connsiteY12" fmla="*/ 1746 h 9991"/>
              <a:gd name="connsiteX13" fmla="*/ 456 w 9817"/>
              <a:gd name="connsiteY13" fmla="*/ 1943 h 9991"/>
              <a:gd name="connsiteX14" fmla="*/ 320 w 9817"/>
              <a:gd name="connsiteY14" fmla="*/ 2133 h 9991"/>
              <a:gd name="connsiteX15" fmla="*/ 205 w 9817"/>
              <a:gd name="connsiteY15" fmla="*/ 2328 h 9991"/>
              <a:gd name="connsiteX16" fmla="*/ 114 w 9817"/>
              <a:gd name="connsiteY16" fmla="*/ 2535 h 9991"/>
              <a:gd name="connsiteX17" fmla="*/ 68 w 9817"/>
              <a:gd name="connsiteY17" fmla="*/ 2742 h 9991"/>
              <a:gd name="connsiteX18" fmla="*/ 22 w 9817"/>
              <a:gd name="connsiteY18" fmla="*/ 2948 h 9991"/>
              <a:gd name="connsiteX19" fmla="*/ 0 w 9817"/>
              <a:gd name="connsiteY19" fmla="*/ 3155 h 9991"/>
              <a:gd name="connsiteX20" fmla="*/ 0 w 9817"/>
              <a:gd name="connsiteY20" fmla="*/ 3155 h 9991"/>
              <a:gd name="connsiteX21" fmla="*/ 22 w 9817"/>
              <a:gd name="connsiteY21" fmla="*/ 3457 h 9991"/>
              <a:gd name="connsiteX22" fmla="*/ 91 w 9817"/>
              <a:gd name="connsiteY22" fmla="*/ 3729 h 9991"/>
              <a:gd name="connsiteX23" fmla="*/ 183 w 9817"/>
              <a:gd name="connsiteY23" fmla="*/ 4001 h 9991"/>
              <a:gd name="connsiteX24" fmla="*/ 251 w 9817"/>
              <a:gd name="connsiteY24" fmla="*/ 4124 h 9991"/>
              <a:gd name="connsiteX25" fmla="*/ 342 w 9817"/>
              <a:gd name="connsiteY25" fmla="*/ 4254 h 9991"/>
              <a:gd name="connsiteX26" fmla="*/ 434 w 9817"/>
              <a:gd name="connsiteY26" fmla="*/ 4386 h 9991"/>
              <a:gd name="connsiteX27" fmla="*/ 571 w 9817"/>
              <a:gd name="connsiteY27" fmla="*/ 4517 h 9991"/>
              <a:gd name="connsiteX28" fmla="*/ 844 w 9817"/>
              <a:gd name="connsiteY28" fmla="*/ 4796 h 9991"/>
              <a:gd name="connsiteX29" fmla="*/ 1210 w 9817"/>
              <a:gd name="connsiteY29" fmla="*/ 5086 h 9991"/>
              <a:gd name="connsiteX30" fmla="*/ 1644 w 9817"/>
              <a:gd name="connsiteY30" fmla="*/ 5406 h 9991"/>
              <a:gd name="connsiteX31" fmla="*/ 2169 w 9817"/>
              <a:gd name="connsiteY31" fmla="*/ 5755 h 9991"/>
              <a:gd name="connsiteX32" fmla="*/ 2808 w 9817"/>
              <a:gd name="connsiteY32" fmla="*/ 6139 h 9991"/>
              <a:gd name="connsiteX33" fmla="*/ 3539 w 9817"/>
              <a:gd name="connsiteY33" fmla="*/ 6580 h 9991"/>
              <a:gd name="connsiteX34" fmla="*/ 4360 w 9817"/>
              <a:gd name="connsiteY34" fmla="*/ 7078 h 9991"/>
              <a:gd name="connsiteX35" fmla="*/ 6392 w 9817"/>
              <a:gd name="connsiteY35" fmla="*/ 8271 h 9991"/>
              <a:gd name="connsiteX36" fmla="*/ 8950 w 9817"/>
              <a:gd name="connsiteY36" fmla="*/ 9774 h 9991"/>
              <a:gd name="connsiteX37" fmla="*/ 8950 w 9817"/>
              <a:gd name="connsiteY37" fmla="*/ 9774 h 9991"/>
              <a:gd name="connsiteX38" fmla="*/ 9063 w 9817"/>
              <a:gd name="connsiteY38" fmla="*/ 9832 h 9991"/>
              <a:gd name="connsiteX39" fmla="*/ 9200 w 9817"/>
              <a:gd name="connsiteY39" fmla="*/ 9888 h 9991"/>
              <a:gd name="connsiteX40" fmla="*/ 9338 w 9817"/>
              <a:gd name="connsiteY40" fmla="*/ 9924 h 9991"/>
              <a:gd name="connsiteX41" fmla="*/ 9497 w 9817"/>
              <a:gd name="connsiteY41" fmla="*/ 9953 h 9991"/>
              <a:gd name="connsiteX42" fmla="*/ 9658 w 9817"/>
              <a:gd name="connsiteY42" fmla="*/ 9982 h 9991"/>
              <a:gd name="connsiteX43" fmla="*/ 9817 w 9817"/>
              <a:gd name="connsiteY43" fmla="*/ 9991 h 9991"/>
              <a:gd name="connsiteX0" fmla="*/ 9838 w 9838"/>
              <a:gd name="connsiteY0" fmla="*/ 9991 h 9991"/>
              <a:gd name="connsiteX1" fmla="*/ 3698 w 9838"/>
              <a:gd name="connsiteY1" fmla="*/ 0 h 9991"/>
              <a:gd name="connsiteX2" fmla="*/ 3325 w 9838"/>
              <a:gd name="connsiteY2" fmla="*/ 121 h 9991"/>
              <a:gd name="connsiteX3" fmla="*/ 2976 w 9838"/>
              <a:gd name="connsiteY3" fmla="*/ 262 h 9991"/>
              <a:gd name="connsiteX4" fmla="*/ 2652 w 9838"/>
              <a:gd name="connsiteY4" fmla="*/ 403 h 9991"/>
              <a:gd name="connsiteX5" fmla="*/ 2326 w 9838"/>
              <a:gd name="connsiteY5" fmla="*/ 551 h 9991"/>
              <a:gd name="connsiteX6" fmla="*/ 2023 w 9838"/>
              <a:gd name="connsiteY6" fmla="*/ 704 h 9991"/>
              <a:gd name="connsiteX7" fmla="*/ 1744 w 9838"/>
              <a:gd name="connsiteY7" fmla="*/ 862 h 9991"/>
              <a:gd name="connsiteX8" fmla="*/ 1466 w 9838"/>
              <a:gd name="connsiteY8" fmla="*/ 1033 h 9991"/>
              <a:gd name="connsiteX9" fmla="*/ 1233 w 9838"/>
              <a:gd name="connsiteY9" fmla="*/ 1203 h 9991"/>
              <a:gd name="connsiteX10" fmla="*/ 999 w 9838"/>
              <a:gd name="connsiteY10" fmla="*/ 1382 h 9991"/>
              <a:gd name="connsiteX11" fmla="*/ 815 w 9838"/>
              <a:gd name="connsiteY11" fmla="*/ 1568 h 9991"/>
              <a:gd name="connsiteX12" fmla="*/ 629 w 9838"/>
              <a:gd name="connsiteY12" fmla="*/ 1748 h 9991"/>
              <a:gd name="connsiteX13" fmla="*/ 465 w 9838"/>
              <a:gd name="connsiteY13" fmla="*/ 1945 h 9991"/>
              <a:gd name="connsiteX14" fmla="*/ 326 w 9838"/>
              <a:gd name="connsiteY14" fmla="*/ 2135 h 9991"/>
              <a:gd name="connsiteX15" fmla="*/ 209 w 9838"/>
              <a:gd name="connsiteY15" fmla="*/ 2330 h 9991"/>
              <a:gd name="connsiteX16" fmla="*/ 116 w 9838"/>
              <a:gd name="connsiteY16" fmla="*/ 2537 h 9991"/>
              <a:gd name="connsiteX17" fmla="*/ 69 w 9838"/>
              <a:gd name="connsiteY17" fmla="*/ 2744 h 9991"/>
              <a:gd name="connsiteX18" fmla="*/ 22 w 9838"/>
              <a:gd name="connsiteY18" fmla="*/ 2951 h 9991"/>
              <a:gd name="connsiteX19" fmla="*/ 0 w 9838"/>
              <a:gd name="connsiteY19" fmla="*/ 3158 h 9991"/>
              <a:gd name="connsiteX20" fmla="*/ 0 w 9838"/>
              <a:gd name="connsiteY20" fmla="*/ 3158 h 9991"/>
              <a:gd name="connsiteX21" fmla="*/ 22 w 9838"/>
              <a:gd name="connsiteY21" fmla="*/ 3460 h 9991"/>
              <a:gd name="connsiteX22" fmla="*/ 93 w 9838"/>
              <a:gd name="connsiteY22" fmla="*/ 3732 h 9991"/>
              <a:gd name="connsiteX23" fmla="*/ 186 w 9838"/>
              <a:gd name="connsiteY23" fmla="*/ 4005 h 9991"/>
              <a:gd name="connsiteX24" fmla="*/ 256 w 9838"/>
              <a:gd name="connsiteY24" fmla="*/ 4128 h 9991"/>
              <a:gd name="connsiteX25" fmla="*/ 348 w 9838"/>
              <a:gd name="connsiteY25" fmla="*/ 4258 h 9991"/>
              <a:gd name="connsiteX26" fmla="*/ 442 w 9838"/>
              <a:gd name="connsiteY26" fmla="*/ 4390 h 9991"/>
              <a:gd name="connsiteX27" fmla="*/ 582 w 9838"/>
              <a:gd name="connsiteY27" fmla="*/ 4521 h 9991"/>
              <a:gd name="connsiteX28" fmla="*/ 860 w 9838"/>
              <a:gd name="connsiteY28" fmla="*/ 4800 h 9991"/>
              <a:gd name="connsiteX29" fmla="*/ 1233 w 9838"/>
              <a:gd name="connsiteY29" fmla="*/ 5091 h 9991"/>
              <a:gd name="connsiteX30" fmla="*/ 1675 w 9838"/>
              <a:gd name="connsiteY30" fmla="*/ 5411 h 9991"/>
              <a:gd name="connsiteX31" fmla="*/ 2209 w 9838"/>
              <a:gd name="connsiteY31" fmla="*/ 5760 h 9991"/>
              <a:gd name="connsiteX32" fmla="*/ 2860 w 9838"/>
              <a:gd name="connsiteY32" fmla="*/ 6145 h 9991"/>
              <a:gd name="connsiteX33" fmla="*/ 3605 w 9838"/>
              <a:gd name="connsiteY33" fmla="*/ 6586 h 9991"/>
              <a:gd name="connsiteX34" fmla="*/ 4441 w 9838"/>
              <a:gd name="connsiteY34" fmla="*/ 7084 h 9991"/>
              <a:gd name="connsiteX35" fmla="*/ 6511 w 9838"/>
              <a:gd name="connsiteY35" fmla="*/ 8278 h 9991"/>
              <a:gd name="connsiteX36" fmla="*/ 9117 w 9838"/>
              <a:gd name="connsiteY36" fmla="*/ 9783 h 9991"/>
              <a:gd name="connsiteX37" fmla="*/ 9117 w 9838"/>
              <a:gd name="connsiteY37" fmla="*/ 9783 h 9991"/>
              <a:gd name="connsiteX38" fmla="*/ 9232 w 9838"/>
              <a:gd name="connsiteY38" fmla="*/ 9841 h 9991"/>
              <a:gd name="connsiteX39" fmla="*/ 9371 w 9838"/>
              <a:gd name="connsiteY39" fmla="*/ 9897 h 9991"/>
              <a:gd name="connsiteX40" fmla="*/ 9512 w 9838"/>
              <a:gd name="connsiteY40" fmla="*/ 9933 h 9991"/>
              <a:gd name="connsiteX41" fmla="*/ 9674 w 9838"/>
              <a:gd name="connsiteY41" fmla="*/ 9962 h 9991"/>
              <a:gd name="connsiteX42" fmla="*/ 9838 w 9838"/>
              <a:gd name="connsiteY42" fmla="*/ 9991 h 9991"/>
              <a:gd name="connsiteX0" fmla="*/ 9833 w 9833"/>
              <a:gd name="connsiteY0" fmla="*/ 9971 h 9971"/>
              <a:gd name="connsiteX1" fmla="*/ 3759 w 9833"/>
              <a:gd name="connsiteY1" fmla="*/ 0 h 9971"/>
              <a:gd name="connsiteX2" fmla="*/ 3380 w 9833"/>
              <a:gd name="connsiteY2" fmla="*/ 121 h 9971"/>
              <a:gd name="connsiteX3" fmla="*/ 3025 w 9833"/>
              <a:gd name="connsiteY3" fmla="*/ 262 h 9971"/>
              <a:gd name="connsiteX4" fmla="*/ 2696 w 9833"/>
              <a:gd name="connsiteY4" fmla="*/ 403 h 9971"/>
              <a:gd name="connsiteX5" fmla="*/ 2364 w 9833"/>
              <a:gd name="connsiteY5" fmla="*/ 551 h 9971"/>
              <a:gd name="connsiteX6" fmla="*/ 2056 w 9833"/>
              <a:gd name="connsiteY6" fmla="*/ 705 h 9971"/>
              <a:gd name="connsiteX7" fmla="*/ 1773 w 9833"/>
              <a:gd name="connsiteY7" fmla="*/ 863 h 9971"/>
              <a:gd name="connsiteX8" fmla="*/ 1490 w 9833"/>
              <a:gd name="connsiteY8" fmla="*/ 1034 h 9971"/>
              <a:gd name="connsiteX9" fmla="*/ 1253 w 9833"/>
              <a:gd name="connsiteY9" fmla="*/ 1204 h 9971"/>
              <a:gd name="connsiteX10" fmla="*/ 1015 w 9833"/>
              <a:gd name="connsiteY10" fmla="*/ 1383 h 9971"/>
              <a:gd name="connsiteX11" fmla="*/ 828 w 9833"/>
              <a:gd name="connsiteY11" fmla="*/ 1569 h 9971"/>
              <a:gd name="connsiteX12" fmla="*/ 639 w 9833"/>
              <a:gd name="connsiteY12" fmla="*/ 1750 h 9971"/>
              <a:gd name="connsiteX13" fmla="*/ 473 w 9833"/>
              <a:gd name="connsiteY13" fmla="*/ 1947 h 9971"/>
              <a:gd name="connsiteX14" fmla="*/ 331 w 9833"/>
              <a:gd name="connsiteY14" fmla="*/ 2137 h 9971"/>
              <a:gd name="connsiteX15" fmla="*/ 212 w 9833"/>
              <a:gd name="connsiteY15" fmla="*/ 2332 h 9971"/>
              <a:gd name="connsiteX16" fmla="*/ 118 w 9833"/>
              <a:gd name="connsiteY16" fmla="*/ 2539 h 9971"/>
              <a:gd name="connsiteX17" fmla="*/ 70 w 9833"/>
              <a:gd name="connsiteY17" fmla="*/ 2746 h 9971"/>
              <a:gd name="connsiteX18" fmla="*/ 22 w 9833"/>
              <a:gd name="connsiteY18" fmla="*/ 2954 h 9971"/>
              <a:gd name="connsiteX19" fmla="*/ 0 w 9833"/>
              <a:gd name="connsiteY19" fmla="*/ 3161 h 9971"/>
              <a:gd name="connsiteX20" fmla="*/ 0 w 9833"/>
              <a:gd name="connsiteY20" fmla="*/ 3161 h 9971"/>
              <a:gd name="connsiteX21" fmla="*/ 22 w 9833"/>
              <a:gd name="connsiteY21" fmla="*/ 3463 h 9971"/>
              <a:gd name="connsiteX22" fmla="*/ 95 w 9833"/>
              <a:gd name="connsiteY22" fmla="*/ 3735 h 9971"/>
              <a:gd name="connsiteX23" fmla="*/ 189 w 9833"/>
              <a:gd name="connsiteY23" fmla="*/ 4009 h 9971"/>
              <a:gd name="connsiteX24" fmla="*/ 260 w 9833"/>
              <a:gd name="connsiteY24" fmla="*/ 4132 h 9971"/>
              <a:gd name="connsiteX25" fmla="*/ 354 w 9833"/>
              <a:gd name="connsiteY25" fmla="*/ 4262 h 9971"/>
              <a:gd name="connsiteX26" fmla="*/ 449 w 9833"/>
              <a:gd name="connsiteY26" fmla="*/ 4394 h 9971"/>
              <a:gd name="connsiteX27" fmla="*/ 592 w 9833"/>
              <a:gd name="connsiteY27" fmla="*/ 4525 h 9971"/>
              <a:gd name="connsiteX28" fmla="*/ 874 w 9833"/>
              <a:gd name="connsiteY28" fmla="*/ 4804 h 9971"/>
              <a:gd name="connsiteX29" fmla="*/ 1253 w 9833"/>
              <a:gd name="connsiteY29" fmla="*/ 5096 h 9971"/>
              <a:gd name="connsiteX30" fmla="*/ 1703 w 9833"/>
              <a:gd name="connsiteY30" fmla="*/ 5416 h 9971"/>
              <a:gd name="connsiteX31" fmla="*/ 2245 w 9833"/>
              <a:gd name="connsiteY31" fmla="*/ 5765 h 9971"/>
              <a:gd name="connsiteX32" fmla="*/ 2907 w 9833"/>
              <a:gd name="connsiteY32" fmla="*/ 6151 h 9971"/>
              <a:gd name="connsiteX33" fmla="*/ 3664 w 9833"/>
              <a:gd name="connsiteY33" fmla="*/ 6592 h 9971"/>
              <a:gd name="connsiteX34" fmla="*/ 4514 w 9833"/>
              <a:gd name="connsiteY34" fmla="*/ 7090 h 9971"/>
              <a:gd name="connsiteX35" fmla="*/ 6618 w 9833"/>
              <a:gd name="connsiteY35" fmla="*/ 8285 h 9971"/>
              <a:gd name="connsiteX36" fmla="*/ 9267 w 9833"/>
              <a:gd name="connsiteY36" fmla="*/ 9792 h 9971"/>
              <a:gd name="connsiteX37" fmla="*/ 9267 w 9833"/>
              <a:gd name="connsiteY37" fmla="*/ 9792 h 9971"/>
              <a:gd name="connsiteX38" fmla="*/ 9384 w 9833"/>
              <a:gd name="connsiteY38" fmla="*/ 9850 h 9971"/>
              <a:gd name="connsiteX39" fmla="*/ 9525 w 9833"/>
              <a:gd name="connsiteY39" fmla="*/ 9906 h 9971"/>
              <a:gd name="connsiteX40" fmla="*/ 9669 w 9833"/>
              <a:gd name="connsiteY40" fmla="*/ 9942 h 9971"/>
              <a:gd name="connsiteX41" fmla="*/ 9833 w 9833"/>
              <a:gd name="connsiteY41" fmla="*/ 9971 h 9971"/>
              <a:gd name="connsiteX0" fmla="*/ 9833 w 9833"/>
              <a:gd name="connsiteY0" fmla="*/ 9971 h 9971"/>
              <a:gd name="connsiteX1" fmla="*/ 3823 w 9833"/>
              <a:gd name="connsiteY1" fmla="*/ 0 h 9971"/>
              <a:gd name="connsiteX2" fmla="*/ 3437 w 9833"/>
              <a:gd name="connsiteY2" fmla="*/ 121 h 9971"/>
              <a:gd name="connsiteX3" fmla="*/ 3076 w 9833"/>
              <a:gd name="connsiteY3" fmla="*/ 263 h 9971"/>
              <a:gd name="connsiteX4" fmla="*/ 2742 w 9833"/>
              <a:gd name="connsiteY4" fmla="*/ 404 h 9971"/>
              <a:gd name="connsiteX5" fmla="*/ 2404 w 9833"/>
              <a:gd name="connsiteY5" fmla="*/ 553 h 9971"/>
              <a:gd name="connsiteX6" fmla="*/ 2091 w 9833"/>
              <a:gd name="connsiteY6" fmla="*/ 707 h 9971"/>
              <a:gd name="connsiteX7" fmla="*/ 1803 w 9833"/>
              <a:gd name="connsiteY7" fmla="*/ 866 h 9971"/>
              <a:gd name="connsiteX8" fmla="*/ 1515 w 9833"/>
              <a:gd name="connsiteY8" fmla="*/ 1037 h 9971"/>
              <a:gd name="connsiteX9" fmla="*/ 1274 w 9833"/>
              <a:gd name="connsiteY9" fmla="*/ 1208 h 9971"/>
              <a:gd name="connsiteX10" fmla="*/ 1032 w 9833"/>
              <a:gd name="connsiteY10" fmla="*/ 1387 h 9971"/>
              <a:gd name="connsiteX11" fmla="*/ 842 w 9833"/>
              <a:gd name="connsiteY11" fmla="*/ 1574 h 9971"/>
              <a:gd name="connsiteX12" fmla="*/ 650 w 9833"/>
              <a:gd name="connsiteY12" fmla="*/ 1755 h 9971"/>
              <a:gd name="connsiteX13" fmla="*/ 481 w 9833"/>
              <a:gd name="connsiteY13" fmla="*/ 1953 h 9971"/>
              <a:gd name="connsiteX14" fmla="*/ 337 w 9833"/>
              <a:gd name="connsiteY14" fmla="*/ 2143 h 9971"/>
              <a:gd name="connsiteX15" fmla="*/ 216 w 9833"/>
              <a:gd name="connsiteY15" fmla="*/ 2339 h 9971"/>
              <a:gd name="connsiteX16" fmla="*/ 120 w 9833"/>
              <a:gd name="connsiteY16" fmla="*/ 2546 h 9971"/>
              <a:gd name="connsiteX17" fmla="*/ 71 w 9833"/>
              <a:gd name="connsiteY17" fmla="*/ 2754 h 9971"/>
              <a:gd name="connsiteX18" fmla="*/ 22 w 9833"/>
              <a:gd name="connsiteY18" fmla="*/ 2963 h 9971"/>
              <a:gd name="connsiteX19" fmla="*/ 0 w 9833"/>
              <a:gd name="connsiteY19" fmla="*/ 3170 h 9971"/>
              <a:gd name="connsiteX20" fmla="*/ 0 w 9833"/>
              <a:gd name="connsiteY20" fmla="*/ 3170 h 9971"/>
              <a:gd name="connsiteX21" fmla="*/ 22 w 9833"/>
              <a:gd name="connsiteY21" fmla="*/ 3473 h 9971"/>
              <a:gd name="connsiteX22" fmla="*/ 97 w 9833"/>
              <a:gd name="connsiteY22" fmla="*/ 3746 h 9971"/>
              <a:gd name="connsiteX23" fmla="*/ 192 w 9833"/>
              <a:gd name="connsiteY23" fmla="*/ 4021 h 9971"/>
              <a:gd name="connsiteX24" fmla="*/ 264 w 9833"/>
              <a:gd name="connsiteY24" fmla="*/ 4144 h 9971"/>
              <a:gd name="connsiteX25" fmla="*/ 360 w 9833"/>
              <a:gd name="connsiteY25" fmla="*/ 4274 h 9971"/>
              <a:gd name="connsiteX26" fmla="*/ 457 w 9833"/>
              <a:gd name="connsiteY26" fmla="*/ 4407 h 9971"/>
              <a:gd name="connsiteX27" fmla="*/ 602 w 9833"/>
              <a:gd name="connsiteY27" fmla="*/ 4538 h 9971"/>
              <a:gd name="connsiteX28" fmla="*/ 889 w 9833"/>
              <a:gd name="connsiteY28" fmla="*/ 4818 h 9971"/>
              <a:gd name="connsiteX29" fmla="*/ 1274 w 9833"/>
              <a:gd name="connsiteY29" fmla="*/ 5111 h 9971"/>
              <a:gd name="connsiteX30" fmla="*/ 1732 w 9833"/>
              <a:gd name="connsiteY30" fmla="*/ 5432 h 9971"/>
              <a:gd name="connsiteX31" fmla="*/ 2283 w 9833"/>
              <a:gd name="connsiteY31" fmla="*/ 5782 h 9971"/>
              <a:gd name="connsiteX32" fmla="*/ 2956 w 9833"/>
              <a:gd name="connsiteY32" fmla="*/ 6169 h 9971"/>
              <a:gd name="connsiteX33" fmla="*/ 3726 w 9833"/>
              <a:gd name="connsiteY33" fmla="*/ 6611 h 9971"/>
              <a:gd name="connsiteX34" fmla="*/ 4591 w 9833"/>
              <a:gd name="connsiteY34" fmla="*/ 7111 h 9971"/>
              <a:gd name="connsiteX35" fmla="*/ 6730 w 9833"/>
              <a:gd name="connsiteY35" fmla="*/ 8309 h 9971"/>
              <a:gd name="connsiteX36" fmla="*/ 9424 w 9833"/>
              <a:gd name="connsiteY36" fmla="*/ 9820 h 9971"/>
              <a:gd name="connsiteX37" fmla="*/ 9424 w 9833"/>
              <a:gd name="connsiteY37" fmla="*/ 9820 h 9971"/>
              <a:gd name="connsiteX38" fmla="*/ 9543 w 9833"/>
              <a:gd name="connsiteY38" fmla="*/ 9879 h 9971"/>
              <a:gd name="connsiteX39" fmla="*/ 9687 w 9833"/>
              <a:gd name="connsiteY39" fmla="*/ 9935 h 9971"/>
              <a:gd name="connsiteX40" fmla="*/ 9833 w 9833"/>
              <a:gd name="connsiteY40" fmla="*/ 9971 h 9971"/>
              <a:gd name="connsiteX0" fmla="*/ 9852 w 9852"/>
              <a:gd name="connsiteY0" fmla="*/ 9964 h 9964"/>
              <a:gd name="connsiteX1" fmla="*/ 3888 w 9852"/>
              <a:gd name="connsiteY1" fmla="*/ 0 h 9964"/>
              <a:gd name="connsiteX2" fmla="*/ 3495 w 9852"/>
              <a:gd name="connsiteY2" fmla="*/ 121 h 9964"/>
              <a:gd name="connsiteX3" fmla="*/ 3128 w 9852"/>
              <a:gd name="connsiteY3" fmla="*/ 264 h 9964"/>
              <a:gd name="connsiteX4" fmla="*/ 2789 w 9852"/>
              <a:gd name="connsiteY4" fmla="*/ 405 h 9964"/>
              <a:gd name="connsiteX5" fmla="*/ 2445 w 9852"/>
              <a:gd name="connsiteY5" fmla="*/ 555 h 9964"/>
              <a:gd name="connsiteX6" fmla="*/ 2127 w 9852"/>
              <a:gd name="connsiteY6" fmla="*/ 709 h 9964"/>
              <a:gd name="connsiteX7" fmla="*/ 1834 w 9852"/>
              <a:gd name="connsiteY7" fmla="*/ 869 h 9964"/>
              <a:gd name="connsiteX8" fmla="*/ 1541 w 9852"/>
              <a:gd name="connsiteY8" fmla="*/ 1040 h 9964"/>
              <a:gd name="connsiteX9" fmla="*/ 1296 w 9852"/>
              <a:gd name="connsiteY9" fmla="*/ 1212 h 9964"/>
              <a:gd name="connsiteX10" fmla="*/ 1050 w 9852"/>
              <a:gd name="connsiteY10" fmla="*/ 1391 h 9964"/>
              <a:gd name="connsiteX11" fmla="*/ 856 w 9852"/>
              <a:gd name="connsiteY11" fmla="*/ 1579 h 9964"/>
              <a:gd name="connsiteX12" fmla="*/ 661 w 9852"/>
              <a:gd name="connsiteY12" fmla="*/ 1760 h 9964"/>
              <a:gd name="connsiteX13" fmla="*/ 489 w 9852"/>
              <a:gd name="connsiteY13" fmla="*/ 1959 h 9964"/>
              <a:gd name="connsiteX14" fmla="*/ 343 w 9852"/>
              <a:gd name="connsiteY14" fmla="*/ 2149 h 9964"/>
              <a:gd name="connsiteX15" fmla="*/ 220 w 9852"/>
              <a:gd name="connsiteY15" fmla="*/ 2346 h 9964"/>
              <a:gd name="connsiteX16" fmla="*/ 122 w 9852"/>
              <a:gd name="connsiteY16" fmla="*/ 2553 h 9964"/>
              <a:gd name="connsiteX17" fmla="*/ 72 w 9852"/>
              <a:gd name="connsiteY17" fmla="*/ 2762 h 9964"/>
              <a:gd name="connsiteX18" fmla="*/ 22 w 9852"/>
              <a:gd name="connsiteY18" fmla="*/ 2972 h 9964"/>
              <a:gd name="connsiteX19" fmla="*/ 0 w 9852"/>
              <a:gd name="connsiteY19" fmla="*/ 3179 h 9964"/>
              <a:gd name="connsiteX20" fmla="*/ 0 w 9852"/>
              <a:gd name="connsiteY20" fmla="*/ 3179 h 9964"/>
              <a:gd name="connsiteX21" fmla="*/ 22 w 9852"/>
              <a:gd name="connsiteY21" fmla="*/ 3483 h 9964"/>
              <a:gd name="connsiteX22" fmla="*/ 99 w 9852"/>
              <a:gd name="connsiteY22" fmla="*/ 3757 h 9964"/>
              <a:gd name="connsiteX23" fmla="*/ 195 w 9852"/>
              <a:gd name="connsiteY23" fmla="*/ 4033 h 9964"/>
              <a:gd name="connsiteX24" fmla="*/ 268 w 9852"/>
              <a:gd name="connsiteY24" fmla="*/ 4156 h 9964"/>
              <a:gd name="connsiteX25" fmla="*/ 366 w 9852"/>
              <a:gd name="connsiteY25" fmla="*/ 4286 h 9964"/>
              <a:gd name="connsiteX26" fmla="*/ 465 w 9852"/>
              <a:gd name="connsiteY26" fmla="*/ 4420 h 9964"/>
              <a:gd name="connsiteX27" fmla="*/ 612 w 9852"/>
              <a:gd name="connsiteY27" fmla="*/ 4551 h 9964"/>
              <a:gd name="connsiteX28" fmla="*/ 904 w 9852"/>
              <a:gd name="connsiteY28" fmla="*/ 4832 h 9964"/>
              <a:gd name="connsiteX29" fmla="*/ 1296 w 9852"/>
              <a:gd name="connsiteY29" fmla="*/ 5126 h 9964"/>
              <a:gd name="connsiteX30" fmla="*/ 1761 w 9852"/>
              <a:gd name="connsiteY30" fmla="*/ 5448 h 9964"/>
              <a:gd name="connsiteX31" fmla="*/ 2322 w 9852"/>
              <a:gd name="connsiteY31" fmla="*/ 5799 h 9964"/>
              <a:gd name="connsiteX32" fmla="*/ 3006 w 9852"/>
              <a:gd name="connsiteY32" fmla="*/ 6187 h 9964"/>
              <a:gd name="connsiteX33" fmla="*/ 3789 w 9852"/>
              <a:gd name="connsiteY33" fmla="*/ 6630 h 9964"/>
              <a:gd name="connsiteX34" fmla="*/ 4669 w 9852"/>
              <a:gd name="connsiteY34" fmla="*/ 7132 h 9964"/>
              <a:gd name="connsiteX35" fmla="*/ 6844 w 9852"/>
              <a:gd name="connsiteY35" fmla="*/ 8333 h 9964"/>
              <a:gd name="connsiteX36" fmla="*/ 9584 w 9852"/>
              <a:gd name="connsiteY36" fmla="*/ 9849 h 9964"/>
              <a:gd name="connsiteX37" fmla="*/ 9584 w 9852"/>
              <a:gd name="connsiteY37" fmla="*/ 9849 h 9964"/>
              <a:gd name="connsiteX38" fmla="*/ 9705 w 9852"/>
              <a:gd name="connsiteY38" fmla="*/ 9908 h 9964"/>
              <a:gd name="connsiteX39" fmla="*/ 9852 w 9852"/>
              <a:gd name="connsiteY39" fmla="*/ 9964 h 9964"/>
              <a:gd name="connsiteX0" fmla="*/ 9851 w 9851"/>
              <a:gd name="connsiteY0" fmla="*/ 9944 h 9944"/>
              <a:gd name="connsiteX1" fmla="*/ 3946 w 9851"/>
              <a:gd name="connsiteY1" fmla="*/ 0 h 9944"/>
              <a:gd name="connsiteX2" fmla="*/ 3548 w 9851"/>
              <a:gd name="connsiteY2" fmla="*/ 121 h 9944"/>
              <a:gd name="connsiteX3" fmla="*/ 3175 w 9851"/>
              <a:gd name="connsiteY3" fmla="*/ 265 h 9944"/>
              <a:gd name="connsiteX4" fmla="*/ 2831 w 9851"/>
              <a:gd name="connsiteY4" fmla="*/ 406 h 9944"/>
              <a:gd name="connsiteX5" fmla="*/ 2482 w 9851"/>
              <a:gd name="connsiteY5" fmla="*/ 557 h 9944"/>
              <a:gd name="connsiteX6" fmla="*/ 2159 w 9851"/>
              <a:gd name="connsiteY6" fmla="*/ 712 h 9944"/>
              <a:gd name="connsiteX7" fmla="*/ 1862 w 9851"/>
              <a:gd name="connsiteY7" fmla="*/ 872 h 9944"/>
              <a:gd name="connsiteX8" fmla="*/ 1564 w 9851"/>
              <a:gd name="connsiteY8" fmla="*/ 1044 h 9944"/>
              <a:gd name="connsiteX9" fmla="*/ 1315 w 9851"/>
              <a:gd name="connsiteY9" fmla="*/ 1216 h 9944"/>
              <a:gd name="connsiteX10" fmla="*/ 1066 w 9851"/>
              <a:gd name="connsiteY10" fmla="*/ 1396 h 9944"/>
              <a:gd name="connsiteX11" fmla="*/ 869 w 9851"/>
              <a:gd name="connsiteY11" fmla="*/ 1585 h 9944"/>
              <a:gd name="connsiteX12" fmla="*/ 671 w 9851"/>
              <a:gd name="connsiteY12" fmla="*/ 1766 h 9944"/>
              <a:gd name="connsiteX13" fmla="*/ 496 w 9851"/>
              <a:gd name="connsiteY13" fmla="*/ 1966 h 9944"/>
              <a:gd name="connsiteX14" fmla="*/ 348 w 9851"/>
              <a:gd name="connsiteY14" fmla="*/ 2157 h 9944"/>
              <a:gd name="connsiteX15" fmla="*/ 223 w 9851"/>
              <a:gd name="connsiteY15" fmla="*/ 2354 h 9944"/>
              <a:gd name="connsiteX16" fmla="*/ 124 w 9851"/>
              <a:gd name="connsiteY16" fmla="*/ 2562 h 9944"/>
              <a:gd name="connsiteX17" fmla="*/ 73 w 9851"/>
              <a:gd name="connsiteY17" fmla="*/ 2772 h 9944"/>
              <a:gd name="connsiteX18" fmla="*/ 22 w 9851"/>
              <a:gd name="connsiteY18" fmla="*/ 2983 h 9944"/>
              <a:gd name="connsiteX19" fmla="*/ 0 w 9851"/>
              <a:gd name="connsiteY19" fmla="*/ 3190 h 9944"/>
              <a:gd name="connsiteX20" fmla="*/ 0 w 9851"/>
              <a:gd name="connsiteY20" fmla="*/ 3190 h 9944"/>
              <a:gd name="connsiteX21" fmla="*/ 22 w 9851"/>
              <a:gd name="connsiteY21" fmla="*/ 3496 h 9944"/>
              <a:gd name="connsiteX22" fmla="*/ 100 w 9851"/>
              <a:gd name="connsiteY22" fmla="*/ 3771 h 9944"/>
              <a:gd name="connsiteX23" fmla="*/ 198 w 9851"/>
              <a:gd name="connsiteY23" fmla="*/ 4048 h 9944"/>
              <a:gd name="connsiteX24" fmla="*/ 272 w 9851"/>
              <a:gd name="connsiteY24" fmla="*/ 4171 h 9944"/>
              <a:gd name="connsiteX25" fmla="*/ 371 w 9851"/>
              <a:gd name="connsiteY25" fmla="*/ 4301 h 9944"/>
              <a:gd name="connsiteX26" fmla="*/ 472 w 9851"/>
              <a:gd name="connsiteY26" fmla="*/ 4436 h 9944"/>
              <a:gd name="connsiteX27" fmla="*/ 621 w 9851"/>
              <a:gd name="connsiteY27" fmla="*/ 4567 h 9944"/>
              <a:gd name="connsiteX28" fmla="*/ 918 w 9851"/>
              <a:gd name="connsiteY28" fmla="*/ 4849 h 9944"/>
              <a:gd name="connsiteX29" fmla="*/ 1315 w 9851"/>
              <a:gd name="connsiteY29" fmla="*/ 5145 h 9944"/>
              <a:gd name="connsiteX30" fmla="*/ 1787 w 9851"/>
              <a:gd name="connsiteY30" fmla="*/ 5468 h 9944"/>
              <a:gd name="connsiteX31" fmla="*/ 2357 w 9851"/>
              <a:gd name="connsiteY31" fmla="*/ 5820 h 9944"/>
              <a:gd name="connsiteX32" fmla="*/ 3051 w 9851"/>
              <a:gd name="connsiteY32" fmla="*/ 6209 h 9944"/>
              <a:gd name="connsiteX33" fmla="*/ 3846 w 9851"/>
              <a:gd name="connsiteY33" fmla="*/ 6654 h 9944"/>
              <a:gd name="connsiteX34" fmla="*/ 4739 w 9851"/>
              <a:gd name="connsiteY34" fmla="*/ 7158 h 9944"/>
              <a:gd name="connsiteX35" fmla="*/ 6947 w 9851"/>
              <a:gd name="connsiteY35" fmla="*/ 8363 h 9944"/>
              <a:gd name="connsiteX36" fmla="*/ 9728 w 9851"/>
              <a:gd name="connsiteY36" fmla="*/ 9885 h 9944"/>
              <a:gd name="connsiteX37" fmla="*/ 9728 w 9851"/>
              <a:gd name="connsiteY37" fmla="*/ 9885 h 9944"/>
              <a:gd name="connsiteX38" fmla="*/ 9851 w 9851"/>
              <a:gd name="connsiteY38" fmla="*/ 9944 h 9944"/>
              <a:gd name="connsiteX0" fmla="*/ 9875 w 9875"/>
              <a:gd name="connsiteY0" fmla="*/ 9941 h 9941"/>
              <a:gd name="connsiteX1" fmla="*/ 4006 w 9875"/>
              <a:gd name="connsiteY1" fmla="*/ 0 h 9941"/>
              <a:gd name="connsiteX2" fmla="*/ 3602 w 9875"/>
              <a:gd name="connsiteY2" fmla="*/ 122 h 9941"/>
              <a:gd name="connsiteX3" fmla="*/ 3223 w 9875"/>
              <a:gd name="connsiteY3" fmla="*/ 266 h 9941"/>
              <a:gd name="connsiteX4" fmla="*/ 2874 w 9875"/>
              <a:gd name="connsiteY4" fmla="*/ 408 h 9941"/>
              <a:gd name="connsiteX5" fmla="*/ 2520 w 9875"/>
              <a:gd name="connsiteY5" fmla="*/ 560 h 9941"/>
              <a:gd name="connsiteX6" fmla="*/ 2192 w 9875"/>
              <a:gd name="connsiteY6" fmla="*/ 716 h 9941"/>
              <a:gd name="connsiteX7" fmla="*/ 1890 w 9875"/>
              <a:gd name="connsiteY7" fmla="*/ 877 h 9941"/>
              <a:gd name="connsiteX8" fmla="*/ 1588 w 9875"/>
              <a:gd name="connsiteY8" fmla="*/ 1050 h 9941"/>
              <a:gd name="connsiteX9" fmla="*/ 1335 w 9875"/>
              <a:gd name="connsiteY9" fmla="*/ 1223 h 9941"/>
              <a:gd name="connsiteX10" fmla="*/ 1082 w 9875"/>
              <a:gd name="connsiteY10" fmla="*/ 1404 h 9941"/>
              <a:gd name="connsiteX11" fmla="*/ 882 w 9875"/>
              <a:gd name="connsiteY11" fmla="*/ 1594 h 9941"/>
              <a:gd name="connsiteX12" fmla="*/ 681 w 9875"/>
              <a:gd name="connsiteY12" fmla="*/ 1776 h 9941"/>
              <a:gd name="connsiteX13" fmla="*/ 504 w 9875"/>
              <a:gd name="connsiteY13" fmla="*/ 1977 h 9941"/>
              <a:gd name="connsiteX14" fmla="*/ 353 w 9875"/>
              <a:gd name="connsiteY14" fmla="*/ 2169 h 9941"/>
              <a:gd name="connsiteX15" fmla="*/ 226 w 9875"/>
              <a:gd name="connsiteY15" fmla="*/ 2367 h 9941"/>
              <a:gd name="connsiteX16" fmla="*/ 126 w 9875"/>
              <a:gd name="connsiteY16" fmla="*/ 2576 h 9941"/>
              <a:gd name="connsiteX17" fmla="*/ 74 w 9875"/>
              <a:gd name="connsiteY17" fmla="*/ 2788 h 9941"/>
              <a:gd name="connsiteX18" fmla="*/ 22 w 9875"/>
              <a:gd name="connsiteY18" fmla="*/ 3000 h 9941"/>
              <a:gd name="connsiteX19" fmla="*/ 0 w 9875"/>
              <a:gd name="connsiteY19" fmla="*/ 3208 h 9941"/>
              <a:gd name="connsiteX20" fmla="*/ 0 w 9875"/>
              <a:gd name="connsiteY20" fmla="*/ 3208 h 9941"/>
              <a:gd name="connsiteX21" fmla="*/ 22 w 9875"/>
              <a:gd name="connsiteY21" fmla="*/ 3516 h 9941"/>
              <a:gd name="connsiteX22" fmla="*/ 102 w 9875"/>
              <a:gd name="connsiteY22" fmla="*/ 3792 h 9941"/>
              <a:gd name="connsiteX23" fmla="*/ 201 w 9875"/>
              <a:gd name="connsiteY23" fmla="*/ 4071 h 9941"/>
              <a:gd name="connsiteX24" fmla="*/ 276 w 9875"/>
              <a:gd name="connsiteY24" fmla="*/ 4194 h 9941"/>
              <a:gd name="connsiteX25" fmla="*/ 377 w 9875"/>
              <a:gd name="connsiteY25" fmla="*/ 4325 h 9941"/>
              <a:gd name="connsiteX26" fmla="*/ 479 w 9875"/>
              <a:gd name="connsiteY26" fmla="*/ 4461 h 9941"/>
              <a:gd name="connsiteX27" fmla="*/ 630 w 9875"/>
              <a:gd name="connsiteY27" fmla="*/ 4593 h 9941"/>
              <a:gd name="connsiteX28" fmla="*/ 932 w 9875"/>
              <a:gd name="connsiteY28" fmla="*/ 4876 h 9941"/>
              <a:gd name="connsiteX29" fmla="*/ 1335 w 9875"/>
              <a:gd name="connsiteY29" fmla="*/ 5174 h 9941"/>
              <a:gd name="connsiteX30" fmla="*/ 1814 w 9875"/>
              <a:gd name="connsiteY30" fmla="*/ 5499 h 9941"/>
              <a:gd name="connsiteX31" fmla="*/ 2393 w 9875"/>
              <a:gd name="connsiteY31" fmla="*/ 5853 h 9941"/>
              <a:gd name="connsiteX32" fmla="*/ 3097 w 9875"/>
              <a:gd name="connsiteY32" fmla="*/ 6244 h 9941"/>
              <a:gd name="connsiteX33" fmla="*/ 3904 w 9875"/>
              <a:gd name="connsiteY33" fmla="*/ 6691 h 9941"/>
              <a:gd name="connsiteX34" fmla="*/ 4811 w 9875"/>
              <a:gd name="connsiteY34" fmla="*/ 7198 h 9941"/>
              <a:gd name="connsiteX35" fmla="*/ 7052 w 9875"/>
              <a:gd name="connsiteY35" fmla="*/ 8410 h 9941"/>
              <a:gd name="connsiteX36" fmla="*/ 9875 w 9875"/>
              <a:gd name="connsiteY36" fmla="*/ 9941 h 9941"/>
              <a:gd name="connsiteX37" fmla="*/ 9875 w 9875"/>
              <a:gd name="connsiteY37" fmla="*/ 9941 h 9941"/>
              <a:gd name="connsiteX0" fmla="*/ 10000 w 10000"/>
              <a:gd name="connsiteY0" fmla="*/ 10000 h 10000"/>
              <a:gd name="connsiteX1" fmla="*/ 4057 w 10000"/>
              <a:gd name="connsiteY1" fmla="*/ 0 h 10000"/>
              <a:gd name="connsiteX2" fmla="*/ 3648 w 10000"/>
              <a:gd name="connsiteY2" fmla="*/ 123 h 10000"/>
              <a:gd name="connsiteX3" fmla="*/ 3264 w 10000"/>
              <a:gd name="connsiteY3" fmla="*/ 268 h 10000"/>
              <a:gd name="connsiteX4" fmla="*/ 2910 w 10000"/>
              <a:gd name="connsiteY4" fmla="*/ 410 h 10000"/>
              <a:gd name="connsiteX5" fmla="*/ 2552 w 10000"/>
              <a:gd name="connsiteY5" fmla="*/ 563 h 10000"/>
              <a:gd name="connsiteX6" fmla="*/ 2220 w 10000"/>
              <a:gd name="connsiteY6" fmla="*/ 720 h 10000"/>
              <a:gd name="connsiteX7" fmla="*/ 1914 w 10000"/>
              <a:gd name="connsiteY7" fmla="*/ 882 h 10000"/>
              <a:gd name="connsiteX8" fmla="*/ 1608 w 10000"/>
              <a:gd name="connsiteY8" fmla="*/ 1056 h 10000"/>
              <a:gd name="connsiteX9" fmla="*/ 1352 w 10000"/>
              <a:gd name="connsiteY9" fmla="*/ 1230 h 10000"/>
              <a:gd name="connsiteX10" fmla="*/ 1096 w 10000"/>
              <a:gd name="connsiteY10" fmla="*/ 1412 h 10000"/>
              <a:gd name="connsiteX11" fmla="*/ 893 w 10000"/>
              <a:gd name="connsiteY11" fmla="*/ 1603 h 10000"/>
              <a:gd name="connsiteX12" fmla="*/ 690 w 10000"/>
              <a:gd name="connsiteY12" fmla="*/ 1787 h 10000"/>
              <a:gd name="connsiteX13" fmla="*/ 510 w 10000"/>
              <a:gd name="connsiteY13" fmla="*/ 1989 h 10000"/>
              <a:gd name="connsiteX14" fmla="*/ 357 w 10000"/>
              <a:gd name="connsiteY14" fmla="*/ 2182 h 10000"/>
              <a:gd name="connsiteX15" fmla="*/ 229 w 10000"/>
              <a:gd name="connsiteY15" fmla="*/ 2381 h 10000"/>
              <a:gd name="connsiteX16" fmla="*/ 128 w 10000"/>
              <a:gd name="connsiteY16" fmla="*/ 2591 h 10000"/>
              <a:gd name="connsiteX17" fmla="*/ 75 w 10000"/>
              <a:gd name="connsiteY17" fmla="*/ 2805 h 10000"/>
              <a:gd name="connsiteX18" fmla="*/ 22 w 10000"/>
              <a:gd name="connsiteY18" fmla="*/ 3018 h 10000"/>
              <a:gd name="connsiteX19" fmla="*/ 0 w 10000"/>
              <a:gd name="connsiteY19" fmla="*/ 3227 h 10000"/>
              <a:gd name="connsiteX20" fmla="*/ 0 w 10000"/>
              <a:gd name="connsiteY20" fmla="*/ 3227 h 10000"/>
              <a:gd name="connsiteX21" fmla="*/ 22 w 10000"/>
              <a:gd name="connsiteY21" fmla="*/ 3537 h 10000"/>
              <a:gd name="connsiteX22" fmla="*/ 103 w 10000"/>
              <a:gd name="connsiteY22" fmla="*/ 3815 h 10000"/>
              <a:gd name="connsiteX23" fmla="*/ 204 w 10000"/>
              <a:gd name="connsiteY23" fmla="*/ 4095 h 10000"/>
              <a:gd name="connsiteX24" fmla="*/ 279 w 10000"/>
              <a:gd name="connsiteY24" fmla="*/ 4219 h 10000"/>
              <a:gd name="connsiteX25" fmla="*/ 382 w 10000"/>
              <a:gd name="connsiteY25" fmla="*/ 4351 h 10000"/>
              <a:gd name="connsiteX26" fmla="*/ 485 w 10000"/>
              <a:gd name="connsiteY26" fmla="*/ 4487 h 10000"/>
              <a:gd name="connsiteX27" fmla="*/ 638 w 10000"/>
              <a:gd name="connsiteY27" fmla="*/ 4620 h 10000"/>
              <a:gd name="connsiteX28" fmla="*/ 944 w 10000"/>
              <a:gd name="connsiteY28" fmla="*/ 4905 h 10000"/>
              <a:gd name="connsiteX29" fmla="*/ 1352 w 10000"/>
              <a:gd name="connsiteY29" fmla="*/ 5205 h 10000"/>
              <a:gd name="connsiteX30" fmla="*/ 1837 w 10000"/>
              <a:gd name="connsiteY30" fmla="*/ 5532 h 10000"/>
              <a:gd name="connsiteX31" fmla="*/ 2423 w 10000"/>
              <a:gd name="connsiteY31" fmla="*/ 5888 h 10000"/>
              <a:gd name="connsiteX32" fmla="*/ 3136 w 10000"/>
              <a:gd name="connsiteY32" fmla="*/ 6281 h 10000"/>
              <a:gd name="connsiteX33" fmla="*/ 3953 w 10000"/>
              <a:gd name="connsiteY33" fmla="*/ 6731 h 10000"/>
              <a:gd name="connsiteX34" fmla="*/ 4872 w 10000"/>
              <a:gd name="connsiteY34" fmla="*/ 7241 h 10000"/>
              <a:gd name="connsiteX35" fmla="*/ 7141 w 10000"/>
              <a:gd name="connsiteY35" fmla="*/ 8460 h 10000"/>
              <a:gd name="connsiteX36" fmla="*/ 10000 w 10000"/>
              <a:gd name="connsiteY36" fmla="*/ 10000 h 10000"/>
              <a:gd name="connsiteX0" fmla="*/ 7141 w 7141"/>
              <a:gd name="connsiteY0" fmla="*/ 8460 h 8460"/>
              <a:gd name="connsiteX1" fmla="*/ 4057 w 7141"/>
              <a:gd name="connsiteY1" fmla="*/ 0 h 8460"/>
              <a:gd name="connsiteX2" fmla="*/ 3648 w 7141"/>
              <a:gd name="connsiteY2" fmla="*/ 123 h 8460"/>
              <a:gd name="connsiteX3" fmla="*/ 3264 w 7141"/>
              <a:gd name="connsiteY3" fmla="*/ 268 h 8460"/>
              <a:gd name="connsiteX4" fmla="*/ 2910 w 7141"/>
              <a:gd name="connsiteY4" fmla="*/ 410 h 8460"/>
              <a:gd name="connsiteX5" fmla="*/ 2552 w 7141"/>
              <a:gd name="connsiteY5" fmla="*/ 563 h 8460"/>
              <a:gd name="connsiteX6" fmla="*/ 2220 w 7141"/>
              <a:gd name="connsiteY6" fmla="*/ 720 h 8460"/>
              <a:gd name="connsiteX7" fmla="*/ 1914 w 7141"/>
              <a:gd name="connsiteY7" fmla="*/ 882 h 8460"/>
              <a:gd name="connsiteX8" fmla="*/ 1608 w 7141"/>
              <a:gd name="connsiteY8" fmla="*/ 1056 h 8460"/>
              <a:gd name="connsiteX9" fmla="*/ 1352 w 7141"/>
              <a:gd name="connsiteY9" fmla="*/ 1230 h 8460"/>
              <a:gd name="connsiteX10" fmla="*/ 1096 w 7141"/>
              <a:gd name="connsiteY10" fmla="*/ 1412 h 8460"/>
              <a:gd name="connsiteX11" fmla="*/ 893 w 7141"/>
              <a:gd name="connsiteY11" fmla="*/ 1603 h 8460"/>
              <a:gd name="connsiteX12" fmla="*/ 690 w 7141"/>
              <a:gd name="connsiteY12" fmla="*/ 1787 h 8460"/>
              <a:gd name="connsiteX13" fmla="*/ 510 w 7141"/>
              <a:gd name="connsiteY13" fmla="*/ 1989 h 8460"/>
              <a:gd name="connsiteX14" fmla="*/ 357 w 7141"/>
              <a:gd name="connsiteY14" fmla="*/ 2182 h 8460"/>
              <a:gd name="connsiteX15" fmla="*/ 229 w 7141"/>
              <a:gd name="connsiteY15" fmla="*/ 2381 h 8460"/>
              <a:gd name="connsiteX16" fmla="*/ 128 w 7141"/>
              <a:gd name="connsiteY16" fmla="*/ 2591 h 8460"/>
              <a:gd name="connsiteX17" fmla="*/ 75 w 7141"/>
              <a:gd name="connsiteY17" fmla="*/ 2805 h 8460"/>
              <a:gd name="connsiteX18" fmla="*/ 22 w 7141"/>
              <a:gd name="connsiteY18" fmla="*/ 3018 h 8460"/>
              <a:gd name="connsiteX19" fmla="*/ 0 w 7141"/>
              <a:gd name="connsiteY19" fmla="*/ 3227 h 8460"/>
              <a:gd name="connsiteX20" fmla="*/ 0 w 7141"/>
              <a:gd name="connsiteY20" fmla="*/ 3227 h 8460"/>
              <a:gd name="connsiteX21" fmla="*/ 22 w 7141"/>
              <a:gd name="connsiteY21" fmla="*/ 3537 h 8460"/>
              <a:gd name="connsiteX22" fmla="*/ 103 w 7141"/>
              <a:gd name="connsiteY22" fmla="*/ 3815 h 8460"/>
              <a:gd name="connsiteX23" fmla="*/ 204 w 7141"/>
              <a:gd name="connsiteY23" fmla="*/ 4095 h 8460"/>
              <a:gd name="connsiteX24" fmla="*/ 279 w 7141"/>
              <a:gd name="connsiteY24" fmla="*/ 4219 h 8460"/>
              <a:gd name="connsiteX25" fmla="*/ 382 w 7141"/>
              <a:gd name="connsiteY25" fmla="*/ 4351 h 8460"/>
              <a:gd name="connsiteX26" fmla="*/ 485 w 7141"/>
              <a:gd name="connsiteY26" fmla="*/ 4487 h 8460"/>
              <a:gd name="connsiteX27" fmla="*/ 638 w 7141"/>
              <a:gd name="connsiteY27" fmla="*/ 4620 h 8460"/>
              <a:gd name="connsiteX28" fmla="*/ 944 w 7141"/>
              <a:gd name="connsiteY28" fmla="*/ 4905 h 8460"/>
              <a:gd name="connsiteX29" fmla="*/ 1352 w 7141"/>
              <a:gd name="connsiteY29" fmla="*/ 5205 h 8460"/>
              <a:gd name="connsiteX30" fmla="*/ 1837 w 7141"/>
              <a:gd name="connsiteY30" fmla="*/ 5532 h 8460"/>
              <a:gd name="connsiteX31" fmla="*/ 2423 w 7141"/>
              <a:gd name="connsiteY31" fmla="*/ 5888 h 8460"/>
              <a:gd name="connsiteX32" fmla="*/ 3136 w 7141"/>
              <a:gd name="connsiteY32" fmla="*/ 6281 h 8460"/>
              <a:gd name="connsiteX33" fmla="*/ 3953 w 7141"/>
              <a:gd name="connsiteY33" fmla="*/ 6731 h 8460"/>
              <a:gd name="connsiteX34" fmla="*/ 4872 w 7141"/>
              <a:gd name="connsiteY34" fmla="*/ 7241 h 8460"/>
              <a:gd name="connsiteX35" fmla="*/ 7141 w 7141"/>
              <a:gd name="connsiteY35" fmla="*/ 8460 h 8460"/>
              <a:gd name="connsiteX0" fmla="*/ 6823 w 6823"/>
              <a:gd name="connsiteY0" fmla="*/ 8559 h 8559"/>
              <a:gd name="connsiteX1" fmla="*/ 5681 w 6823"/>
              <a:gd name="connsiteY1" fmla="*/ 0 h 8559"/>
              <a:gd name="connsiteX2" fmla="*/ 5109 w 6823"/>
              <a:gd name="connsiteY2" fmla="*/ 145 h 8559"/>
              <a:gd name="connsiteX3" fmla="*/ 4571 w 6823"/>
              <a:gd name="connsiteY3" fmla="*/ 317 h 8559"/>
              <a:gd name="connsiteX4" fmla="*/ 4075 w 6823"/>
              <a:gd name="connsiteY4" fmla="*/ 485 h 8559"/>
              <a:gd name="connsiteX5" fmla="*/ 3574 w 6823"/>
              <a:gd name="connsiteY5" fmla="*/ 665 h 8559"/>
              <a:gd name="connsiteX6" fmla="*/ 3109 w 6823"/>
              <a:gd name="connsiteY6" fmla="*/ 851 h 8559"/>
              <a:gd name="connsiteX7" fmla="*/ 2680 w 6823"/>
              <a:gd name="connsiteY7" fmla="*/ 1043 h 8559"/>
              <a:gd name="connsiteX8" fmla="*/ 2252 w 6823"/>
              <a:gd name="connsiteY8" fmla="*/ 1248 h 8559"/>
              <a:gd name="connsiteX9" fmla="*/ 1893 w 6823"/>
              <a:gd name="connsiteY9" fmla="*/ 1454 h 8559"/>
              <a:gd name="connsiteX10" fmla="*/ 1535 w 6823"/>
              <a:gd name="connsiteY10" fmla="*/ 1669 h 8559"/>
              <a:gd name="connsiteX11" fmla="*/ 1251 w 6823"/>
              <a:gd name="connsiteY11" fmla="*/ 1895 h 8559"/>
              <a:gd name="connsiteX12" fmla="*/ 966 w 6823"/>
              <a:gd name="connsiteY12" fmla="*/ 2112 h 8559"/>
              <a:gd name="connsiteX13" fmla="*/ 714 w 6823"/>
              <a:gd name="connsiteY13" fmla="*/ 2351 h 8559"/>
              <a:gd name="connsiteX14" fmla="*/ 500 w 6823"/>
              <a:gd name="connsiteY14" fmla="*/ 2579 h 8559"/>
              <a:gd name="connsiteX15" fmla="*/ 321 w 6823"/>
              <a:gd name="connsiteY15" fmla="*/ 2814 h 8559"/>
              <a:gd name="connsiteX16" fmla="*/ 179 w 6823"/>
              <a:gd name="connsiteY16" fmla="*/ 3063 h 8559"/>
              <a:gd name="connsiteX17" fmla="*/ 105 w 6823"/>
              <a:gd name="connsiteY17" fmla="*/ 3316 h 8559"/>
              <a:gd name="connsiteX18" fmla="*/ 31 w 6823"/>
              <a:gd name="connsiteY18" fmla="*/ 3567 h 8559"/>
              <a:gd name="connsiteX19" fmla="*/ 0 w 6823"/>
              <a:gd name="connsiteY19" fmla="*/ 3814 h 8559"/>
              <a:gd name="connsiteX20" fmla="*/ 0 w 6823"/>
              <a:gd name="connsiteY20" fmla="*/ 3814 h 8559"/>
              <a:gd name="connsiteX21" fmla="*/ 31 w 6823"/>
              <a:gd name="connsiteY21" fmla="*/ 4181 h 8559"/>
              <a:gd name="connsiteX22" fmla="*/ 144 w 6823"/>
              <a:gd name="connsiteY22" fmla="*/ 4509 h 8559"/>
              <a:gd name="connsiteX23" fmla="*/ 286 w 6823"/>
              <a:gd name="connsiteY23" fmla="*/ 4840 h 8559"/>
              <a:gd name="connsiteX24" fmla="*/ 391 w 6823"/>
              <a:gd name="connsiteY24" fmla="*/ 4987 h 8559"/>
              <a:gd name="connsiteX25" fmla="*/ 535 w 6823"/>
              <a:gd name="connsiteY25" fmla="*/ 5143 h 8559"/>
              <a:gd name="connsiteX26" fmla="*/ 679 w 6823"/>
              <a:gd name="connsiteY26" fmla="*/ 5304 h 8559"/>
              <a:gd name="connsiteX27" fmla="*/ 893 w 6823"/>
              <a:gd name="connsiteY27" fmla="*/ 5461 h 8559"/>
              <a:gd name="connsiteX28" fmla="*/ 1322 w 6823"/>
              <a:gd name="connsiteY28" fmla="*/ 5798 h 8559"/>
              <a:gd name="connsiteX29" fmla="*/ 1893 w 6823"/>
              <a:gd name="connsiteY29" fmla="*/ 6152 h 8559"/>
              <a:gd name="connsiteX30" fmla="*/ 2572 w 6823"/>
              <a:gd name="connsiteY30" fmla="*/ 6539 h 8559"/>
              <a:gd name="connsiteX31" fmla="*/ 3393 w 6823"/>
              <a:gd name="connsiteY31" fmla="*/ 6960 h 8559"/>
              <a:gd name="connsiteX32" fmla="*/ 4392 w 6823"/>
              <a:gd name="connsiteY32" fmla="*/ 7424 h 8559"/>
              <a:gd name="connsiteX33" fmla="*/ 5536 w 6823"/>
              <a:gd name="connsiteY33" fmla="*/ 7956 h 8559"/>
              <a:gd name="connsiteX34" fmla="*/ 6823 w 6823"/>
              <a:gd name="connsiteY34" fmla="*/ 8559 h 8559"/>
              <a:gd name="connsiteX0" fmla="*/ 8114 w 8326"/>
              <a:gd name="connsiteY0" fmla="*/ 9295 h 9295"/>
              <a:gd name="connsiteX1" fmla="*/ 8326 w 8326"/>
              <a:gd name="connsiteY1" fmla="*/ 0 h 9295"/>
              <a:gd name="connsiteX2" fmla="*/ 7488 w 8326"/>
              <a:gd name="connsiteY2" fmla="*/ 169 h 9295"/>
              <a:gd name="connsiteX3" fmla="*/ 6699 w 8326"/>
              <a:gd name="connsiteY3" fmla="*/ 370 h 9295"/>
              <a:gd name="connsiteX4" fmla="*/ 5972 w 8326"/>
              <a:gd name="connsiteY4" fmla="*/ 567 h 9295"/>
              <a:gd name="connsiteX5" fmla="*/ 5238 w 8326"/>
              <a:gd name="connsiteY5" fmla="*/ 777 h 9295"/>
              <a:gd name="connsiteX6" fmla="*/ 4557 w 8326"/>
              <a:gd name="connsiteY6" fmla="*/ 994 h 9295"/>
              <a:gd name="connsiteX7" fmla="*/ 3928 w 8326"/>
              <a:gd name="connsiteY7" fmla="*/ 1219 h 9295"/>
              <a:gd name="connsiteX8" fmla="*/ 3301 w 8326"/>
              <a:gd name="connsiteY8" fmla="*/ 1458 h 9295"/>
              <a:gd name="connsiteX9" fmla="*/ 2774 w 8326"/>
              <a:gd name="connsiteY9" fmla="*/ 1699 h 9295"/>
              <a:gd name="connsiteX10" fmla="*/ 2250 w 8326"/>
              <a:gd name="connsiteY10" fmla="*/ 1950 h 9295"/>
              <a:gd name="connsiteX11" fmla="*/ 1834 w 8326"/>
              <a:gd name="connsiteY11" fmla="*/ 2214 h 9295"/>
              <a:gd name="connsiteX12" fmla="*/ 1416 w 8326"/>
              <a:gd name="connsiteY12" fmla="*/ 2468 h 9295"/>
              <a:gd name="connsiteX13" fmla="*/ 1046 w 8326"/>
              <a:gd name="connsiteY13" fmla="*/ 2747 h 9295"/>
              <a:gd name="connsiteX14" fmla="*/ 733 w 8326"/>
              <a:gd name="connsiteY14" fmla="*/ 3013 h 9295"/>
              <a:gd name="connsiteX15" fmla="*/ 470 w 8326"/>
              <a:gd name="connsiteY15" fmla="*/ 3288 h 9295"/>
              <a:gd name="connsiteX16" fmla="*/ 262 w 8326"/>
              <a:gd name="connsiteY16" fmla="*/ 3579 h 9295"/>
              <a:gd name="connsiteX17" fmla="*/ 154 w 8326"/>
              <a:gd name="connsiteY17" fmla="*/ 3874 h 9295"/>
              <a:gd name="connsiteX18" fmla="*/ 45 w 8326"/>
              <a:gd name="connsiteY18" fmla="*/ 4168 h 9295"/>
              <a:gd name="connsiteX19" fmla="*/ 0 w 8326"/>
              <a:gd name="connsiteY19" fmla="*/ 4456 h 9295"/>
              <a:gd name="connsiteX20" fmla="*/ 0 w 8326"/>
              <a:gd name="connsiteY20" fmla="*/ 4456 h 9295"/>
              <a:gd name="connsiteX21" fmla="*/ 45 w 8326"/>
              <a:gd name="connsiteY21" fmla="*/ 4885 h 9295"/>
              <a:gd name="connsiteX22" fmla="*/ 211 w 8326"/>
              <a:gd name="connsiteY22" fmla="*/ 5268 h 9295"/>
              <a:gd name="connsiteX23" fmla="*/ 419 w 8326"/>
              <a:gd name="connsiteY23" fmla="*/ 5655 h 9295"/>
              <a:gd name="connsiteX24" fmla="*/ 573 w 8326"/>
              <a:gd name="connsiteY24" fmla="*/ 5827 h 9295"/>
              <a:gd name="connsiteX25" fmla="*/ 784 w 8326"/>
              <a:gd name="connsiteY25" fmla="*/ 6009 h 9295"/>
              <a:gd name="connsiteX26" fmla="*/ 995 w 8326"/>
              <a:gd name="connsiteY26" fmla="*/ 6197 h 9295"/>
              <a:gd name="connsiteX27" fmla="*/ 1309 w 8326"/>
              <a:gd name="connsiteY27" fmla="*/ 6380 h 9295"/>
              <a:gd name="connsiteX28" fmla="*/ 1938 w 8326"/>
              <a:gd name="connsiteY28" fmla="*/ 6774 h 9295"/>
              <a:gd name="connsiteX29" fmla="*/ 2774 w 8326"/>
              <a:gd name="connsiteY29" fmla="*/ 7188 h 9295"/>
              <a:gd name="connsiteX30" fmla="*/ 3770 w 8326"/>
              <a:gd name="connsiteY30" fmla="*/ 7640 h 9295"/>
              <a:gd name="connsiteX31" fmla="*/ 4973 w 8326"/>
              <a:gd name="connsiteY31" fmla="*/ 8132 h 9295"/>
              <a:gd name="connsiteX32" fmla="*/ 6437 w 8326"/>
              <a:gd name="connsiteY32" fmla="*/ 8674 h 9295"/>
              <a:gd name="connsiteX33" fmla="*/ 8114 w 8326"/>
              <a:gd name="connsiteY33" fmla="*/ 9295 h 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" h="9295">
                <a:moveTo>
                  <a:pt x="8114" y="9295"/>
                </a:moveTo>
                <a:cubicBezTo>
                  <a:pt x="8185" y="6197"/>
                  <a:pt x="8255" y="3098"/>
                  <a:pt x="8326" y="0"/>
                </a:cubicBezTo>
                <a:lnTo>
                  <a:pt x="7488" y="169"/>
                </a:lnTo>
                <a:lnTo>
                  <a:pt x="6699" y="370"/>
                </a:lnTo>
                <a:lnTo>
                  <a:pt x="5972" y="567"/>
                </a:lnTo>
                <a:lnTo>
                  <a:pt x="5238" y="777"/>
                </a:lnTo>
                <a:lnTo>
                  <a:pt x="4557" y="994"/>
                </a:lnTo>
                <a:lnTo>
                  <a:pt x="3928" y="1219"/>
                </a:lnTo>
                <a:lnTo>
                  <a:pt x="3301" y="1458"/>
                </a:lnTo>
                <a:lnTo>
                  <a:pt x="2774" y="1699"/>
                </a:lnTo>
                <a:lnTo>
                  <a:pt x="2250" y="1950"/>
                </a:lnTo>
                <a:lnTo>
                  <a:pt x="1834" y="2214"/>
                </a:lnTo>
                <a:lnTo>
                  <a:pt x="1416" y="2468"/>
                </a:lnTo>
                <a:cubicBezTo>
                  <a:pt x="1288" y="2559"/>
                  <a:pt x="1170" y="2653"/>
                  <a:pt x="1046" y="2747"/>
                </a:cubicBezTo>
                <a:cubicBezTo>
                  <a:pt x="942" y="2832"/>
                  <a:pt x="840" y="2923"/>
                  <a:pt x="733" y="3013"/>
                </a:cubicBezTo>
                <a:lnTo>
                  <a:pt x="470" y="3288"/>
                </a:lnTo>
                <a:cubicBezTo>
                  <a:pt x="400" y="3385"/>
                  <a:pt x="333" y="3482"/>
                  <a:pt x="262" y="3579"/>
                </a:cubicBezTo>
                <a:cubicBezTo>
                  <a:pt x="230" y="3680"/>
                  <a:pt x="186" y="3776"/>
                  <a:pt x="154" y="3874"/>
                </a:cubicBezTo>
                <a:cubicBezTo>
                  <a:pt x="123" y="3970"/>
                  <a:pt x="91" y="4066"/>
                  <a:pt x="45" y="4168"/>
                </a:cubicBezTo>
                <a:cubicBezTo>
                  <a:pt x="31" y="4265"/>
                  <a:pt x="15" y="4361"/>
                  <a:pt x="0" y="4456"/>
                </a:cubicBezTo>
                <a:lnTo>
                  <a:pt x="0" y="4456"/>
                </a:lnTo>
                <a:cubicBezTo>
                  <a:pt x="15" y="4602"/>
                  <a:pt x="31" y="4741"/>
                  <a:pt x="45" y="4885"/>
                </a:cubicBezTo>
                <a:cubicBezTo>
                  <a:pt x="108" y="5010"/>
                  <a:pt x="154" y="5138"/>
                  <a:pt x="211" y="5268"/>
                </a:cubicBezTo>
                <a:cubicBezTo>
                  <a:pt x="278" y="5394"/>
                  <a:pt x="350" y="5524"/>
                  <a:pt x="419" y="5655"/>
                </a:cubicBezTo>
                <a:cubicBezTo>
                  <a:pt x="472" y="5713"/>
                  <a:pt x="523" y="5771"/>
                  <a:pt x="573" y="5827"/>
                </a:cubicBezTo>
                <a:cubicBezTo>
                  <a:pt x="646" y="5887"/>
                  <a:pt x="714" y="5950"/>
                  <a:pt x="784" y="6009"/>
                </a:cubicBezTo>
                <a:cubicBezTo>
                  <a:pt x="856" y="6072"/>
                  <a:pt x="926" y="6139"/>
                  <a:pt x="995" y="6197"/>
                </a:cubicBezTo>
                <a:lnTo>
                  <a:pt x="1309" y="6380"/>
                </a:lnTo>
                <a:lnTo>
                  <a:pt x="1938" y="6774"/>
                </a:lnTo>
                <a:lnTo>
                  <a:pt x="2774" y="7188"/>
                </a:lnTo>
                <a:lnTo>
                  <a:pt x="3770" y="7640"/>
                </a:lnTo>
                <a:lnTo>
                  <a:pt x="4973" y="8132"/>
                </a:lnTo>
                <a:lnTo>
                  <a:pt x="6437" y="8674"/>
                </a:lnTo>
                <a:lnTo>
                  <a:pt x="8114" y="92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numéro de diapositive 4"/>
          <p:cNvSpPr txBox="1">
            <a:spLocks/>
          </p:cNvSpPr>
          <p:nvPr userDrawn="1"/>
        </p:nvSpPr>
        <p:spPr bwMode="gray">
          <a:xfrm>
            <a:off x="-13692" y="4299942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#</a:t>
            </a:r>
            <a:fld id="{733122C9-A0B9-462F-8757-0847AD287B63}" type="slidenum">
              <a:rPr lang="fr-FR" sz="900" smtClean="0"/>
              <a:pPr/>
              <a:t>‹N°›</a:t>
            </a:fld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884679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Txt2Col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99" fmla="*/ 10000 w 10000"/>
              <a:gd name="connsiteY99" fmla="*/ 9991 h 10000"/>
              <a:gd name="connsiteX100" fmla="*/ 10000 w 10000"/>
              <a:gd name="connsiteY10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98" fmla="*/ 10000 w 10000"/>
              <a:gd name="connsiteY98" fmla="*/ 9991 h 10000"/>
              <a:gd name="connsiteX99" fmla="*/ 10000 w 10000"/>
              <a:gd name="connsiteY9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97" fmla="*/ 10000 w 10000"/>
              <a:gd name="connsiteY97" fmla="*/ 9991 h 10000"/>
              <a:gd name="connsiteX98" fmla="*/ 10000 w 10000"/>
              <a:gd name="connsiteY9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96" fmla="*/ 10000 w 10000"/>
              <a:gd name="connsiteY96" fmla="*/ 9991 h 10000"/>
              <a:gd name="connsiteX97" fmla="*/ 10000 w 10000"/>
              <a:gd name="connsiteY9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95" fmla="*/ 10000 w 10000"/>
              <a:gd name="connsiteY95" fmla="*/ 9991 h 10000"/>
              <a:gd name="connsiteX96" fmla="*/ 10000 w 10000"/>
              <a:gd name="connsiteY9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94" fmla="*/ 10000 w 10000"/>
              <a:gd name="connsiteY94" fmla="*/ 9991 h 10000"/>
              <a:gd name="connsiteX95" fmla="*/ 10000 w 10000"/>
              <a:gd name="connsiteY9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93" fmla="*/ 10000 w 10000"/>
              <a:gd name="connsiteY93" fmla="*/ 9991 h 10000"/>
              <a:gd name="connsiteX94" fmla="*/ 10000 w 10000"/>
              <a:gd name="connsiteY9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92" fmla="*/ 10000 w 10000"/>
              <a:gd name="connsiteY92" fmla="*/ 9991 h 10000"/>
              <a:gd name="connsiteX93" fmla="*/ 10000 w 10000"/>
              <a:gd name="connsiteY9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91" fmla="*/ 10000 w 10000"/>
              <a:gd name="connsiteY91" fmla="*/ 9991 h 10000"/>
              <a:gd name="connsiteX92" fmla="*/ 10000 w 10000"/>
              <a:gd name="connsiteY9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90" fmla="*/ 10000 w 10000"/>
              <a:gd name="connsiteY90" fmla="*/ 9991 h 10000"/>
              <a:gd name="connsiteX91" fmla="*/ 10000 w 10000"/>
              <a:gd name="connsiteY9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89" fmla="*/ 10000 w 10000"/>
              <a:gd name="connsiteY89" fmla="*/ 9991 h 10000"/>
              <a:gd name="connsiteX90" fmla="*/ 10000 w 10000"/>
              <a:gd name="connsiteY9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88" fmla="*/ 10000 w 10000"/>
              <a:gd name="connsiteY88" fmla="*/ 9991 h 10000"/>
              <a:gd name="connsiteX89" fmla="*/ 10000 w 10000"/>
              <a:gd name="connsiteY8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87" fmla="*/ 10000 w 10000"/>
              <a:gd name="connsiteY87" fmla="*/ 9991 h 10000"/>
              <a:gd name="connsiteX88" fmla="*/ 10000 w 10000"/>
              <a:gd name="connsiteY8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86" fmla="*/ 10000 w 10000"/>
              <a:gd name="connsiteY86" fmla="*/ 9991 h 10000"/>
              <a:gd name="connsiteX87" fmla="*/ 10000 w 10000"/>
              <a:gd name="connsiteY8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85" fmla="*/ 10000 w 10000"/>
              <a:gd name="connsiteY85" fmla="*/ 9991 h 10000"/>
              <a:gd name="connsiteX86" fmla="*/ 10000 w 10000"/>
              <a:gd name="connsiteY8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84" fmla="*/ 10000 w 10000"/>
              <a:gd name="connsiteY84" fmla="*/ 9991 h 10000"/>
              <a:gd name="connsiteX85" fmla="*/ 10000 w 10000"/>
              <a:gd name="connsiteY8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83" fmla="*/ 10000 w 10000"/>
              <a:gd name="connsiteY83" fmla="*/ 9991 h 10000"/>
              <a:gd name="connsiteX84" fmla="*/ 10000 w 10000"/>
              <a:gd name="connsiteY8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82" fmla="*/ 10000 w 10000"/>
              <a:gd name="connsiteY82" fmla="*/ 9991 h 10000"/>
              <a:gd name="connsiteX83" fmla="*/ 10000 w 10000"/>
              <a:gd name="connsiteY8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81" fmla="*/ 10000 w 10000"/>
              <a:gd name="connsiteY81" fmla="*/ 9991 h 10000"/>
              <a:gd name="connsiteX82" fmla="*/ 10000 w 10000"/>
              <a:gd name="connsiteY8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80" fmla="*/ 10000 w 10000"/>
              <a:gd name="connsiteY80" fmla="*/ 9991 h 10000"/>
              <a:gd name="connsiteX81" fmla="*/ 10000 w 10000"/>
              <a:gd name="connsiteY8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79" fmla="*/ 10000 w 10000"/>
              <a:gd name="connsiteY79" fmla="*/ 9991 h 10000"/>
              <a:gd name="connsiteX80" fmla="*/ 10000 w 10000"/>
              <a:gd name="connsiteY8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78" fmla="*/ 10000 w 10000"/>
              <a:gd name="connsiteY78" fmla="*/ 9991 h 10000"/>
              <a:gd name="connsiteX79" fmla="*/ 10000 w 10000"/>
              <a:gd name="connsiteY7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77" fmla="*/ 10000 w 10000"/>
              <a:gd name="connsiteY77" fmla="*/ 9991 h 10000"/>
              <a:gd name="connsiteX78" fmla="*/ 10000 w 10000"/>
              <a:gd name="connsiteY7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76" fmla="*/ 10000 w 10000"/>
              <a:gd name="connsiteY76" fmla="*/ 9991 h 10000"/>
              <a:gd name="connsiteX77" fmla="*/ 10000 w 10000"/>
              <a:gd name="connsiteY7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75" fmla="*/ 10000 w 10000"/>
              <a:gd name="connsiteY75" fmla="*/ 9991 h 10000"/>
              <a:gd name="connsiteX76" fmla="*/ 10000 w 10000"/>
              <a:gd name="connsiteY7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74" fmla="*/ 10000 w 10000"/>
              <a:gd name="connsiteY74" fmla="*/ 9991 h 10000"/>
              <a:gd name="connsiteX75" fmla="*/ 10000 w 10000"/>
              <a:gd name="connsiteY7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73" fmla="*/ 10000 w 10000"/>
              <a:gd name="connsiteY73" fmla="*/ 9991 h 10000"/>
              <a:gd name="connsiteX74" fmla="*/ 10000 w 10000"/>
              <a:gd name="connsiteY7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72" fmla="*/ 10000 w 10000"/>
              <a:gd name="connsiteY72" fmla="*/ 9991 h 10000"/>
              <a:gd name="connsiteX73" fmla="*/ 10000 w 10000"/>
              <a:gd name="connsiteY7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71" fmla="*/ 10000 w 10000"/>
              <a:gd name="connsiteY71" fmla="*/ 9991 h 10000"/>
              <a:gd name="connsiteX72" fmla="*/ 10000 w 10000"/>
              <a:gd name="connsiteY7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70" fmla="*/ 10000 w 10000"/>
              <a:gd name="connsiteY70" fmla="*/ 9991 h 10000"/>
              <a:gd name="connsiteX71" fmla="*/ 10000 w 10000"/>
              <a:gd name="connsiteY7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69" fmla="*/ 10000 w 10000"/>
              <a:gd name="connsiteY69" fmla="*/ 9991 h 10000"/>
              <a:gd name="connsiteX70" fmla="*/ 10000 w 10000"/>
              <a:gd name="connsiteY7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68" fmla="*/ 10000 w 10000"/>
              <a:gd name="connsiteY68" fmla="*/ 9991 h 10000"/>
              <a:gd name="connsiteX69" fmla="*/ 10000 w 10000"/>
              <a:gd name="connsiteY6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67" fmla="*/ 10000 w 10000"/>
              <a:gd name="connsiteY67" fmla="*/ 9991 h 10000"/>
              <a:gd name="connsiteX68" fmla="*/ 10000 w 10000"/>
              <a:gd name="connsiteY6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66" fmla="*/ 10000 w 10000"/>
              <a:gd name="connsiteY66" fmla="*/ 9991 h 10000"/>
              <a:gd name="connsiteX67" fmla="*/ 10000 w 10000"/>
              <a:gd name="connsiteY6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66" fmla="*/ 10000 w 10000"/>
              <a:gd name="connsiteY66" fmla="*/ 531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64" fmla="*/ 10000 w 10000"/>
              <a:gd name="connsiteY64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63" fmla="*/ 10000 w 10000"/>
              <a:gd name="connsiteY63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000" h="10000">
                <a:moveTo>
                  <a:pt x="10000" y="9991"/>
                </a:moveTo>
                <a:lnTo>
                  <a:pt x="10000" y="5311"/>
                </a:lnTo>
                <a:lnTo>
                  <a:pt x="10000" y="0"/>
                </a:lnTo>
                <a:lnTo>
                  <a:pt x="10000" y="0"/>
                </a:lnTo>
                <a:lnTo>
                  <a:pt x="9820" y="0"/>
                </a:lnTo>
                <a:lnTo>
                  <a:pt x="9820" y="0"/>
                </a:lnTo>
                <a:lnTo>
                  <a:pt x="9303" y="9"/>
                </a:lnTo>
                <a:lnTo>
                  <a:pt x="8809" y="17"/>
                </a:lnTo>
                <a:lnTo>
                  <a:pt x="8315" y="43"/>
                </a:lnTo>
                <a:lnTo>
                  <a:pt x="7843" y="77"/>
                </a:lnTo>
                <a:lnTo>
                  <a:pt x="7371" y="120"/>
                </a:lnTo>
                <a:lnTo>
                  <a:pt x="6899" y="172"/>
                </a:lnTo>
                <a:lnTo>
                  <a:pt x="6449" y="223"/>
                </a:lnTo>
                <a:lnTo>
                  <a:pt x="6000" y="292"/>
                </a:lnTo>
                <a:lnTo>
                  <a:pt x="5551" y="369"/>
                </a:lnTo>
                <a:lnTo>
                  <a:pt x="5146" y="455"/>
                </a:lnTo>
                <a:lnTo>
                  <a:pt x="4719" y="541"/>
                </a:lnTo>
                <a:lnTo>
                  <a:pt x="4337" y="644"/>
                </a:lnTo>
                <a:lnTo>
                  <a:pt x="3955" y="747"/>
                </a:lnTo>
                <a:lnTo>
                  <a:pt x="3573" y="859"/>
                </a:lnTo>
                <a:lnTo>
                  <a:pt x="3213" y="970"/>
                </a:lnTo>
                <a:lnTo>
                  <a:pt x="2876" y="1099"/>
                </a:lnTo>
                <a:lnTo>
                  <a:pt x="2562" y="1228"/>
                </a:lnTo>
                <a:lnTo>
                  <a:pt x="2247" y="1365"/>
                </a:lnTo>
                <a:lnTo>
                  <a:pt x="1955" y="1503"/>
                </a:lnTo>
                <a:lnTo>
                  <a:pt x="1685" y="1649"/>
                </a:lnTo>
                <a:lnTo>
                  <a:pt x="1416" y="1803"/>
                </a:lnTo>
                <a:lnTo>
                  <a:pt x="1191" y="1958"/>
                </a:lnTo>
                <a:lnTo>
                  <a:pt x="966" y="2121"/>
                </a:lnTo>
                <a:cubicBezTo>
                  <a:pt x="906" y="2178"/>
                  <a:pt x="847" y="2236"/>
                  <a:pt x="787" y="2293"/>
                </a:cubicBezTo>
                <a:lnTo>
                  <a:pt x="607" y="2456"/>
                </a:lnTo>
                <a:lnTo>
                  <a:pt x="449" y="2636"/>
                </a:lnTo>
                <a:cubicBezTo>
                  <a:pt x="404" y="2693"/>
                  <a:pt x="360" y="2751"/>
                  <a:pt x="315" y="2808"/>
                </a:cubicBezTo>
                <a:cubicBezTo>
                  <a:pt x="277" y="2868"/>
                  <a:pt x="240" y="2928"/>
                  <a:pt x="202" y="2988"/>
                </a:cubicBezTo>
                <a:lnTo>
                  <a:pt x="112" y="3177"/>
                </a:lnTo>
                <a:lnTo>
                  <a:pt x="67" y="3366"/>
                </a:lnTo>
                <a:lnTo>
                  <a:pt x="22" y="3555"/>
                </a:lnTo>
                <a:cubicBezTo>
                  <a:pt x="15" y="3618"/>
                  <a:pt x="7" y="3681"/>
                  <a:pt x="0" y="3744"/>
                </a:cubicBezTo>
                <a:lnTo>
                  <a:pt x="0" y="3744"/>
                </a:lnTo>
                <a:cubicBezTo>
                  <a:pt x="7" y="3836"/>
                  <a:pt x="15" y="3927"/>
                  <a:pt x="22" y="4019"/>
                </a:cubicBezTo>
                <a:cubicBezTo>
                  <a:pt x="45" y="4102"/>
                  <a:pt x="67" y="4185"/>
                  <a:pt x="90" y="4268"/>
                </a:cubicBezTo>
                <a:lnTo>
                  <a:pt x="180" y="4517"/>
                </a:lnTo>
                <a:cubicBezTo>
                  <a:pt x="202" y="4554"/>
                  <a:pt x="225" y="4592"/>
                  <a:pt x="247" y="4629"/>
                </a:cubicBezTo>
                <a:lnTo>
                  <a:pt x="337" y="4749"/>
                </a:lnTo>
                <a:lnTo>
                  <a:pt x="427" y="4869"/>
                </a:lnTo>
                <a:lnTo>
                  <a:pt x="562" y="4989"/>
                </a:lnTo>
                <a:lnTo>
                  <a:pt x="831" y="5243"/>
                </a:lnTo>
                <a:lnTo>
                  <a:pt x="1191" y="5509"/>
                </a:lnTo>
                <a:lnTo>
                  <a:pt x="1618" y="5801"/>
                </a:lnTo>
                <a:lnTo>
                  <a:pt x="2135" y="6119"/>
                </a:lnTo>
                <a:lnTo>
                  <a:pt x="2764" y="6471"/>
                </a:lnTo>
                <a:lnTo>
                  <a:pt x="3483" y="6874"/>
                </a:lnTo>
                <a:lnTo>
                  <a:pt x="4292" y="7329"/>
                </a:lnTo>
                <a:lnTo>
                  <a:pt x="6292" y="8420"/>
                </a:lnTo>
                <a:lnTo>
                  <a:pt x="8809" y="9794"/>
                </a:lnTo>
                <a:lnTo>
                  <a:pt x="8809" y="9794"/>
                </a:lnTo>
                <a:lnTo>
                  <a:pt x="8921" y="9845"/>
                </a:lnTo>
                <a:lnTo>
                  <a:pt x="9056" y="9897"/>
                </a:lnTo>
                <a:lnTo>
                  <a:pt x="9191" y="9931"/>
                </a:lnTo>
                <a:lnTo>
                  <a:pt x="9348" y="9957"/>
                </a:lnTo>
                <a:lnTo>
                  <a:pt x="9506" y="9983"/>
                </a:lnTo>
                <a:lnTo>
                  <a:pt x="9663" y="9991"/>
                </a:lnTo>
                <a:lnTo>
                  <a:pt x="9843" y="10000"/>
                </a:lnTo>
                <a:lnTo>
                  <a:pt x="10000" y="99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 i="0" spc="16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8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lnSpc>
                <a:spcPts val="2000"/>
              </a:lnSpc>
              <a:defRPr sz="2400" i="1" spc="1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5565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sz="1400" b="0" i="0" spc="160" baseline="0">
                <a:solidFill>
                  <a:schemeClr val="accent1"/>
                </a:solidFill>
                <a:latin typeface="+mj-lt"/>
                <a:ea typeface="Cambria" panose="02040503050406030204" pitchFamily="18" charset="0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+mj-lt"/>
                <a:ea typeface="Cambria" panose="02040503050406030204" pitchFamily="18" charset="0"/>
              </a:defRPr>
            </a:lvl2pPr>
            <a:lvl3pPr marL="288000" indent="-17145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200" baseline="0">
                <a:solidFill>
                  <a:schemeClr val="tx1"/>
                </a:solidFill>
              </a:defRPr>
            </a:lvl3pPr>
            <a:lvl4pPr marL="288000" indent="0" algn="just">
              <a:lnSpc>
                <a:spcPts val="1080"/>
              </a:lnSpc>
              <a:buFontTx/>
              <a:buNone/>
              <a:defRPr sz="1000">
                <a:solidFill>
                  <a:schemeClr val="tx1"/>
                </a:solidFill>
              </a:defRPr>
            </a:lvl4pPr>
            <a:lvl5pPr marL="756000" indent="0">
              <a:buFontTx/>
              <a:buNone/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8748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lang="fr-FR" sz="1400" b="0" i="0" kern="1200" spc="160" baseline="0" noProof="0" dirty="0" smtClean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+mn-cs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fr-FR" sz="1200" b="0" i="0" kern="1200" noProof="0" dirty="0" smtClean="0">
                <a:solidFill>
                  <a:schemeClr val="tx1"/>
                </a:solidFill>
                <a:latin typeface="+mj-lt"/>
                <a:ea typeface="Cambria" panose="02040503050406030204" pitchFamily="18" charset="0"/>
                <a:cs typeface="+mn-cs"/>
              </a:defRPr>
            </a:lvl2pPr>
            <a:lvl3pPr marL="0" indent="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ct val="100000"/>
              <a:buFontTx/>
              <a:buNone/>
              <a:defRPr lang="fr-FR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0" algn="just">
              <a:lnSpc>
                <a:spcPts val="1080"/>
              </a:lnSpc>
              <a:buFontTx/>
              <a:buNone/>
              <a:defRPr lang="fr-FR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0">
              <a:buFontTx/>
              <a:buNone/>
              <a:defRPr/>
            </a:lvl5pPr>
          </a:lstStyle>
          <a:p>
            <a:pPr marL="0" lvl="0" indent="0" algn="just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</a:pPr>
            <a:r>
              <a:rPr lang="fr-FR" dirty="0"/>
              <a:t>Texte de niveau 1</a:t>
            </a:r>
          </a:p>
          <a:p>
            <a:pPr marL="0" lvl="1" indent="0" algn="just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</a:pPr>
            <a:r>
              <a:rPr lang="fr-FR" dirty="0"/>
              <a:t>Texte de niveau 2</a:t>
            </a:r>
          </a:p>
          <a:p>
            <a:pPr marL="288000" lvl="2" indent="-171450" algn="just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dirty="0"/>
              <a:t>Texte de niveau 3</a:t>
            </a:r>
          </a:p>
          <a:p>
            <a:pPr marL="288000" lvl="3" indent="0" algn="just" defTabSz="914400" rtl="0" eaLnBrk="1" latinLnBrk="0" hangingPunct="1">
              <a:lnSpc>
                <a:spcPts val="108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</a:pPr>
            <a:r>
              <a:rPr lang="fr-FR" dirty="0"/>
              <a:t>Texte de niveau 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sp>
        <p:nvSpPr>
          <p:cNvPr id="11" name="Freeform 18"/>
          <p:cNvSpPr>
            <a:spLocks/>
          </p:cNvSpPr>
          <p:nvPr userDrawn="1"/>
        </p:nvSpPr>
        <p:spPr bwMode="auto">
          <a:xfrm>
            <a:off x="8964613" y="3674435"/>
            <a:ext cx="181875" cy="800871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100" fmla="*/ 10000 w 10000"/>
              <a:gd name="connsiteY100" fmla="*/ 5311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393 w 10000"/>
              <a:gd name="connsiteY3" fmla="*/ 5303 h 10000"/>
              <a:gd name="connsiteX4" fmla="*/ 8989 w 10000"/>
              <a:gd name="connsiteY4" fmla="*/ 5277 h 10000"/>
              <a:gd name="connsiteX5" fmla="*/ 8607 w 10000"/>
              <a:gd name="connsiteY5" fmla="*/ 5243 h 10000"/>
              <a:gd name="connsiteX6" fmla="*/ 8225 w 10000"/>
              <a:gd name="connsiteY6" fmla="*/ 5191 h 10000"/>
              <a:gd name="connsiteX7" fmla="*/ 7865 w 10000"/>
              <a:gd name="connsiteY7" fmla="*/ 5122 h 10000"/>
              <a:gd name="connsiteX8" fmla="*/ 7528 w 10000"/>
              <a:gd name="connsiteY8" fmla="*/ 5045 h 10000"/>
              <a:gd name="connsiteX9" fmla="*/ 7213 w 10000"/>
              <a:gd name="connsiteY9" fmla="*/ 4955 h 10000"/>
              <a:gd name="connsiteX10" fmla="*/ 6921 w 10000"/>
              <a:gd name="connsiteY10" fmla="*/ 4852 h 10000"/>
              <a:gd name="connsiteX11" fmla="*/ 6652 w 10000"/>
              <a:gd name="connsiteY11" fmla="*/ 4740 h 10000"/>
              <a:gd name="connsiteX12" fmla="*/ 6427 w 10000"/>
              <a:gd name="connsiteY12" fmla="*/ 4620 h 10000"/>
              <a:gd name="connsiteX13" fmla="*/ 6225 w 10000"/>
              <a:gd name="connsiteY13" fmla="*/ 4491 h 10000"/>
              <a:gd name="connsiteX14" fmla="*/ 6045 w 10000"/>
              <a:gd name="connsiteY14" fmla="*/ 4354 h 10000"/>
              <a:gd name="connsiteX15" fmla="*/ 5910 w 10000"/>
              <a:gd name="connsiteY15" fmla="*/ 4208 h 10000"/>
              <a:gd name="connsiteX16" fmla="*/ 5820 w 10000"/>
              <a:gd name="connsiteY16" fmla="*/ 4062 h 10000"/>
              <a:gd name="connsiteX17" fmla="*/ 5753 w 10000"/>
              <a:gd name="connsiteY17" fmla="*/ 3907 h 10000"/>
              <a:gd name="connsiteX18" fmla="*/ 5730 w 10000"/>
              <a:gd name="connsiteY18" fmla="*/ 3744 h 10000"/>
              <a:gd name="connsiteX19" fmla="*/ 5730 w 10000"/>
              <a:gd name="connsiteY19" fmla="*/ 3744 h 10000"/>
              <a:gd name="connsiteX20" fmla="*/ 5753 w 10000"/>
              <a:gd name="connsiteY20" fmla="*/ 3590 h 10000"/>
              <a:gd name="connsiteX21" fmla="*/ 5820 w 10000"/>
              <a:gd name="connsiteY21" fmla="*/ 3435 h 10000"/>
              <a:gd name="connsiteX22" fmla="*/ 5910 w 10000"/>
              <a:gd name="connsiteY22" fmla="*/ 3280 h 10000"/>
              <a:gd name="connsiteX23" fmla="*/ 6045 w 10000"/>
              <a:gd name="connsiteY23" fmla="*/ 3143 h 10000"/>
              <a:gd name="connsiteX24" fmla="*/ 6225 w 10000"/>
              <a:gd name="connsiteY24" fmla="*/ 3006 h 10000"/>
              <a:gd name="connsiteX25" fmla="*/ 6427 w 10000"/>
              <a:gd name="connsiteY25" fmla="*/ 2877 h 10000"/>
              <a:gd name="connsiteX26" fmla="*/ 6652 w 10000"/>
              <a:gd name="connsiteY26" fmla="*/ 2757 h 10000"/>
              <a:gd name="connsiteX27" fmla="*/ 6921 w 10000"/>
              <a:gd name="connsiteY27" fmla="*/ 2645 h 10000"/>
              <a:gd name="connsiteX28" fmla="*/ 7213 w 10000"/>
              <a:gd name="connsiteY28" fmla="*/ 2542 h 10000"/>
              <a:gd name="connsiteX29" fmla="*/ 7528 w 10000"/>
              <a:gd name="connsiteY29" fmla="*/ 2456 h 10000"/>
              <a:gd name="connsiteX30" fmla="*/ 7865 w 10000"/>
              <a:gd name="connsiteY30" fmla="*/ 2370 h 10000"/>
              <a:gd name="connsiteX31" fmla="*/ 8225 w 10000"/>
              <a:gd name="connsiteY31" fmla="*/ 2310 h 10000"/>
              <a:gd name="connsiteX32" fmla="*/ 8607 w 10000"/>
              <a:gd name="connsiteY32" fmla="*/ 2258 h 10000"/>
              <a:gd name="connsiteX33" fmla="*/ 8989 w 10000"/>
              <a:gd name="connsiteY33" fmla="*/ 2216 h 10000"/>
              <a:gd name="connsiteX34" fmla="*/ 9393 w 10000"/>
              <a:gd name="connsiteY34" fmla="*/ 2190 h 10000"/>
              <a:gd name="connsiteX35" fmla="*/ 9820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393 w 10000"/>
              <a:gd name="connsiteY2" fmla="*/ 5303 h 10000"/>
              <a:gd name="connsiteX3" fmla="*/ 8989 w 10000"/>
              <a:gd name="connsiteY3" fmla="*/ 5277 h 10000"/>
              <a:gd name="connsiteX4" fmla="*/ 8607 w 10000"/>
              <a:gd name="connsiteY4" fmla="*/ 5243 h 10000"/>
              <a:gd name="connsiteX5" fmla="*/ 8225 w 10000"/>
              <a:gd name="connsiteY5" fmla="*/ 5191 h 10000"/>
              <a:gd name="connsiteX6" fmla="*/ 7865 w 10000"/>
              <a:gd name="connsiteY6" fmla="*/ 5122 h 10000"/>
              <a:gd name="connsiteX7" fmla="*/ 7528 w 10000"/>
              <a:gd name="connsiteY7" fmla="*/ 5045 h 10000"/>
              <a:gd name="connsiteX8" fmla="*/ 7213 w 10000"/>
              <a:gd name="connsiteY8" fmla="*/ 4955 h 10000"/>
              <a:gd name="connsiteX9" fmla="*/ 6921 w 10000"/>
              <a:gd name="connsiteY9" fmla="*/ 4852 h 10000"/>
              <a:gd name="connsiteX10" fmla="*/ 6652 w 10000"/>
              <a:gd name="connsiteY10" fmla="*/ 4740 h 10000"/>
              <a:gd name="connsiteX11" fmla="*/ 6427 w 10000"/>
              <a:gd name="connsiteY11" fmla="*/ 4620 h 10000"/>
              <a:gd name="connsiteX12" fmla="*/ 6225 w 10000"/>
              <a:gd name="connsiteY12" fmla="*/ 4491 h 10000"/>
              <a:gd name="connsiteX13" fmla="*/ 6045 w 10000"/>
              <a:gd name="connsiteY13" fmla="*/ 4354 h 10000"/>
              <a:gd name="connsiteX14" fmla="*/ 5910 w 10000"/>
              <a:gd name="connsiteY14" fmla="*/ 4208 h 10000"/>
              <a:gd name="connsiteX15" fmla="*/ 5820 w 10000"/>
              <a:gd name="connsiteY15" fmla="*/ 4062 h 10000"/>
              <a:gd name="connsiteX16" fmla="*/ 5753 w 10000"/>
              <a:gd name="connsiteY16" fmla="*/ 3907 h 10000"/>
              <a:gd name="connsiteX17" fmla="*/ 5730 w 10000"/>
              <a:gd name="connsiteY17" fmla="*/ 3744 h 10000"/>
              <a:gd name="connsiteX18" fmla="*/ 5730 w 10000"/>
              <a:gd name="connsiteY18" fmla="*/ 3744 h 10000"/>
              <a:gd name="connsiteX19" fmla="*/ 5753 w 10000"/>
              <a:gd name="connsiteY19" fmla="*/ 3590 h 10000"/>
              <a:gd name="connsiteX20" fmla="*/ 5820 w 10000"/>
              <a:gd name="connsiteY20" fmla="*/ 3435 h 10000"/>
              <a:gd name="connsiteX21" fmla="*/ 5910 w 10000"/>
              <a:gd name="connsiteY21" fmla="*/ 3280 h 10000"/>
              <a:gd name="connsiteX22" fmla="*/ 6045 w 10000"/>
              <a:gd name="connsiteY22" fmla="*/ 3143 h 10000"/>
              <a:gd name="connsiteX23" fmla="*/ 6225 w 10000"/>
              <a:gd name="connsiteY23" fmla="*/ 3006 h 10000"/>
              <a:gd name="connsiteX24" fmla="*/ 6427 w 10000"/>
              <a:gd name="connsiteY24" fmla="*/ 2877 h 10000"/>
              <a:gd name="connsiteX25" fmla="*/ 6652 w 10000"/>
              <a:gd name="connsiteY25" fmla="*/ 2757 h 10000"/>
              <a:gd name="connsiteX26" fmla="*/ 6921 w 10000"/>
              <a:gd name="connsiteY26" fmla="*/ 2645 h 10000"/>
              <a:gd name="connsiteX27" fmla="*/ 7213 w 10000"/>
              <a:gd name="connsiteY27" fmla="*/ 2542 h 10000"/>
              <a:gd name="connsiteX28" fmla="*/ 7528 w 10000"/>
              <a:gd name="connsiteY28" fmla="*/ 2456 h 10000"/>
              <a:gd name="connsiteX29" fmla="*/ 7865 w 10000"/>
              <a:gd name="connsiteY29" fmla="*/ 2370 h 10000"/>
              <a:gd name="connsiteX30" fmla="*/ 8225 w 10000"/>
              <a:gd name="connsiteY30" fmla="*/ 2310 h 10000"/>
              <a:gd name="connsiteX31" fmla="*/ 8607 w 10000"/>
              <a:gd name="connsiteY31" fmla="*/ 2258 h 10000"/>
              <a:gd name="connsiteX32" fmla="*/ 8989 w 10000"/>
              <a:gd name="connsiteY32" fmla="*/ 2216 h 10000"/>
              <a:gd name="connsiteX33" fmla="*/ 9393 w 10000"/>
              <a:gd name="connsiteY33" fmla="*/ 2190 h 10000"/>
              <a:gd name="connsiteX34" fmla="*/ 9820 w 10000"/>
              <a:gd name="connsiteY34" fmla="*/ 2190 h 10000"/>
              <a:gd name="connsiteX35" fmla="*/ 9820 w 10000"/>
              <a:gd name="connsiteY35" fmla="*/ 2190 h 10000"/>
              <a:gd name="connsiteX36" fmla="*/ 1000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989 w 10000"/>
              <a:gd name="connsiteY2" fmla="*/ 5277 h 10000"/>
              <a:gd name="connsiteX3" fmla="*/ 8607 w 10000"/>
              <a:gd name="connsiteY3" fmla="*/ 5243 h 10000"/>
              <a:gd name="connsiteX4" fmla="*/ 8225 w 10000"/>
              <a:gd name="connsiteY4" fmla="*/ 5191 h 10000"/>
              <a:gd name="connsiteX5" fmla="*/ 7865 w 10000"/>
              <a:gd name="connsiteY5" fmla="*/ 5122 h 10000"/>
              <a:gd name="connsiteX6" fmla="*/ 7528 w 10000"/>
              <a:gd name="connsiteY6" fmla="*/ 5045 h 10000"/>
              <a:gd name="connsiteX7" fmla="*/ 7213 w 10000"/>
              <a:gd name="connsiteY7" fmla="*/ 4955 h 10000"/>
              <a:gd name="connsiteX8" fmla="*/ 6921 w 10000"/>
              <a:gd name="connsiteY8" fmla="*/ 4852 h 10000"/>
              <a:gd name="connsiteX9" fmla="*/ 6652 w 10000"/>
              <a:gd name="connsiteY9" fmla="*/ 4740 h 10000"/>
              <a:gd name="connsiteX10" fmla="*/ 6427 w 10000"/>
              <a:gd name="connsiteY10" fmla="*/ 4620 h 10000"/>
              <a:gd name="connsiteX11" fmla="*/ 6225 w 10000"/>
              <a:gd name="connsiteY11" fmla="*/ 4491 h 10000"/>
              <a:gd name="connsiteX12" fmla="*/ 6045 w 10000"/>
              <a:gd name="connsiteY12" fmla="*/ 4354 h 10000"/>
              <a:gd name="connsiteX13" fmla="*/ 5910 w 10000"/>
              <a:gd name="connsiteY13" fmla="*/ 4208 h 10000"/>
              <a:gd name="connsiteX14" fmla="*/ 5820 w 10000"/>
              <a:gd name="connsiteY14" fmla="*/ 4062 h 10000"/>
              <a:gd name="connsiteX15" fmla="*/ 5753 w 10000"/>
              <a:gd name="connsiteY15" fmla="*/ 3907 h 10000"/>
              <a:gd name="connsiteX16" fmla="*/ 5730 w 10000"/>
              <a:gd name="connsiteY16" fmla="*/ 3744 h 10000"/>
              <a:gd name="connsiteX17" fmla="*/ 5730 w 10000"/>
              <a:gd name="connsiteY17" fmla="*/ 3744 h 10000"/>
              <a:gd name="connsiteX18" fmla="*/ 5753 w 10000"/>
              <a:gd name="connsiteY18" fmla="*/ 3590 h 10000"/>
              <a:gd name="connsiteX19" fmla="*/ 5820 w 10000"/>
              <a:gd name="connsiteY19" fmla="*/ 3435 h 10000"/>
              <a:gd name="connsiteX20" fmla="*/ 5910 w 10000"/>
              <a:gd name="connsiteY20" fmla="*/ 3280 h 10000"/>
              <a:gd name="connsiteX21" fmla="*/ 6045 w 10000"/>
              <a:gd name="connsiteY21" fmla="*/ 3143 h 10000"/>
              <a:gd name="connsiteX22" fmla="*/ 6225 w 10000"/>
              <a:gd name="connsiteY22" fmla="*/ 3006 h 10000"/>
              <a:gd name="connsiteX23" fmla="*/ 6427 w 10000"/>
              <a:gd name="connsiteY23" fmla="*/ 2877 h 10000"/>
              <a:gd name="connsiteX24" fmla="*/ 6652 w 10000"/>
              <a:gd name="connsiteY24" fmla="*/ 2757 h 10000"/>
              <a:gd name="connsiteX25" fmla="*/ 6921 w 10000"/>
              <a:gd name="connsiteY25" fmla="*/ 2645 h 10000"/>
              <a:gd name="connsiteX26" fmla="*/ 7213 w 10000"/>
              <a:gd name="connsiteY26" fmla="*/ 2542 h 10000"/>
              <a:gd name="connsiteX27" fmla="*/ 7528 w 10000"/>
              <a:gd name="connsiteY27" fmla="*/ 2456 h 10000"/>
              <a:gd name="connsiteX28" fmla="*/ 7865 w 10000"/>
              <a:gd name="connsiteY28" fmla="*/ 2370 h 10000"/>
              <a:gd name="connsiteX29" fmla="*/ 8225 w 10000"/>
              <a:gd name="connsiteY29" fmla="*/ 2310 h 10000"/>
              <a:gd name="connsiteX30" fmla="*/ 8607 w 10000"/>
              <a:gd name="connsiteY30" fmla="*/ 2258 h 10000"/>
              <a:gd name="connsiteX31" fmla="*/ 8989 w 10000"/>
              <a:gd name="connsiteY31" fmla="*/ 2216 h 10000"/>
              <a:gd name="connsiteX32" fmla="*/ 9393 w 10000"/>
              <a:gd name="connsiteY32" fmla="*/ 2190 h 10000"/>
              <a:gd name="connsiteX33" fmla="*/ 9820 w 10000"/>
              <a:gd name="connsiteY33" fmla="*/ 2190 h 10000"/>
              <a:gd name="connsiteX34" fmla="*/ 9820 w 10000"/>
              <a:gd name="connsiteY34" fmla="*/ 2190 h 10000"/>
              <a:gd name="connsiteX35" fmla="*/ 10000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607 w 10000"/>
              <a:gd name="connsiteY2" fmla="*/ 5243 h 10000"/>
              <a:gd name="connsiteX3" fmla="*/ 8225 w 10000"/>
              <a:gd name="connsiteY3" fmla="*/ 5191 h 10000"/>
              <a:gd name="connsiteX4" fmla="*/ 7865 w 10000"/>
              <a:gd name="connsiteY4" fmla="*/ 5122 h 10000"/>
              <a:gd name="connsiteX5" fmla="*/ 7528 w 10000"/>
              <a:gd name="connsiteY5" fmla="*/ 5045 h 10000"/>
              <a:gd name="connsiteX6" fmla="*/ 7213 w 10000"/>
              <a:gd name="connsiteY6" fmla="*/ 4955 h 10000"/>
              <a:gd name="connsiteX7" fmla="*/ 6921 w 10000"/>
              <a:gd name="connsiteY7" fmla="*/ 4852 h 10000"/>
              <a:gd name="connsiteX8" fmla="*/ 6652 w 10000"/>
              <a:gd name="connsiteY8" fmla="*/ 4740 h 10000"/>
              <a:gd name="connsiteX9" fmla="*/ 6427 w 10000"/>
              <a:gd name="connsiteY9" fmla="*/ 4620 h 10000"/>
              <a:gd name="connsiteX10" fmla="*/ 6225 w 10000"/>
              <a:gd name="connsiteY10" fmla="*/ 4491 h 10000"/>
              <a:gd name="connsiteX11" fmla="*/ 6045 w 10000"/>
              <a:gd name="connsiteY11" fmla="*/ 4354 h 10000"/>
              <a:gd name="connsiteX12" fmla="*/ 5910 w 10000"/>
              <a:gd name="connsiteY12" fmla="*/ 4208 h 10000"/>
              <a:gd name="connsiteX13" fmla="*/ 5820 w 10000"/>
              <a:gd name="connsiteY13" fmla="*/ 4062 h 10000"/>
              <a:gd name="connsiteX14" fmla="*/ 5753 w 10000"/>
              <a:gd name="connsiteY14" fmla="*/ 3907 h 10000"/>
              <a:gd name="connsiteX15" fmla="*/ 5730 w 10000"/>
              <a:gd name="connsiteY15" fmla="*/ 3744 h 10000"/>
              <a:gd name="connsiteX16" fmla="*/ 5730 w 10000"/>
              <a:gd name="connsiteY16" fmla="*/ 3744 h 10000"/>
              <a:gd name="connsiteX17" fmla="*/ 5753 w 10000"/>
              <a:gd name="connsiteY17" fmla="*/ 3590 h 10000"/>
              <a:gd name="connsiteX18" fmla="*/ 5820 w 10000"/>
              <a:gd name="connsiteY18" fmla="*/ 3435 h 10000"/>
              <a:gd name="connsiteX19" fmla="*/ 5910 w 10000"/>
              <a:gd name="connsiteY19" fmla="*/ 3280 h 10000"/>
              <a:gd name="connsiteX20" fmla="*/ 6045 w 10000"/>
              <a:gd name="connsiteY20" fmla="*/ 3143 h 10000"/>
              <a:gd name="connsiteX21" fmla="*/ 6225 w 10000"/>
              <a:gd name="connsiteY21" fmla="*/ 3006 h 10000"/>
              <a:gd name="connsiteX22" fmla="*/ 6427 w 10000"/>
              <a:gd name="connsiteY22" fmla="*/ 2877 h 10000"/>
              <a:gd name="connsiteX23" fmla="*/ 6652 w 10000"/>
              <a:gd name="connsiteY23" fmla="*/ 2757 h 10000"/>
              <a:gd name="connsiteX24" fmla="*/ 6921 w 10000"/>
              <a:gd name="connsiteY24" fmla="*/ 2645 h 10000"/>
              <a:gd name="connsiteX25" fmla="*/ 7213 w 10000"/>
              <a:gd name="connsiteY25" fmla="*/ 2542 h 10000"/>
              <a:gd name="connsiteX26" fmla="*/ 7528 w 10000"/>
              <a:gd name="connsiteY26" fmla="*/ 2456 h 10000"/>
              <a:gd name="connsiteX27" fmla="*/ 7865 w 10000"/>
              <a:gd name="connsiteY27" fmla="*/ 2370 h 10000"/>
              <a:gd name="connsiteX28" fmla="*/ 8225 w 10000"/>
              <a:gd name="connsiteY28" fmla="*/ 2310 h 10000"/>
              <a:gd name="connsiteX29" fmla="*/ 8607 w 10000"/>
              <a:gd name="connsiteY29" fmla="*/ 2258 h 10000"/>
              <a:gd name="connsiteX30" fmla="*/ 8989 w 10000"/>
              <a:gd name="connsiteY30" fmla="*/ 2216 h 10000"/>
              <a:gd name="connsiteX31" fmla="*/ 9393 w 10000"/>
              <a:gd name="connsiteY31" fmla="*/ 2190 h 10000"/>
              <a:gd name="connsiteX32" fmla="*/ 9820 w 10000"/>
              <a:gd name="connsiteY32" fmla="*/ 2190 h 10000"/>
              <a:gd name="connsiteX33" fmla="*/ 9820 w 10000"/>
              <a:gd name="connsiteY33" fmla="*/ 2190 h 10000"/>
              <a:gd name="connsiteX34" fmla="*/ 10000 w 10000"/>
              <a:gd name="connsiteY34" fmla="*/ 2190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8225 w 10000"/>
              <a:gd name="connsiteY2" fmla="*/ 5191 h 10000"/>
              <a:gd name="connsiteX3" fmla="*/ 7865 w 10000"/>
              <a:gd name="connsiteY3" fmla="*/ 5122 h 10000"/>
              <a:gd name="connsiteX4" fmla="*/ 7528 w 10000"/>
              <a:gd name="connsiteY4" fmla="*/ 5045 h 10000"/>
              <a:gd name="connsiteX5" fmla="*/ 7213 w 10000"/>
              <a:gd name="connsiteY5" fmla="*/ 4955 h 10000"/>
              <a:gd name="connsiteX6" fmla="*/ 6921 w 10000"/>
              <a:gd name="connsiteY6" fmla="*/ 4852 h 10000"/>
              <a:gd name="connsiteX7" fmla="*/ 6652 w 10000"/>
              <a:gd name="connsiteY7" fmla="*/ 4740 h 10000"/>
              <a:gd name="connsiteX8" fmla="*/ 6427 w 10000"/>
              <a:gd name="connsiteY8" fmla="*/ 4620 h 10000"/>
              <a:gd name="connsiteX9" fmla="*/ 6225 w 10000"/>
              <a:gd name="connsiteY9" fmla="*/ 4491 h 10000"/>
              <a:gd name="connsiteX10" fmla="*/ 6045 w 10000"/>
              <a:gd name="connsiteY10" fmla="*/ 4354 h 10000"/>
              <a:gd name="connsiteX11" fmla="*/ 5910 w 10000"/>
              <a:gd name="connsiteY11" fmla="*/ 4208 h 10000"/>
              <a:gd name="connsiteX12" fmla="*/ 5820 w 10000"/>
              <a:gd name="connsiteY12" fmla="*/ 4062 h 10000"/>
              <a:gd name="connsiteX13" fmla="*/ 5753 w 10000"/>
              <a:gd name="connsiteY13" fmla="*/ 3907 h 10000"/>
              <a:gd name="connsiteX14" fmla="*/ 5730 w 10000"/>
              <a:gd name="connsiteY14" fmla="*/ 3744 h 10000"/>
              <a:gd name="connsiteX15" fmla="*/ 5730 w 10000"/>
              <a:gd name="connsiteY15" fmla="*/ 3744 h 10000"/>
              <a:gd name="connsiteX16" fmla="*/ 5753 w 10000"/>
              <a:gd name="connsiteY16" fmla="*/ 3590 h 10000"/>
              <a:gd name="connsiteX17" fmla="*/ 5820 w 10000"/>
              <a:gd name="connsiteY17" fmla="*/ 3435 h 10000"/>
              <a:gd name="connsiteX18" fmla="*/ 5910 w 10000"/>
              <a:gd name="connsiteY18" fmla="*/ 3280 h 10000"/>
              <a:gd name="connsiteX19" fmla="*/ 6045 w 10000"/>
              <a:gd name="connsiteY19" fmla="*/ 3143 h 10000"/>
              <a:gd name="connsiteX20" fmla="*/ 6225 w 10000"/>
              <a:gd name="connsiteY20" fmla="*/ 3006 h 10000"/>
              <a:gd name="connsiteX21" fmla="*/ 6427 w 10000"/>
              <a:gd name="connsiteY21" fmla="*/ 2877 h 10000"/>
              <a:gd name="connsiteX22" fmla="*/ 6652 w 10000"/>
              <a:gd name="connsiteY22" fmla="*/ 2757 h 10000"/>
              <a:gd name="connsiteX23" fmla="*/ 6921 w 10000"/>
              <a:gd name="connsiteY23" fmla="*/ 2645 h 10000"/>
              <a:gd name="connsiteX24" fmla="*/ 7213 w 10000"/>
              <a:gd name="connsiteY24" fmla="*/ 2542 h 10000"/>
              <a:gd name="connsiteX25" fmla="*/ 7528 w 10000"/>
              <a:gd name="connsiteY25" fmla="*/ 2456 h 10000"/>
              <a:gd name="connsiteX26" fmla="*/ 7865 w 10000"/>
              <a:gd name="connsiteY26" fmla="*/ 2370 h 10000"/>
              <a:gd name="connsiteX27" fmla="*/ 8225 w 10000"/>
              <a:gd name="connsiteY27" fmla="*/ 2310 h 10000"/>
              <a:gd name="connsiteX28" fmla="*/ 8607 w 10000"/>
              <a:gd name="connsiteY28" fmla="*/ 2258 h 10000"/>
              <a:gd name="connsiteX29" fmla="*/ 8989 w 10000"/>
              <a:gd name="connsiteY29" fmla="*/ 2216 h 10000"/>
              <a:gd name="connsiteX30" fmla="*/ 9393 w 10000"/>
              <a:gd name="connsiteY30" fmla="*/ 2190 h 10000"/>
              <a:gd name="connsiteX31" fmla="*/ 9820 w 10000"/>
              <a:gd name="connsiteY31" fmla="*/ 2190 h 10000"/>
              <a:gd name="connsiteX32" fmla="*/ 9820 w 10000"/>
              <a:gd name="connsiteY32" fmla="*/ 2190 h 10000"/>
              <a:gd name="connsiteX33" fmla="*/ 10000 w 10000"/>
              <a:gd name="connsiteY33" fmla="*/ 2190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7865 w 10000"/>
              <a:gd name="connsiteY2" fmla="*/ 5122 h 10000"/>
              <a:gd name="connsiteX3" fmla="*/ 7528 w 10000"/>
              <a:gd name="connsiteY3" fmla="*/ 5045 h 10000"/>
              <a:gd name="connsiteX4" fmla="*/ 7213 w 10000"/>
              <a:gd name="connsiteY4" fmla="*/ 4955 h 10000"/>
              <a:gd name="connsiteX5" fmla="*/ 6921 w 10000"/>
              <a:gd name="connsiteY5" fmla="*/ 4852 h 10000"/>
              <a:gd name="connsiteX6" fmla="*/ 6652 w 10000"/>
              <a:gd name="connsiteY6" fmla="*/ 4740 h 10000"/>
              <a:gd name="connsiteX7" fmla="*/ 6427 w 10000"/>
              <a:gd name="connsiteY7" fmla="*/ 4620 h 10000"/>
              <a:gd name="connsiteX8" fmla="*/ 6225 w 10000"/>
              <a:gd name="connsiteY8" fmla="*/ 4491 h 10000"/>
              <a:gd name="connsiteX9" fmla="*/ 6045 w 10000"/>
              <a:gd name="connsiteY9" fmla="*/ 4354 h 10000"/>
              <a:gd name="connsiteX10" fmla="*/ 5910 w 10000"/>
              <a:gd name="connsiteY10" fmla="*/ 4208 h 10000"/>
              <a:gd name="connsiteX11" fmla="*/ 5820 w 10000"/>
              <a:gd name="connsiteY11" fmla="*/ 4062 h 10000"/>
              <a:gd name="connsiteX12" fmla="*/ 5753 w 10000"/>
              <a:gd name="connsiteY12" fmla="*/ 3907 h 10000"/>
              <a:gd name="connsiteX13" fmla="*/ 5730 w 10000"/>
              <a:gd name="connsiteY13" fmla="*/ 3744 h 10000"/>
              <a:gd name="connsiteX14" fmla="*/ 5730 w 10000"/>
              <a:gd name="connsiteY14" fmla="*/ 3744 h 10000"/>
              <a:gd name="connsiteX15" fmla="*/ 5753 w 10000"/>
              <a:gd name="connsiteY15" fmla="*/ 3590 h 10000"/>
              <a:gd name="connsiteX16" fmla="*/ 5820 w 10000"/>
              <a:gd name="connsiteY16" fmla="*/ 3435 h 10000"/>
              <a:gd name="connsiteX17" fmla="*/ 5910 w 10000"/>
              <a:gd name="connsiteY17" fmla="*/ 3280 h 10000"/>
              <a:gd name="connsiteX18" fmla="*/ 6045 w 10000"/>
              <a:gd name="connsiteY18" fmla="*/ 3143 h 10000"/>
              <a:gd name="connsiteX19" fmla="*/ 6225 w 10000"/>
              <a:gd name="connsiteY19" fmla="*/ 3006 h 10000"/>
              <a:gd name="connsiteX20" fmla="*/ 6427 w 10000"/>
              <a:gd name="connsiteY20" fmla="*/ 2877 h 10000"/>
              <a:gd name="connsiteX21" fmla="*/ 6652 w 10000"/>
              <a:gd name="connsiteY21" fmla="*/ 2757 h 10000"/>
              <a:gd name="connsiteX22" fmla="*/ 6921 w 10000"/>
              <a:gd name="connsiteY22" fmla="*/ 2645 h 10000"/>
              <a:gd name="connsiteX23" fmla="*/ 7213 w 10000"/>
              <a:gd name="connsiteY23" fmla="*/ 2542 h 10000"/>
              <a:gd name="connsiteX24" fmla="*/ 7528 w 10000"/>
              <a:gd name="connsiteY24" fmla="*/ 2456 h 10000"/>
              <a:gd name="connsiteX25" fmla="*/ 7865 w 10000"/>
              <a:gd name="connsiteY25" fmla="*/ 2370 h 10000"/>
              <a:gd name="connsiteX26" fmla="*/ 8225 w 10000"/>
              <a:gd name="connsiteY26" fmla="*/ 2310 h 10000"/>
              <a:gd name="connsiteX27" fmla="*/ 8607 w 10000"/>
              <a:gd name="connsiteY27" fmla="*/ 2258 h 10000"/>
              <a:gd name="connsiteX28" fmla="*/ 8989 w 10000"/>
              <a:gd name="connsiteY28" fmla="*/ 2216 h 10000"/>
              <a:gd name="connsiteX29" fmla="*/ 9393 w 10000"/>
              <a:gd name="connsiteY29" fmla="*/ 2190 h 10000"/>
              <a:gd name="connsiteX30" fmla="*/ 9820 w 10000"/>
              <a:gd name="connsiteY30" fmla="*/ 2190 h 10000"/>
              <a:gd name="connsiteX31" fmla="*/ 9820 w 10000"/>
              <a:gd name="connsiteY31" fmla="*/ 2190 h 10000"/>
              <a:gd name="connsiteX32" fmla="*/ 10000 w 10000"/>
              <a:gd name="connsiteY32" fmla="*/ 219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528 w 10000"/>
              <a:gd name="connsiteY2" fmla="*/ 5045 h 10000"/>
              <a:gd name="connsiteX3" fmla="*/ 7213 w 10000"/>
              <a:gd name="connsiteY3" fmla="*/ 4955 h 10000"/>
              <a:gd name="connsiteX4" fmla="*/ 6921 w 10000"/>
              <a:gd name="connsiteY4" fmla="*/ 4852 h 10000"/>
              <a:gd name="connsiteX5" fmla="*/ 6652 w 10000"/>
              <a:gd name="connsiteY5" fmla="*/ 4740 h 10000"/>
              <a:gd name="connsiteX6" fmla="*/ 6427 w 10000"/>
              <a:gd name="connsiteY6" fmla="*/ 4620 h 10000"/>
              <a:gd name="connsiteX7" fmla="*/ 6225 w 10000"/>
              <a:gd name="connsiteY7" fmla="*/ 4491 h 10000"/>
              <a:gd name="connsiteX8" fmla="*/ 6045 w 10000"/>
              <a:gd name="connsiteY8" fmla="*/ 4354 h 10000"/>
              <a:gd name="connsiteX9" fmla="*/ 5910 w 10000"/>
              <a:gd name="connsiteY9" fmla="*/ 4208 h 10000"/>
              <a:gd name="connsiteX10" fmla="*/ 5820 w 10000"/>
              <a:gd name="connsiteY10" fmla="*/ 4062 h 10000"/>
              <a:gd name="connsiteX11" fmla="*/ 5753 w 10000"/>
              <a:gd name="connsiteY11" fmla="*/ 3907 h 10000"/>
              <a:gd name="connsiteX12" fmla="*/ 5730 w 10000"/>
              <a:gd name="connsiteY12" fmla="*/ 3744 h 10000"/>
              <a:gd name="connsiteX13" fmla="*/ 5730 w 10000"/>
              <a:gd name="connsiteY13" fmla="*/ 3744 h 10000"/>
              <a:gd name="connsiteX14" fmla="*/ 5753 w 10000"/>
              <a:gd name="connsiteY14" fmla="*/ 3590 h 10000"/>
              <a:gd name="connsiteX15" fmla="*/ 5820 w 10000"/>
              <a:gd name="connsiteY15" fmla="*/ 3435 h 10000"/>
              <a:gd name="connsiteX16" fmla="*/ 5910 w 10000"/>
              <a:gd name="connsiteY16" fmla="*/ 3280 h 10000"/>
              <a:gd name="connsiteX17" fmla="*/ 6045 w 10000"/>
              <a:gd name="connsiteY17" fmla="*/ 3143 h 10000"/>
              <a:gd name="connsiteX18" fmla="*/ 6225 w 10000"/>
              <a:gd name="connsiteY18" fmla="*/ 3006 h 10000"/>
              <a:gd name="connsiteX19" fmla="*/ 6427 w 10000"/>
              <a:gd name="connsiteY19" fmla="*/ 2877 h 10000"/>
              <a:gd name="connsiteX20" fmla="*/ 6652 w 10000"/>
              <a:gd name="connsiteY20" fmla="*/ 2757 h 10000"/>
              <a:gd name="connsiteX21" fmla="*/ 6921 w 10000"/>
              <a:gd name="connsiteY21" fmla="*/ 2645 h 10000"/>
              <a:gd name="connsiteX22" fmla="*/ 7213 w 10000"/>
              <a:gd name="connsiteY22" fmla="*/ 2542 h 10000"/>
              <a:gd name="connsiteX23" fmla="*/ 7528 w 10000"/>
              <a:gd name="connsiteY23" fmla="*/ 2456 h 10000"/>
              <a:gd name="connsiteX24" fmla="*/ 7865 w 10000"/>
              <a:gd name="connsiteY24" fmla="*/ 2370 h 10000"/>
              <a:gd name="connsiteX25" fmla="*/ 8225 w 10000"/>
              <a:gd name="connsiteY25" fmla="*/ 2310 h 10000"/>
              <a:gd name="connsiteX26" fmla="*/ 8607 w 10000"/>
              <a:gd name="connsiteY26" fmla="*/ 2258 h 10000"/>
              <a:gd name="connsiteX27" fmla="*/ 8989 w 10000"/>
              <a:gd name="connsiteY27" fmla="*/ 2216 h 10000"/>
              <a:gd name="connsiteX28" fmla="*/ 9393 w 10000"/>
              <a:gd name="connsiteY28" fmla="*/ 2190 h 10000"/>
              <a:gd name="connsiteX29" fmla="*/ 9820 w 10000"/>
              <a:gd name="connsiteY29" fmla="*/ 2190 h 10000"/>
              <a:gd name="connsiteX30" fmla="*/ 9820 w 10000"/>
              <a:gd name="connsiteY30" fmla="*/ 2190 h 10000"/>
              <a:gd name="connsiteX31" fmla="*/ 10000 w 10000"/>
              <a:gd name="connsiteY31" fmla="*/ 219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213 w 10000"/>
              <a:gd name="connsiteY2" fmla="*/ 4955 h 10000"/>
              <a:gd name="connsiteX3" fmla="*/ 6921 w 10000"/>
              <a:gd name="connsiteY3" fmla="*/ 4852 h 10000"/>
              <a:gd name="connsiteX4" fmla="*/ 6652 w 10000"/>
              <a:gd name="connsiteY4" fmla="*/ 4740 h 10000"/>
              <a:gd name="connsiteX5" fmla="*/ 6427 w 10000"/>
              <a:gd name="connsiteY5" fmla="*/ 4620 h 10000"/>
              <a:gd name="connsiteX6" fmla="*/ 6225 w 10000"/>
              <a:gd name="connsiteY6" fmla="*/ 4491 h 10000"/>
              <a:gd name="connsiteX7" fmla="*/ 6045 w 10000"/>
              <a:gd name="connsiteY7" fmla="*/ 4354 h 10000"/>
              <a:gd name="connsiteX8" fmla="*/ 5910 w 10000"/>
              <a:gd name="connsiteY8" fmla="*/ 4208 h 10000"/>
              <a:gd name="connsiteX9" fmla="*/ 5820 w 10000"/>
              <a:gd name="connsiteY9" fmla="*/ 4062 h 10000"/>
              <a:gd name="connsiteX10" fmla="*/ 5753 w 10000"/>
              <a:gd name="connsiteY10" fmla="*/ 3907 h 10000"/>
              <a:gd name="connsiteX11" fmla="*/ 5730 w 10000"/>
              <a:gd name="connsiteY11" fmla="*/ 3744 h 10000"/>
              <a:gd name="connsiteX12" fmla="*/ 5730 w 10000"/>
              <a:gd name="connsiteY12" fmla="*/ 3744 h 10000"/>
              <a:gd name="connsiteX13" fmla="*/ 5753 w 10000"/>
              <a:gd name="connsiteY13" fmla="*/ 3590 h 10000"/>
              <a:gd name="connsiteX14" fmla="*/ 5820 w 10000"/>
              <a:gd name="connsiteY14" fmla="*/ 3435 h 10000"/>
              <a:gd name="connsiteX15" fmla="*/ 5910 w 10000"/>
              <a:gd name="connsiteY15" fmla="*/ 3280 h 10000"/>
              <a:gd name="connsiteX16" fmla="*/ 6045 w 10000"/>
              <a:gd name="connsiteY16" fmla="*/ 3143 h 10000"/>
              <a:gd name="connsiteX17" fmla="*/ 6225 w 10000"/>
              <a:gd name="connsiteY17" fmla="*/ 3006 h 10000"/>
              <a:gd name="connsiteX18" fmla="*/ 6427 w 10000"/>
              <a:gd name="connsiteY18" fmla="*/ 2877 h 10000"/>
              <a:gd name="connsiteX19" fmla="*/ 6652 w 10000"/>
              <a:gd name="connsiteY19" fmla="*/ 2757 h 10000"/>
              <a:gd name="connsiteX20" fmla="*/ 6921 w 10000"/>
              <a:gd name="connsiteY20" fmla="*/ 2645 h 10000"/>
              <a:gd name="connsiteX21" fmla="*/ 7213 w 10000"/>
              <a:gd name="connsiteY21" fmla="*/ 2542 h 10000"/>
              <a:gd name="connsiteX22" fmla="*/ 7528 w 10000"/>
              <a:gd name="connsiteY22" fmla="*/ 2456 h 10000"/>
              <a:gd name="connsiteX23" fmla="*/ 7865 w 10000"/>
              <a:gd name="connsiteY23" fmla="*/ 2370 h 10000"/>
              <a:gd name="connsiteX24" fmla="*/ 8225 w 10000"/>
              <a:gd name="connsiteY24" fmla="*/ 2310 h 10000"/>
              <a:gd name="connsiteX25" fmla="*/ 8607 w 10000"/>
              <a:gd name="connsiteY25" fmla="*/ 2258 h 10000"/>
              <a:gd name="connsiteX26" fmla="*/ 8989 w 10000"/>
              <a:gd name="connsiteY26" fmla="*/ 2216 h 10000"/>
              <a:gd name="connsiteX27" fmla="*/ 9393 w 10000"/>
              <a:gd name="connsiteY27" fmla="*/ 2190 h 10000"/>
              <a:gd name="connsiteX28" fmla="*/ 9820 w 10000"/>
              <a:gd name="connsiteY28" fmla="*/ 2190 h 10000"/>
              <a:gd name="connsiteX29" fmla="*/ 9820 w 10000"/>
              <a:gd name="connsiteY29" fmla="*/ 2190 h 10000"/>
              <a:gd name="connsiteX30" fmla="*/ 10000 w 10000"/>
              <a:gd name="connsiteY30" fmla="*/ 2190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652 w 10000"/>
              <a:gd name="connsiteY2" fmla="*/ 4740 h 10000"/>
              <a:gd name="connsiteX3" fmla="*/ 6427 w 10000"/>
              <a:gd name="connsiteY3" fmla="*/ 4620 h 10000"/>
              <a:gd name="connsiteX4" fmla="*/ 6225 w 10000"/>
              <a:gd name="connsiteY4" fmla="*/ 4491 h 10000"/>
              <a:gd name="connsiteX5" fmla="*/ 6045 w 10000"/>
              <a:gd name="connsiteY5" fmla="*/ 4354 h 10000"/>
              <a:gd name="connsiteX6" fmla="*/ 5910 w 10000"/>
              <a:gd name="connsiteY6" fmla="*/ 4208 h 10000"/>
              <a:gd name="connsiteX7" fmla="*/ 5820 w 10000"/>
              <a:gd name="connsiteY7" fmla="*/ 4062 h 10000"/>
              <a:gd name="connsiteX8" fmla="*/ 5753 w 10000"/>
              <a:gd name="connsiteY8" fmla="*/ 3907 h 10000"/>
              <a:gd name="connsiteX9" fmla="*/ 5730 w 10000"/>
              <a:gd name="connsiteY9" fmla="*/ 3744 h 10000"/>
              <a:gd name="connsiteX10" fmla="*/ 5730 w 10000"/>
              <a:gd name="connsiteY10" fmla="*/ 3744 h 10000"/>
              <a:gd name="connsiteX11" fmla="*/ 5753 w 10000"/>
              <a:gd name="connsiteY11" fmla="*/ 3590 h 10000"/>
              <a:gd name="connsiteX12" fmla="*/ 5820 w 10000"/>
              <a:gd name="connsiteY12" fmla="*/ 3435 h 10000"/>
              <a:gd name="connsiteX13" fmla="*/ 5910 w 10000"/>
              <a:gd name="connsiteY13" fmla="*/ 3280 h 10000"/>
              <a:gd name="connsiteX14" fmla="*/ 6045 w 10000"/>
              <a:gd name="connsiteY14" fmla="*/ 3143 h 10000"/>
              <a:gd name="connsiteX15" fmla="*/ 6225 w 10000"/>
              <a:gd name="connsiteY15" fmla="*/ 3006 h 10000"/>
              <a:gd name="connsiteX16" fmla="*/ 6427 w 10000"/>
              <a:gd name="connsiteY16" fmla="*/ 2877 h 10000"/>
              <a:gd name="connsiteX17" fmla="*/ 6652 w 10000"/>
              <a:gd name="connsiteY17" fmla="*/ 2757 h 10000"/>
              <a:gd name="connsiteX18" fmla="*/ 6921 w 10000"/>
              <a:gd name="connsiteY18" fmla="*/ 2645 h 10000"/>
              <a:gd name="connsiteX19" fmla="*/ 7213 w 10000"/>
              <a:gd name="connsiteY19" fmla="*/ 2542 h 10000"/>
              <a:gd name="connsiteX20" fmla="*/ 7528 w 10000"/>
              <a:gd name="connsiteY20" fmla="*/ 2456 h 10000"/>
              <a:gd name="connsiteX21" fmla="*/ 7865 w 10000"/>
              <a:gd name="connsiteY21" fmla="*/ 2370 h 10000"/>
              <a:gd name="connsiteX22" fmla="*/ 8225 w 10000"/>
              <a:gd name="connsiteY22" fmla="*/ 2310 h 10000"/>
              <a:gd name="connsiteX23" fmla="*/ 8607 w 10000"/>
              <a:gd name="connsiteY23" fmla="*/ 2258 h 10000"/>
              <a:gd name="connsiteX24" fmla="*/ 8989 w 10000"/>
              <a:gd name="connsiteY24" fmla="*/ 2216 h 10000"/>
              <a:gd name="connsiteX25" fmla="*/ 9393 w 10000"/>
              <a:gd name="connsiteY25" fmla="*/ 2190 h 10000"/>
              <a:gd name="connsiteX26" fmla="*/ 9820 w 10000"/>
              <a:gd name="connsiteY26" fmla="*/ 2190 h 10000"/>
              <a:gd name="connsiteX27" fmla="*/ 9820 w 10000"/>
              <a:gd name="connsiteY27" fmla="*/ 2190 h 10000"/>
              <a:gd name="connsiteX28" fmla="*/ 10000 w 10000"/>
              <a:gd name="connsiteY28" fmla="*/ 2190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0" fmla="*/ 9843 w 10000"/>
              <a:gd name="connsiteY0" fmla="*/ 10000 h 10000"/>
              <a:gd name="connsiteX1" fmla="*/ 6652 w 10000"/>
              <a:gd name="connsiteY1" fmla="*/ 4740 h 10000"/>
              <a:gd name="connsiteX2" fmla="*/ 6427 w 10000"/>
              <a:gd name="connsiteY2" fmla="*/ 4620 h 10000"/>
              <a:gd name="connsiteX3" fmla="*/ 6225 w 10000"/>
              <a:gd name="connsiteY3" fmla="*/ 4491 h 10000"/>
              <a:gd name="connsiteX4" fmla="*/ 6045 w 10000"/>
              <a:gd name="connsiteY4" fmla="*/ 4354 h 10000"/>
              <a:gd name="connsiteX5" fmla="*/ 5910 w 10000"/>
              <a:gd name="connsiteY5" fmla="*/ 4208 h 10000"/>
              <a:gd name="connsiteX6" fmla="*/ 5820 w 10000"/>
              <a:gd name="connsiteY6" fmla="*/ 4062 h 10000"/>
              <a:gd name="connsiteX7" fmla="*/ 5753 w 10000"/>
              <a:gd name="connsiteY7" fmla="*/ 3907 h 10000"/>
              <a:gd name="connsiteX8" fmla="*/ 5730 w 10000"/>
              <a:gd name="connsiteY8" fmla="*/ 3744 h 10000"/>
              <a:gd name="connsiteX9" fmla="*/ 5730 w 10000"/>
              <a:gd name="connsiteY9" fmla="*/ 3744 h 10000"/>
              <a:gd name="connsiteX10" fmla="*/ 5753 w 10000"/>
              <a:gd name="connsiteY10" fmla="*/ 3590 h 10000"/>
              <a:gd name="connsiteX11" fmla="*/ 5820 w 10000"/>
              <a:gd name="connsiteY11" fmla="*/ 3435 h 10000"/>
              <a:gd name="connsiteX12" fmla="*/ 5910 w 10000"/>
              <a:gd name="connsiteY12" fmla="*/ 3280 h 10000"/>
              <a:gd name="connsiteX13" fmla="*/ 6045 w 10000"/>
              <a:gd name="connsiteY13" fmla="*/ 3143 h 10000"/>
              <a:gd name="connsiteX14" fmla="*/ 6225 w 10000"/>
              <a:gd name="connsiteY14" fmla="*/ 3006 h 10000"/>
              <a:gd name="connsiteX15" fmla="*/ 6427 w 10000"/>
              <a:gd name="connsiteY15" fmla="*/ 2877 h 10000"/>
              <a:gd name="connsiteX16" fmla="*/ 6652 w 10000"/>
              <a:gd name="connsiteY16" fmla="*/ 2757 h 10000"/>
              <a:gd name="connsiteX17" fmla="*/ 6921 w 10000"/>
              <a:gd name="connsiteY17" fmla="*/ 2645 h 10000"/>
              <a:gd name="connsiteX18" fmla="*/ 7213 w 10000"/>
              <a:gd name="connsiteY18" fmla="*/ 2542 h 10000"/>
              <a:gd name="connsiteX19" fmla="*/ 7528 w 10000"/>
              <a:gd name="connsiteY19" fmla="*/ 2456 h 10000"/>
              <a:gd name="connsiteX20" fmla="*/ 7865 w 10000"/>
              <a:gd name="connsiteY20" fmla="*/ 2370 h 10000"/>
              <a:gd name="connsiteX21" fmla="*/ 8225 w 10000"/>
              <a:gd name="connsiteY21" fmla="*/ 2310 h 10000"/>
              <a:gd name="connsiteX22" fmla="*/ 8607 w 10000"/>
              <a:gd name="connsiteY22" fmla="*/ 2258 h 10000"/>
              <a:gd name="connsiteX23" fmla="*/ 8989 w 10000"/>
              <a:gd name="connsiteY23" fmla="*/ 2216 h 10000"/>
              <a:gd name="connsiteX24" fmla="*/ 9393 w 10000"/>
              <a:gd name="connsiteY24" fmla="*/ 2190 h 10000"/>
              <a:gd name="connsiteX25" fmla="*/ 9820 w 10000"/>
              <a:gd name="connsiteY25" fmla="*/ 2190 h 10000"/>
              <a:gd name="connsiteX26" fmla="*/ 9820 w 10000"/>
              <a:gd name="connsiteY26" fmla="*/ 2190 h 10000"/>
              <a:gd name="connsiteX27" fmla="*/ 10000 w 10000"/>
              <a:gd name="connsiteY27" fmla="*/ 2190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225 w 10000"/>
              <a:gd name="connsiteY2" fmla="*/ 4491 h 10000"/>
              <a:gd name="connsiteX3" fmla="*/ 6045 w 10000"/>
              <a:gd name="connsiteY3" fmla="*/ 4354 h 10000"/>
              <a:gd name="connsiteX4" fmla="*/ 5910 w 10000"/>
              <a:gd name="connsiteY4" fmla="*/ 4208 h 10000"/>
              <a:gd name="connsiteX5" fmla="*/ 5820 w 10000"/>
              <a:gd name="connsiteY5" fmla="*/ 4062 h 10000"/>
              <a:gd name="connsiteX6" fmla="*/ 5753 w 10000"/>
              <a:gd name="connsiteY6" fmla="*/ 3907 h 10000"/>
              <a:gd name="connsiteX7" fmla="*/ 5730 w 10000"/>
              <a:gd name="connsiteY7" fmla="*/ 3744 h 10000"/>
              <a:gd name="connsiteX8" fmla="*/ 5730 w 10000"/>
              <a:gd name="connsiteY8" fmla="*/ 3744 h 10000"/>
              <a:gd name="connsiteX9" fmla="*/ 5753 w 10000"/>
              <a:gd name="connsiteY9" fmla="*/ 3590 h 10000"/>
              <a:gd name="connsiteX10" fmla="*/ 5820 w 10000"/>
              <a:gd name="connsiteY10" fmla="*/ 3435 h 10000"/>
              <a:gd name="connsiteX11" fmla="*/ 5910 w 10000"/>
              <a:gd name="connsiteY11" fmla="*/ 3280 h 10000"/>
              <a:gd name="connsiteX12" fmla="*/ 6045 w 10000"/>
              <a:gd name="connsiteY12" fmla="*/ 3143 h 10000"/>
              <a:gd name="connsiteX13" fmla="*/ 6225 w 10000"/>
              <a:gd name="connsiteY13" fmla="*/ 3006 h 10000"/>
              <a:gd name="connsiteX14" fmla="*/ 6427 w 10000"/>
              <a:gd name="connsiteY14" fmla="*/ 2877 h 10000"/>
              <a:gd name="connsiteX15" fmla="*/ 6652 w 10000"/>
              <a:gd name="connsiteY15" fmla="*/ 2757 h 10000"/>
              <a:gd name="connsiteX16" fmla="*/ 6921 w 10000"/>
              <a:gd name="connsiteY16" fmla="*/ 2645 h 10000"/>
              <a:gd name="connsiteX17" fmla="*/ 7213 w 10000"/>
              <a:gd name="connsiteY17" fmla="*/ 2542 h 10000"/>
              <a:gd name="connsiteX18" fmla="*/ 7528 w 10000"/>
              <a:gd name="connsiteY18" fmla="*/ 2456 h 10000"/>
              <a:gd name="connsiteX19" fmla="*/ 7865 w 10000"/>
              <a:gd name="connsiteY19" fmla="*/ 2370 h 10000"/>
              <a:gd name="connsiteX20" fmla="*/ 8225 w 10000"/>
              <a:gd name="connsiteY20" fmla="*/ 2310 h 10000"/>
              <a:gd name="connsiteX21" fmla="*/ 8607 w 10000"/>
              <a:gd name="connsiteY21" fmla="*/ 2258 h 10000"/>
              <a:gd name="connsiteX22" fmla="*/ 8989 w 10000"/>
              <a:gd name="connsiteY22" fmla="*/ 2216 h 10000"/>
              <a:gd name="connsiteX23" fmla="*/ 9393 w 10000"/>
              <a:gd name="connsiteY23" fmla="*/ 2190 h 10000"/>
              <a:gd name="connsiteX24" fmla="*/ 9820 w 10000"/>
              <a:gd name="connsiteY24" fmla="*/ 2190 h 10000"/>
              <a:gd name="connsiteX25" fmla="*/ 9820 w 10000"/>
              <a:gd name="connsiteY25" fmla="*/ 2190 h 10000"/>
              <a:gd name="connsiteX26" fmla="*/ 10000 w 10000"/>
              <a:gd name="connsiteY26" fmla="*/ 2190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045 w 10000"/>
              <a:gd name="connsiteY2" fmla="*/ 4354 h 10000"/>
              <a:gd name="connsiteX3" fmla="*/ 5910 w 10000"/>
              <a:gd name="connsiteY3" fmla="*/ 4208 h 10000"/>
              <a:gd name="connsiteX4" fmla="*/ 5820 w 10000"/>
              <a:gd name="connsiteY4" fmla="*/ 4062 h 10000"/>
              <a:gd name="connsiteX5" fmla="*/ 5753 w 10000"/>
              <a:gd name="connsiteY5" fmla="*/ 3907 h 10000"/>
              <a:gd name="connsiteX6" fmla="*/ 5730 w 10000"/>
              <a:gd name="connsiteY6" fmla="*/ 3744 h 10000"/>
              <a:gd name="connsiteX7" fmla="*/ 5730 w 10000"/>
              <a:gd name="connsiteY7" fmla="*/ 3744 h 10000"/>
              <a:gd name="connsiteX8" fmla="*/ 5753 w 10000"/>
              <a:gd name="connsiteY8" fmla="*/ 3590 h 10000"/>
              <a:gd name="connsiteX9" fmla="*/ 5820 w 10000"/>
              <a:gd name="connsiteY9" fmla="*/ 3435 h 10000"/>
              <a:gd name="connsiteX10" fmla="*/ 5910 w 10000"/>
              <a:gd name="connsiteY10" fmla="*/ 3280 h 10000"/>
              <a:gd name="connsiteX11" fmla="*/ 6045 w 10000"/>
              <a:gd name="connsiteY11" fmla="*/ 3143 h 10000"/>
              <a:gd name="connsiteX12" fmla="*/ 6225 w 10000"/>
              <a:gd name="connsiteY12" fmla="*/ 3006 h 10000"/>
              <a:gd name="connsiteX13" fmla="*/ 6427 w 10000"/>
              <a:gd name="connsiteY13" fmla="*/ 2877 h 10000"/>
              <a:gd name="connsiteX14" fmla="*/ 6652 w 10000"/>
              <a:gd name="connsiteY14" fmla="*/ 2757 h 10000"/>
              <a:gd name="connsiteX15" fmla="*/ 6921 w 10000"/>
              <a:gd name="connsiteY15" fmla="*/ 2645 h 10000"/>
              <a:gd name="connsiteX16" fmla="*/ 7213 w 10000"/>
              <a:gd name="connsiteY16" fmla="*/ 2542 h 10000"/>
              <a:gd name="connsiteX17" fmla="*/ 7528 w 10000"/>
              <a:gd name="connsiteY17" fmla="*/ 2456 h 10000"/>
              <a:gd name="connsiteX18" fmla="*/ 7865 w 10000"/>
              <a:gd name="connsiteY18" fmla="*/ 2370 h 10000"/>
              <a:gd name="connsiteX19" fmla="*/ 8225 w 10000"/>
              <a:gd name="connsiteY19" fmla="*/ 2310 h 10000"/>
              <a:gd name="connsiteX20" fmla="*/ 8607 w 10000"/>
              <a:gd name="connsiteY20" fmla="*/ 2258 h 10000"/>
              <a:gd name="connsiteX21" fmla="*/ 8989 w 10000"/>
              <a:gd name="connsiteY21" fmla="*/ 2216 h 10000"/>
              <a:gd name="connsiteX22" fmla="*/ 9393 w 10000"/>
              <a:gd name="connsiteY22" fmla="*/ 2190 h 10000"/>
              <a:gd name="connsiteX23" fmla="*/ 9820 w 10000"/>
              <a:gd name="connsiteY23" fmla="*/ 2190 h 10000"/>
              <a:gd name="connsiteX24" fmla="*/ 9820 w 10000"/>
              <a:gd name="connsiteY24" fmla="*/ 2190 h 10000"/>
              <a:gd name="connsiteX25" fmla="*/ 10000 w 10000"/>
              <a:gd name="connsiteY25" fmla="*/ 2190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0" fmla="*/ 9843 w 10000"/>
              <a:gd name="connsiteY0" fmla="*/ 10000 h 10000"/>
              <a:gd name="connsiteX1" fmla="*/ 6045 w 10000"/>
              <a:gd name="connsiteY1" fmla="*/ 4354 h 10000"/>
              <a:gd name="connsiteX2" fmla="*/ 5910 w 10000"/>
              <a:gd name="connsiteY2" fmla="*/ 4208 h 10000"/>
              <a:gd name="connsiteX3" fmla="*/ 5820 w 10000"/>
              <a:gd name="connsiteY3" fmla="*/ 4062 h 10000"/>
              <a:gd name="connsiteX4" fmla="*/ 5753 w 10000"/>
              <a:gd name="connsiteY4" fmla="*/ 3907 h 10000"/>
              <a:gd name="connsiteX5" fmla="*/ 5730 w 10000"/>
              <a:gd name="connsiteY5" fmla="*/ 3744 h 10000"/>
              <a:gd name="connsiteX6" fmla="*/ 5730 w 10000"/>
              <a:gd name="connsiteY6" fmla="*/ 3744 h 10000"/>
              <a:gd name="connsiteX7" fmla="*/ 5753 w 10000"/>
              <a:gd name="connsiteY7" fmla="*/ 3590 h 10000"/>
              <a:gd name="connsiteX8" fmla="*/ 5820 w 10000"/>
              <a:gd name="connsiteY8" fmla="*/ 3435 h 10000"/>
              <a:gd name="connsiteX9" fmla="*/ 5910 w 10000"/>
              <a:gd name="connsiteY9" fmla="*/ 3280 h 10000"/>
              <a:gd name="connsiteX10" fmla="*/ 6045 w 10000"/>
              <a:gd name="connsiteY10" fmla="*/ 3143 h 10000"/>
              <a:gd name="connsiteX11" fmla="*/ 6225 w 10000"/>
              <a:gd name="connsiteY11" fmla="*/ 3006 h 10000"/>
              <a:gd name="connsiteX12" fmla="*/ 6427 w 10000"/>
              <a:gd name="connsiteY12" fmla="*/ 2877 h 10000"/>
              <a:gd name="connsiteX13" fmla="*/ 6652 w 10000"/>
              <a:gd name="connsiteY13" fmla="*/ 2757 h 10000"/>
              <a:gd name="connsiteX14" fmla="*/ 6921 w 10000"/>
              <a:gd name="connsiteY14" fmla="*/ 2645 h 10000"/>
              <a:gd name="connsiteX15" fmla="*/ 7213 w 10000"/>
              <a:gd name="connsiteY15" fmla="*/ 2542 h 10000"/>
              <a:gd name="connsiteX16" fmla="*/ 7528 w 10000"/>
              <a:gd name="connsiteY16" fmla="*/ 2456 h 10000"/>
              <a:gd name="connsiteX17" fmla="*/ 7865 w 10000"/>
              <a:gd name="connsiteY17" fmla="*/ 2370 h 10000"/>
              <a:gd name="connsiteX18" fmla="*/ 8225 w 10000"/>
              <a:gd name="connsiteY18" fmla="*/ 2310 h 10000"/>
              <a:gd name="connsiteX19" fmla="*/ 8607 w 10000"/>
              <a:gd name="connsiteY19" fmla="*/ 2258 h 10000"/>
              <a:gd name="connsiteX20" fmla="*/ 8989 w 10000"/>
              <a:gd name="connsiteY20" fmla="*/ 2216 h 10000"/>
              <a:gd name="connsiteX21" fmla="*/ 9393 w 10000"/>
              <a:gd name="connsiteY21" fmla="*/ 2190 h 10000"/>
              <a:gd name="connsiteX22" fmla="*/ 9820 w 10000"/>
              <a:gd name="connsiteY22" fmla="*/ 2190 h 10000"/>
              <a:gd name="connsiteX23" fmla="*/ 9820 w 10000"/>
              <a:gd name="connsiteY23" fmla="*/ 2190 h 10000"/>
              <a:gd name="connsiteX24" fmla="*/ 10000 w 10000"/>
              <a:gd name="connsiteY24" fmla="*/ 2190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219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6707 w 10000"/>
              <a:gd name="connsiteY14" fmla="*/ 2605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820 w 10000"/>
              <a:gd name="connsiteY4" fmla="*/ 0 h 10000"/>
              <a:gd name="connsiteX5" fmla="*/ 9303 w 10000"/>
              <a:gd name="connsiteY5" fmla="*/ 9 h 10000"/>
              <a:gd name="connsiteX6" fmla="*/ 8809 w 10000"/>
              <a:gd name="connsiteY6" fmla="*/ 17 h 10000"/>
              <a:gd name="connsiteX7" fmla="*/ 8315 w 10000"/>
              <a:gd name="connsiteY7" fmla="*/ 43 h 10000"/>
              <a:gd name="connsiteX8" fmla="*/ 7843 w 10000"/>
              <a:gd name="connsiteY8" fmla="*/ 77 h 10000"/>
              <a:gd name="connsiteX9" fmla="*/ 7371 w 10000"/>
              <a:gd name="connsiteY9" fmla="*/ 120 h 10000"/>
              <a:gd name="connsiteX10" fmla="*/ 6899 w 10000"/>
              <a:gd name="connsiteY10" fmla="*/ 172 h 10000"/>
              <a:gd name="connsiteX11" fmla="*/ 6449 w 10000"/>
              <a:gd name="connsiteY11" fmla="*/ 223 h 10000"/>
              <a:gd name="connsiteX12" fmla="*/ 6000 w 10000"/>
              <a:gd name="connsiteY12" fmla="*/ 292 h 10000"/>
              <a:gd name="connsiteX13" fmla="*/ 5551 w 10000"/>
              <a:gd name="connsiteY13" fmla="*/ 369 h 10000"/>
              <a:gd name="connsiteX14" fmla="*/ 5146 w 10000"/>
              <a:gd name="connsiteY14" fmla="*/ 455 h 10000"/>
              <a:gd name="connsiteX15" fmla="*/ 4719 w 10000"/>
              <a:gd name="connsiteY15" fmla="*/ 541 h 10000"/>
              <a:gd name="connsiteX16" fmla="*/ 4337 w 10000"/>
              <a:gd name="connsiteY16" fmla="*/ 644 h 10000"/>
              <a:gd name="connsiteX17" fmla="*/ 3955 w 10000"/>
              <a:gd name="connsiteY17" fmla="*/ 747 h 10000"/>
              <a:gd name="connsiteX18" fmla="*/ 3573 w 10000"/>
              <a:gd name="connsiteY18" fmla="*/ 859 h 10000"/>
              <a:gd name="connsiteX19" fmla="*/ 3213 w 10000"/>
              <a:gd name="connsiteY19" fmla="*/ 970 h 10000"/>
              <a:gd name="connsiteX20" fmla="*/ 2876 w 10000"/>
              <a:gd name="connsiteY20" fmla="*/ 1099 h 10000"/>
              <a:gd name="connsiteX21" fmla="*/ 2562 w 10000"/>
              <a:gd name="connsiteY21" fmla="*/ 1228 h 10000"/>
              <a:gd name="connsiteX22" fmla="*/ 2247 w 10000"/>
              <a:gd name="connsiteY22" fmla="*/ 1365 h 10000"/>
              <a:gd name="connsiteX23" fmla="*/ 1955 w 10000"/>
              <a:gd name="connsiteY23" fmla="*/ 1503 h 10000"/>
              <a:gd name="connsiteX24" fmla="*/ 1685 w 10000"/>
              <a:gd name="connsiteY24" fmla="*/ 1649 h 10000"/>
              <a:gd name="connsiteX25" fmla="*/ 1416 w 10000"/>
              <a:gd name="connsiteY25" fmla="*/ 1803 h 10000"/>
              <a:gd name="connsiteX26" fmla="*/ 1191 w 10000"/>
              <a:gd name="connsiteY26" fmla="*/ 1958 h 10000"/>
              <a:gd name="connsiteX27" fmla="*/ 966 w 10000"/>
              <a:gd name="connsiteY27" fmla="*/ 2121 h 10000"/>
              <a:gd name="connsiteX28" fmla="*/ 787 w 10000"/>
              <a:gd name="connsiteY28" fmla="*/ 2293 h 10000"/>
              <a:gd name="connsiteX29" fmla="*/ 607 w 10000"/>
              <a:gd name="connsiteY29" fmla="*/ 2456 h 10000"/>
              <a:gd name="connsiteX30" fmla="*/ 449 w 10000"/>
              <a:gd name="connsiteY30" fmla="*/ 2636 h 10000"/>
              <a:gd name="connsiteX31" fmla="*/ 315 w 10000"/>
              <a:gd name="connsiteY31" fmla="*/ 2808 h 10000"/>
              <a:gd name="connsiteX32" fmla="*/ 202 w 10000"/>
              <a:gd name="connsiteY32" fmla="*/ 2988 h 10000"/>
              <a:gd name="connsiteX33" fmla="*/ 112 w 10000"/>
              <a:gd name="connsiteY33" fmla="*/ 3177 h 10000"/>
              <a:gd name="connsiteX34" fmla="*/ 67 w 10000"/>
              <a:gd name="connsiteY34" fmla="*/ 3366 h 10000"/>
              <a:gd name="connsiteX35" fmla="*/ 22 w 10000"/>
              <a:gd name="connsiteY35" fmla="*/ 3555 h 10000"/>
              <a:gd name="connsiteX36" fmla="*/ 0 w 10000"/>
              <a:gd name="connsiteY36" fmla="*/ 3744 h 10000"/>
              <a:gd name="connsiteX37" fmla="*/ 0 w 10000"/>
              <a:gd name="connsiteY37" fmla="*/ 3744 h 10000"/>
              <a:gd name="connsiteX38" fmla="*/ 22 w 10000"/>
              <a:gd name="connsiteY38" fmla="*/ 4019 h 10000"/>
              <a:gd name="connsiteX39" fmla="*/ 90 w 10000"/>
              <a:gd name="connsiteY39" fmla="*/ 4268 h 10000"/>
              <a:gd name="connsiteX40" fmla="*/ 180 w 10000"/>
              <a:gd name="connsiteY40" fmla="*/ 4517 h 10000"/>
              <a:gd name="connsiteX41" fmla="*/ 247 w 10000"/>
              <a:gd name="connsiteY41" fmla="*/ 4629 h 10000"/>
              <a:gd name="connsiteX42" fmla="*/ 337 w 10000"/>
              <a:gd name="connsiteY42" fmla="*/ 4749 h 10000"/>
              <a:gd name="connsiteX43" fmla="*/ 427 w 10000"/>
              <a:gd name="connsiteY43" fmla="*/ 4869 h 10000"/>
              <a:gd name="connsiteX44" fmla="*/ 562 w 10000"/>
              <a:gd name="connsiteY44" fmla="*/ 4989 h 10000"/>
              <a:gd name="connsiteX45" fmla="*/ 831 w 10000"/>
              <a:gd name="connsiteY45" fmla="*/ 5243 h 10000"/>
              <a:gd name="connsiteX46" fmla="*/ 1191 w 10000"/>
              <a:gd name="connsiteY46" fmla="*/ 5509 h 10000"/>
              <a:gd name="connsiteX47" fmla="*/ 1618 w 10000"/>
              <a:gd name="connsiteY47" fmla="*/ 5801 h 10000"/>
              <a:gd name="connsiteX48" fmla="*/ 2135 w 10000"/>
              <a:gd name="connsiteY48" fmla="*/ 6119 h 10000"/>
              <a:gd name="connsiteX49" fmla="*/ 2764 w 10000"/>
              <a:gd name="connsiteY49" fmla="*/ 6471 h 10000"/>
              <a:gd name="connsiteX50" fmla="*/ 3483 w 10000"/>
              <a:gd name="connsiteY50" fmla="*/ 6874 h 10000"/>
              <a:gd name="connsiteX51" fmla="*/ 4292 w 10000"/>
              <a:gd name="connsiteY51" fmla="*/ 7329 h 10000"/>
              <a:gd name="connsiteX52" fmla="*/ 6292 w 10000"/>
              <a:gd name="connsiteY52" fmla="*/ 8420 h 10000"/>
              <a:gd name="connsiteX53" fmla="*/ 8809 w 10000"/>
              <a:gd name="connsiteY53" fmla="*/ 9794 h 10000"/>
              <a:gd name="connsiteX54" fmla="*/ 8809 w 10000"/>
              <a:gd name="connsiteY54" fmla="*/ 9794 h 10000"/>
              <a:gd name="connsiteX55" fmla="*/ 8921 w 10000"/>
              <a:gd name="connsiteY55" fmla="*/ 9845 h 10000"/>
              <a:gd name="connsiteX56" fmla="*/ 9056 w 10000"/>
              <a:gd name="connsiteY56" fmla="*/ 9897 h 10000"/>
              <a:gd name="connsiteX57" fmla="*/ 9191 w 10000"/>
              <a:gd name="connsiteY57" fmla="*/ 9931 h 10000"/>
              <a:gd name="connsiteX58" fmla="*/ 9348 w 10000"/>
              <a:gd name="connsiteY58" fmla="*/ 9957 h 10000"/>
              <a:gd name="connsiteX59" fmla="*/ 9506 w 10000"/>
              <a:gd name="connsiteY59" fmla="*/ 9983 h 10000"/>
              <a:gd name="connsiteX60" fmla="*/ 9663 w 10000"/>
              <a:gd name="connsiteY60" fmla="*/ 9991 h 10000"/>
              <a:gd name="connsiteX61" fmla="*/ 9843 w 10000"/>
              <a:gd name="connsiteY61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303 w 10000"/>
              <a:gd name="connsiteY4" fmla="*/ 9 h 10000"/>
              <a:gd name="connsiteX5" fmla="*/ 8809 w 10000"/>
              <a:gd name="connsiteY5" fmla="*/ 17 h 10000"/>
              <a:gd name="connsiteX6" fmla="*/ 8315 w 10000"/>
              <a:gd name="connsiteY6" fmla="*/ 43 h 10000"/>
              <a:gd name="connsiteX7" fmla="*/ 7843 w 10000"/>
              <a:gd name="connsiteY7" fmla="*/ 77 h 10000"/>
              <a:gd name="connsiteX8" fmla="*/ 7371 w 10000"/>
              <a:gd name="connsiteY8" fmla="*/ 120 h 10000"/>
              <a:gd name="connsiteX9" fmla="*/ 6899 w 10000"/>
              <a:gd name="connsiteY9" fmla="*/ 172 h 10000"/>
              <a:gd name="connsiteX10" fmla="*/ 6449 w 10000"/>
              <a:gd name="connsiteY10" fmla="*/ 223 h 10000"/>
              <a:gd name="connsiteX11" fmla="*/ 6000 w 10000"/>
              <a:gd name="connsiteY11" fmla="*/ 292 h 10000"/>
              <a:gd name="connsiteX12" fmla="*/ 5551 w 10000"/>
              <a:gd name="connsiteY12" fmla="*/ 369 h 10000"/>
              <a:gd name="connsiteX13" fmla="*/ 5146 w 10000"/>
              <a:gd name="connsiteY13" fmla="*/ 455 h 10000"/>
              <a:gd name="connsiteX14" fmla="*/ 4719 w 10000"/>
              <a:gd name="connsiteY14" fmla="*/ 541 h 10000"/>
              <a:gd name="connsiteX15" fmla="*/ 4337 w 10000"/>
              <a:gd name="connsiteY15" fmla="*/ 644 h 10000"/>
              <a:gd name="connsiteX16" fmla="*/ 3955 w 10000"/>
              <a:gd name="connsiteY16" fmla="*/ 747 h 10000"/>
              <a:gd name="connsiteX17" fmla="*/ 3573 w 10000"/>
              <a:gd name="connsiteY17" fmla="*/ 859 h 10000"/>
              <a:gd name="connsiteX18" fmla="*/ 3213 w 10000"/>
              <a:gd name="connsiteY18" fmla="*/ 970 h 10000"/>
              <a:gd name="connsiteX19" fmla="*/ 2876 w 10000"/>
              <a:gd name="connsiteY19" fmla="*/ 1099 h 10000"/>
              <a:gd name="connsiteX20" fmla="*/ 2562 w 10000"/>
              <a:gd name="connsiteY20" fmla="*/ 1228 h 10000"/>
              <a:gd name="connsiteX21" fmla="*/ 2247 w 10000"/>
              <a:gd name="connsiteY21" fmla="*/ 1365 h 10000"/>
              <a:gd name="connsiteX22" fmla="*/ 1955 w 10000"/>
              <a:gd name="connsiteY22" fmla="*/ 1503 h 10000"/>
              <a:gd name="connsiteX23" fmla="*/ 1685 w 10000"/>
              <a:gd name="connsiteY23" fmla="*/ 1649 h 10000"/>
              <a:gd name="connsiteX24" fmla="*/ 1416 w 10000"/>
              <a:gd name="connsiteY24" fmla="*/ 1803 h 10000"/>
              <a:gd name="connsiteX25" fmla="*/ 1191 w 10000"/>
              <a:gd name="connsiteY25" fmla="*/ 1958 h 10000"/>
              <a:gd name="connsiteX26" fmla="*/ 966 w 10000"/>
              <a:gd name="connsiteY26" fmla="*/ 2121 h 10000"/>
              <a:gd name="connsiteX27" fmla="*/ 787 w 10000"/>
              <a:gd name="connsiteY27" fmla="*/ 2293 h 10000"/>
              <a:gd name="connsiteX28" fmla="*/ 607 w 10000"/>
              <a:gd name="connsiteY28" fmla="*/ 2456 h 10000"/>
              <a:gd name="connsiteX29" fmla="*/ 449 w 10000"/>
              <a:gd name="connsiteY29" fmla="*/ 2636 h 10000"/>
              <a:gd name="connsiteX30" fmla="*/ 315 w 10000"/>
              <a:gd name="connsiteY30" fmla="*/ 2808 h 10000"/>
              <a:gd name="connsiteX31" fmla="*/ 202 w 10000"/>
              <a:gd name="connsiteY31" fmla="*/ 2988 h 10000"/>
              <a:gd name="connsiteX32" fmla="*/ 112 w 10000"/>
              <a:gd name="connsiteY32" fmla="*/ 3177 h 10000"/>
              <a:gd name="connsiteX33" fmla="*/ 67 w 10000"/>
              <a:gd name="connsiteY33" fmla="*/ 3366 h 10000"/>
              <a:gd name="connsiteX34" fmla="*/ 22 w 10000"/>
              <a:gd name="connsiteY34" fmla="*/ 3555 h 10000"/>
              <a:gd name="connsiteX35" fmla="*/ 0 w 10000"/>
              <a:gd name="connsiteY35" fmla="*/ 3744 h 10000"/>
              <a:gd name="connsiteX36" fmla="*/ 0 w 10000"/>
              <a:gd name="connsiteY36" fmla="*/ 3744 h 10000"/>
              <a:gd name="connsiteX37" fmla="*/ 22 w 10000"/>
              <a:gd name="connsiteY37" fmla="*/ 4019 h 10000"/>
              <a:gd name="connsiteX38" fmla="*/ 90 w 10000"/>
              <a:gd name="connsiteY38" fmla="*/ 4268 h 10000"/>
              <a:gd name="connsiteX39" fmla="*/ 180 w 10000"/>
              <a:gd name="connsiteY39" fmla="*/ 4517 h 10000"/>
              <a:gd name="connsiteX40" fmla="*/ 247 w 10000"/>
              <a:gd name="connsiteY40" fmla="*/ 4629 h 10000"/>
              <a:gd name="connsiteX41" fmla="*/ 337 w 10000"/>
              <a:gd name="connsiteY41" fmla="*/ 4749 h 10000"/>
              <a:gd name="connsiteX42" fmla="*/ 427 w 10000"/>
              <a:gd name="connsiteY42" fmla="*/ 4869 h 10000"/>
              <a:gd name="connsiteX43" fmla="*/ 562 w 10000"/>
              <a:gd name="connsiteY43" fmla="*/ 4989 h 10000"/>
              <a:gd name="connsiteX44" fmla="*/ 831 w 10000"/>
              <a:gd name="connsiteY44" fmla="*/ 5243 h 10000"/>
              <a:gd name="connsiteX45" fmla="*/ 1191 w 10000"/>
              <a:gd name="connsiteY45" fmla="*/ 5509 h 10000"/>
              <a:gd name="connsiteX46" fmla="*/ 1618 w 10000"/>
              <a:gd name="connsiteY46" fmla="*/ 5801 h 10000"/>
              <a:gd name="connsiteX47" fmla="*/ 2135 w 10000"/>
              <a:gd name="connsiteY47" fmla="*/ 6119 h 10000"/>
              <a:gd name="connsiteX48" fmla="*/ 2764 w 10000"/>
              <a:gd name="connsiteY48" fmla="*/ 6471 h 10000"/>
              <a:gd name="connsiteX49" fmla="*/ 3483 w 10000"/>
              <a:gd name="connsiteY49" fmla="*/ 6874 h 10000"/>
              <a:gd name="connsiteX50" fmla="*/ 4292 w 10000"/>
              <a:gd name="connsiteY50" fmla="*/ 7329 h 10000"/>
              <a:gd name="connsiteX51" fmla="*/ 6292 w 10000"/>
              <a:gd name="connsiteY51" fmla="*/ 8420 h 10000"/>
              <a:gd name="connsiteX52" fmla="*/ 8809 w 10000"/>
              <a:gd name="connsiteY52" fmla="*/ 9794 h 10000"/>
              <a:gd name="connsiteX53" fmla="*/ 8809 w 10000"/>
              <a:gd name="connsiteY53" fmla="*/ 9794 h 10000"/>
              <a:gd name="connsiteX54" fmla="*/ 8921 w 10000"/>
              <a:gd name="connsiteY54" fmla="*/ 9845 h 10000"/>
              <a:gd name="connsiteX55" fmla="*/ 9056 w 10000"/>
              <a:gd name="connsiteY55" fmla="*/ 9897 h 10000"/>
              <a:gd name="connsiteX56" fmla="*/ 9191 w 10000"/>
              <a:gd name="connsiteY56" fmla="*/ 9931 h 10000"/>
              <a:gd name="connsiteX57" fmla="*/ 9348 w 10000"/>
              <a:gd name="connsiteY57" fmla="*/ 9957 h 10000"/>
              <a:gd name="connsiteX58" fmla="*/ 9506 w 10000"/>
              <a:gd name="connsiteY58" fmla="*/ 9983 h 10000"/>
              <a:gd name="connsiteX59" fmla="*/ 9663 w 10000"/>
              <a:gd name="connsiteY59" fmla="*/ 9991 h 10000"/>
              <a:gd name="connsiteX60" fmla="*/ 9843 w 10000"/>
              <a:gd name="connsiteY60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303 w 10000"/>
              <a:gd name="connsiteY3" fmla="*/ 9 h 10000"/>
              <a:gd name="connsiteX4" fmla="*/ 8809 w 10000"/>
              <a:gd name="connsiteY4" fmla="*/ 17 h 10000"/>
              <a:gd name="connsiteX5" fmla="*/ 8315 w 10000"/>
              <a:gd name="connsiteY5" fmla="*/ 43 h 10000"/>
              <a:gd name="connsiteX6" fmla="*/ 7843 w 10000"/>
              <a:gd name="connsiteY6" fmla="*/ 77 h 10000"/>
              <a:gd name="connsiteX7" fmla="*/ 7371 w 10000"/>
              <a:gd name="connsiteY7" fmla="*/ 120 h 10000"/>
              <a:gd name="connsiteX8" fmla="*/ 6899 w 10000"/>
              <a:gd name="connsiteY8" fmla="*/ 172 h 10000"/>
              <a:gd name="connsiteX9" fmla="*/ 6449 w 10000"/>
              <a:gd name="connsiteY9" fmla="*/ 223 h 10000"/>
              <a:gd name="connsiteX10" fmla="*/ 6000 w 10000"/>
              <a:gd name="connsiteY10" fmla="*/ 292 h 10000"/>
              <a:gd name="connsiteX11" fmla="*/ 5551 w 10000"/>
              <a:gd name="connsiteY11" fmla="*/ 369 h 10000"/>
              <a:gd name="connsiteX12" fmla="*/ 5146 w 10000"/>
              <a:gd name="connsiteY12" fmla="*/ 455 h 10000"/>
              <a:gd name="connsiteX13" fmla="*/ 4719 w 10000"/>
              <a:gd name="connsiteY13" fmla="*/ 541 h 10000"/>
              <a:gd name="connsiteX14" fmla="*/ 4337 w 10000"/>
              <a:gd name="connsiteY14" fmla="*/ 644 h 10000"/>
              <a:gd name="connsiteX15" fmla="*/ 3955 w 10000"/>
              <a:gd name="connsiteY15" fmla="*/ 747 h 10000"/>
              <a:gd name="connsiteX16" fmla="*/ 3573 w 10000"/>
              <a:gd name="connsiteY16" fmla="*/ 859 h 10000"/>
              <a:gd name="connsiteX17" fmla="*/ 3213 w 10000"/>
              <a:gd name="connsiteY17" fmla="*/ 970 h 10000"/>
              <a:gd name="connsiteX18" fmla="*/ 2876 w 10000"/>
              <a:gd name="connsiteY18" fmla="*/ 1099 h 10000"/>
              <a:gd name="connsiteX19" fmla="*/ 2562 w 10000"/>
              <a:gd name="connsiteY19" fmla="*/ 1228 h 10000"/>
              <a:gd name="connsiteX20" fmla="*/ 2247 w 10000"/>
              <a:gd name="connsiteY20" fmla="*/ 1365 h 10000"/>
              <a:gd name="connsiteX21" fmla="*/ 1955 w 10000"/>
              <a:gd name="connsiteY21" fmla="*/ 1503 h 10000"/>
              <a:gd name="connsiteX22" fmla="*/ 1685 w 10000"/>
              <a:gd name="connsiteY22" fmla="*/ 1649 h 10000"/>
              <a:gd name="connsiteX23" fmla="*/ 1416 w 10000"/>
              <a:gd name="connsiteY23" fmla="*/ 1803 h 10000"/>
              <a:gd name="connsiteX24" fmla="*/ 1191 w 10000"/>
              <a:gd name="connsiteY24" fmla="*/ 1958 h 10000"/>
              <a:gd name="connsiteX25" fmla="*/ 966 w 10000"/>
              <a:gd name="connsiteY25" fmla="*/ 2121 h 10000"/>
              <a:gd name="connsiteX26" fmla="*/ 787 w 10000"/>
              <a:gd name="connsiteY26" fmla="*/ 2293 h 10000"/>
              <a:gd name="connsiteX27" fmla="*/ 607 w 10000"/>
              <a:gd name="connsiteY27" fmla="*/ 2456 h 10000"/>
              <a:gd name="connsiteX28" fmla="*/ 449 w 10000"/>
              <a:gd name="connsiteY28" fmla="*/ 2636 h 10000"/>
              <a:gd name="connsiteX29" fmla="*/ 315 w 10000"/>
              <a:gd name="connsiteY29" fmla="*/ 2808 h 10000"/>
              <a:gd name="connsiteX30" fmla="*/ 202 w 10000"/>
              <a:gd name="connsiteY30" fmla="*/ 2988 h 10000"/>
              <a:gd name="connsiteX31" fmla="*/ 112 w 10000"/>
              <a:gd name="connsiteY31" fmla="*/ 3177 h 10000"/>
              <a:gd name="connsiteX32" fmla="*/ 67 w 10000"/>
              <a:gd name="connsiteY32" fmla="*/ 3366 h 10000"/>
              <a:gd name="connsiteX33" fmla="*/ 22 w 10000"/>
              <a:gd name="connsiteY33" fmla="*/ 3555 h 10000"/>
              <a:gd name="connsiteX34" fmla="*/ 0 w 10000"/>
              <a:gd name="connsiteY34" fmla="*/ 3744 h 10000"/>
              <a:gd name="connsiteX35" fmla="*/ 0 w 10000"/>
              <a:gd name="connsiteY35" fmla="*/ 3744 h 10000"/>
              <a:gd name="connsiteX36" fmla="*/ 22 w 10000"/>
              <a:gd name="connsiteY36" fmla="*/ 4019 h 10000"/>
              <a:gd name="connsiteX37" fmla="*/ 90 w 10000"/>
              <a:gd name="connsiteY37" fmla="*/ 4268 h 10000"/>
              <a:gd name="connsiteX38" fmla="*/ 180 w 10000"/>
              <a:gd name="connsiteY38" fmla="*/ 4517 h 10000"/>
              <a:gd name="connsiteX39" fmla="*/ 247 w 10000"/>
              <a:gd name="connsiteY39" fmla="*/ 4629 h 10000"/>
              <a:gd name="connsiteX40" fmla="*/ 337 w 10000"/>
              <a:gd name="connsiteY40" fmla="*/ 4749 h 10000"/>
              <a:gd name="connsiteX41" fmla="*/ 427 w 10000"/>
              <a:gd name="connsiteY41" fmla="*/ 4869 h 10000"/>
              <a:gd name="connsiteX42" fmla="*/ 562 w 10000"/>
              <a:gd name="connsiteY42" fmla="*/ 4989 h 10000"/>
              <a:gd name="connsiteX43" fmla="*/ 831 w 10000"/>
              <a:gd name="connsiteY43" fmla="*/ 5243 h 10000"/>
              <a:gd name="connsiteX44" fmla="*/ 1191 w 10000"/>
              <a:gd name="connsiteY44" fmla="*/ 5509 h 10000"/>
              <a:gd name="connsiteX45" fmla="*/ 1618 w 10000"/>
              <a:gd name="connsiteY45" fmla="*/ 5801 h 10000"/>
              <a:gd name="connsiteX46" fmla="*/ 2135 w 10000"/>
              <a:gd name="connsiteY46" fmla="*/ 6119 h 10000"/>
              <a:gd name="connsiteX47" fmla="*/ 2764 w 10000"/>
              <a:gd name="connsiteY47" fmla="*/ 6471 h 10000"/>
              <a:gd name="connsiteX48" fmla="*/ 3483 w 10000"/>
              <a:gd name="connsiteY48" fmla="*/ 6874 h 10000"/>
              <a:gd name="connsiteX49" fmla="*/ 4292 w 10000"/>
              <a:gd name="connsiteY49" fmla="*/ 7329 h 10000"/>
              <a:gd name="connsiteX50" fmla="*/ 6292 w 10000"/>
              <a:gd name="connsiteY50" fmla="*/ 8420 h 10000"/>
              <a:gd name="connsiteX51" fmla="*/ 8809 w 10000"/>
              <a:gd name="connsiteY51" fmla="*/ 9794 h 10000"/>
              <a:gd name="connsiteX52" fmla="*/ 8809 w 10000"/>
              <a:gd name="connsiteY52" fmla="*/ 9794 h 10000"/>
              <a:gd name="connsiteX53" fmla="*/ 8921 w 10000"/>
              <a:gd name="connsiteY53" fmla="*/ 9845 h 10000"/>
              <a:gd name="connsiteX54" fmla="*/ 9056 w 10000"/>
              <a:gd name="connsiteY54" fmla="*/ 9897 h 10000"/>
              <a:gd name="connsiteX55" fmla="*/ 9191 w 10000"/>
              <a:gd name="connsiteY55" fmla="*/ 9931 h 10000"/>
              <a:gd name="connsiteX56" fmla="*/ 9348 w 10000"/>
              <a:gd name="connsiteY56" fmla="*/ 9957 h 10000"/>
              <a:gd name="connsiteX57" fmla="*/ 9506 w 10000"/>
              <a:gd name="connsiteY57" fmla="*/ 9983 h 10000"/>
              <a:gd name="connsiteX58" fmla="*/ 9663 w 10000"/>
              <a:gd name="connsiteY58" fmla="*/ 9991 h 10000"/>
              <a:gd name="connsiteX59" fmla="*/ 9843 w 10000"/>
              <a:gd name="connsiteY59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9303 w 10000"/>
              <a:gd name="connsiteY2" fmla="*/ 9 h 10000"/>
              <a:gd name="connsiteX3" fmla="*/ 8809 w 10000"/>
              <a:gd name="connsiteY3" fmla="*/ 17 h 10000"/>
              <a:gd name="connsiteX4" fmla="*/ 8315 w 10000"/>
              <a:gd name="connsiteY4" fmla="*/ 43 h 10000"/>
              <a:gd name="connsiteX5" fmla="*/ 7843 w 10000"/>
              <a:gd name="connsiteY5" fmla="*/ 77 h 10000"/>
              <a:gd name="connsiteX6" fmla="*/ 7371 w 10000"/>
              <a:gd name="connsiteY6" fmla="*/ 120 h 10000"/>
              <a:gd name="connsiteX7" fmla="*/ 6899 w 10000"/>
              <a:gd name="connsiteY7" fmla="*/ 172 h 10000"/>
              <a:gd name="connsiteX8" fmla="*/ 6449 w 10000"/>
              <a:gd name="connsiteY8" fmla="*/ 223 h 10000"/>
              <a:gd name="connsiteX9" fmla="*/ 6000 w 10000"/>
              <a:gd name="connsiteY9" fmla="*/ 292 h 10000"/>
              <a:gd name="connsiteX10" fmla="*/ 5551 w 10000"/>
              <a:gd name="connsiteY10" fmla="*/ 369 h 10000"/>
              <a:gd name="connsiteX11" fmla="*/ 5146 w 10000"/>
              <a:gd name="connsiteY11" fmla="*/ 455 h 10000"/>
              <a:gd name="connsiteX12" fmla="*/ 4719 w 10000"/>
              <a:gd name="connsiteY12" fmla="*/ 541 h 10000"/>
              <a:gd name="connsiteX13" fmla="*/ 4337 w 10000"/>
              <a:gd name="connsiteY13" fmla="*/ 644 h 10000"/>
              <a:gd name="connsiteX14" fmla="*/ 3955 w 10000"/>
              <a:gd name="connsiteY14" fmla="*/ 747 h 10000"/>
              <a:gd name="connsiteX15" fmla="*/ 3573 w 10000"/>
              <a:gd name="connsiteY15" fmla="*/ 859 h 10000"/>
              <a:gd name="connsiteX16" fmla="*/ 3213 w 10000"/>
              <a:gd name="connsiteY16" fmla="*/ 970 h 10000"/>
              <a:gd name="connsiteX17" fmla="*/ 2876 w 10000"/>
              <a:gd name="connsiteY17" fmla="*/ 1099 h 10000"/>
              <a:gd name="connsiteX18" fmla="*/ 2562 w 10000"/>
              <a:gd name="connsiteY18" fmla="*/ 1228 h 10000"/>
              <a:gd name="connsiteX19" fmla="*/ 2247 w 10000"/>
              <a:gd name="connsiteY19" fmla="*/ 1365 h 10000"/>
              <a:gd name="connsiteX20" fmla="*/ 1955 w 10000"/>
              <a:gd name="connsiteY20" fmla="*/ 1503 h 10000"/>
              <a:gd name="connsiteX21" fmla="*/ 1685 w 10000"/>
              <a:gd name="connsiteY21" fmla="*/ 1649 h 10000"/>
              <a:gd name="connsiteX22" fmla="*/ 1416 w 10000"/>
              <a:gd name="connsiteY22" fmla="*/ 1803 h 10000"/>
              <a:gd name="connsiteX23" fmla="*/ 1191 w 10000"/>
              <a:gd name="connsiteY23" fmla="*/ 1958 h 10000"/>
              <a:gd name="connsiteX24" fmla="*/ 966 w 10000"/>
              <a:gd name="connsiteY24" fmla="*/ 2121 h 10000"/>
              <a:gd name="connsiteX25" fmla="*/ 787 w 10000"/>
              <a:gd name="connsiteY25" fmla="*/ 2293 h 10000"/>
              <a:gd name="connsiteX26" fmla="*/ 607 w 10000"/>
              <a:gd name="connsiteY26" fmla="*/ 2456 h 10000"/>
              <a:gd name="connsiteX27" fmla="*/ 449 w 10000"/>
              <a:gd name="connsiteY27" fmla="*/ 2636 h 10000"/>
              <a:gd name="connsiteX28" fmla="*/ 315 w 10000"/>
              <a:gd name="connsiteY28" fmla="*/ 2808 h 10000"/>
              <a:gd name="connsiteX29" fmla="*/ 202 w 10000"/>
              <a:gd name="connsiteY29" fmla="*/ 2988 h 10000"/>
              <a:gd name="connsiteX30" fmla="*/ 112 w 10000"/>
              <a:gd name="connsiteY30" fmla="*/ 3177 h 10000"/>
              <a:gd name="connsiteX31" fmla="*/ 67 w 10000"/>
              <a:gd name="connsiteY31" fmla="*/ 3366 h 10000"/>
              <a:gd name="connsiteX32" fmla="*/ 22 w 10000"/>
              <a:gd name="connsiteY32" fmla="*/ 3555 h 10000"/>
              <a:gd name="connsiteX33" fmla="*/ 0 w 10000"/>
              <a:gd name="connsiteY33" fmla="*/ 3744 h 10000"/>
              <a:gd name="connsiteX34" fmla="*/ 0 w 10000"/>
              <a:gd name="connsiteY34" fmla="*/ 3744 h 10000"/>
              <a:gd name="connsiteX35" fmla="*/ 22 w 10000"/>
              <a:gd name="connsiteY35" fmla="*/ 4019 h 10000"/>
              <a:gd name="connsiteX36" fmla="*/ 90 w 10000"/>
              <a:gd name="connsiteY36" fmla="*/ 4268 h 10000"/>
              <a:gd name="connsiteX37" fmla="*/ 180 w 10000"/>
              <a:gd name="connsiteY37" fmla="*/ 4517 h 10000"/>
              <a:gd name="connsiteX38" fmla="*/ 247 w 10000"/>
              <a:gd name="connsiteY38" fmla="*/ 4629 h 10000"/>
              <a:gd name="connsiteX39" fmla="*/ 337 w 10000"/>
              <a:gd name="connsiteY39" fmla="*/ 4749 h 10000"/>
              <a:gd name="connsiteX40" fmla="*/ 427 w 10000"/>
              <a:gd name="connsiteY40" fmla="*/ 4869 h 10000"/>
              <a:gd name="connsiteX41" fmla="*/ 562 w 10000"/>
              <a:gd name="connsiteY41" fmla="*/ 4989 h 10000"/>
              <a:gd name="connsiteX42" fmla="*/ 831 w 10000"/>
              <a:gd name="connsiteY42" fmla="*/ 5243 h 10000"/>
              <a:gd name="connsiteX43" fmla="*/ 1191 w 10000"/>
              <a:gd name="connsiteY43" fmla="*/ 5509 h 10000"/>
              <a:gd name="connsiteX44" fmla="*/ 1618 w 10000"/>
              <a:gd name="connsiteY44" fmla="*/ 5801 h 10000"/>
              <a:gd name="connsiteX45" fmla="*/ 2135 w 10000"/>
              <a:gd name="connsiteY45" fmla="*/ 6119 h 10000"/>
              <a:gd name="connsiteX46" fmla="*/ 2764 w 10000"/>
              <a:gd name="connsiteY46" fmla="*/ 6471 h 10000"/>
              <a:gd name="connsiteX47" fmla="*/ 3483 w 10000"/>
              <a:gd name="connsiteY47" fmla="*/ 6874 h 10000"/>
              <a:gd name="connsiteX48" fmla="*/ 4292 w 10000"/>
              <a:gd name="connsiteY48" fmla="*/ 7329 h 10000"/>
              <a:gd name="connsiteX49" fmla="*/ 6292 w 10000"/>
              <a:gd name="connsiteY49" fmla="*/ 8420 h 10000"/>
              <a:gd name="connsiteX50" fmla="*/ 8809 w 10000"/>
              <a:gd name="connsiteY50" fmla="*/ 9794 h 10000"/>
              <a:gd name="connsiteX51" fmla="*/ 8809 w 10000"/>
              <a:gd name="connsiteY51" fmla="*/ 9794 h 10000"/>
              <a:gd name="connsiteX52" fmla="*/ 8921 w 10000"/>
              <a:gd name="connsiteY52" fmla="*/ 9845 h 10000"/>
              <a:gd name="connsiteX53" fmla="*/ 9056 w 10000"/>
              <a:gd name="connsiteY53" fmla="*/ 9897 h 10000"/>
              <a:gd name="connsiteX54" fmla="*/ 9191 w 10000"/>
              <a:gd name="connsiteY54" fmla="*/ 9931 h 10000"/>
              <a:gd name="connsiteX55" fmla="*/ 9348 w 10000"/>
              <a:gd name="connsiteY55" fmla="*/ 9957 h 10000"/>
              <a:gd name="connsiteX56" fmla="*/ 9506 w 10000"/>
              <a:gd name="connsiteY56" fmla="*/ 9983 h 10000"/>
              <a:gd name="connsiteX57" fmla="*/ 9663 w 10000"/>
              <a:gd name="connsiteY57" fmla="*/ 9991 h 10000"/>
              <a:gd name="connsiteX58" fmla="*/ 9843 w 10000"/>
              <a:gd name="connsiteY58" fmla="*/ 10000 h 10000"/>
              <a:gd name="connsiteX0" fmla="*/ 9843 w 9843"/>
              <a:gd name="connsiteY0" fmla="*/ 9991 h 9991"/>
              <a:gd name="connsiteX1" fmla="*/ 9303 w 9843"/>
              <a:gd name="connsiteY1" fmla="*/ 0 h 9991"/>
              <a:gd name="connsiteX2" fmla="*/ 8809 w 9843"/>
              <a:gd name="connsiteY2" fmla="*/ 8 h 9991"/>
              <a:gd name="connsiteX3" fmla="*/ 8315 w 9843"/>
              <a:gd name="connsiteY3" fmla="*/ 34 h 9991"/>
              <a:gd name="connsiteX4" fmla="*/ 7843 w 9843"/>
              <a:gd name="connsiteY4" fmla="*/ 68 h 9991"/>
              <a:gd name="connsiteX5" fmla="*/ 7371 w 9843"/>
              <a:gd name="connsiteY5" fmla="*/ 111 h 9991"/>
              <a:gd name="connsiteX6" fmla="*/ 6899 w 9843"/>
              <a:gd name="connsiteY6" fmla="*/ 163 h 9991"/>
              <a:gd name="connsiteX7" fmla="*/ 6449 w 9843"/>
              <a:gd name="connsiteY7" fmla="*/ 214 h 9991"/>
              <a:gd name="connsiteX8" fmla="*/ 6000 w 9843"/>
              <a:gd name="connsiteY8" fmla="*/ 283 h 9991"/>
              <a:gd name="connsiteX9" fmla="*/ 5551 w 9843"/>
              <a:gd name="connsiteY9" fmla="*/ 360 h 9991"/>
              <a:gd name="connsiteX10" fmla="*/ 5146 w 9843"/>
              <a:gd name="connsiteY10" fmla="*/ 446 h 9991"/>
              <a:gd name="connsiteX11" fmla="*/ 4719 w 9843"/>
              <a:gd name="connsiteY11" fmla="*/ 532 h 9991"/>
              <a:gd name="connsiteX12" fmla="*/ 4337 w 9843"/>
              <a:gd name="connsiteY12" fmla="*/ 635 h 9991"/>
              <a:gd name="connsiteX13" fmla="*/ 3955 w 9843"/>
              <a:gd name="connsiteY13" fmla="*/ 738 h 9991"/>
              <a:gd name="connsiteX14" fmla="*/ 3573 w 9843"/>
              <a:gd name="connsiteY14" fmla="*/ 850 h 9991"/>
              <a:gd name="connsiteX15" fmla="*/ 3213 w 9843"/>
              <a:gd name="connsiteY15" fmla="*/ 961 h 9991"/>
              <a:gd name="connsiteX16" fmla="*/ 2876 w 9843"/>
              <a:gd name="connsiteY16" fmla="*/ 1090 h 9991"/>
              <a:gd name="connsiteX17" fmla="*/ 2562 w 9843"/>
              <a:gd name="connsiteY17" fmla="*/ 1219 h 9991"/>
              <a:gd name="connsiteX18" fmla="*/ 2247 w 9843"/>
              <a:gd name="connsiteY18" fmla="*/ 1356 h 9991"/>
              <a:gd name="connsiteX19" fmla="*/ 1955 w 9843"/>
              <a:gd name="connsiteY19" fmla="*/ 1494 h 9991"/>
              <a:gd name="connsiteX20" fmla="*/ 1685 w 9843"/>
              <a:gd name="connsiteY20" fmla="*/ 1640 h 9991"/>
              <a:gd name="connsiteX21" fmla="*/ 1416 w 9843"/>
              <a:gd name="connsiteY21" fmla="*/ 1794 h 9991"/>
              <a:gd name="connsiteX22" fmla="*/ 1191 w 9843"/>
              <a:gd name="connsiteY22" fmla="*/ 1949 h 9991"/>
              <a:gd name="connsiteX23" fmla="*/ 966 w 9843"/>
              <a:gd name="connsiteY23" fmla="*/ 2112 h 9991"/>
              <a:gd name="connsiteX24" fmla="*/ 787 w 9843"/>
              <a:gd name="connsiteY24" fmla="*/ 2284 h 9991"/>
              <a:gd name="connsiteX25" fmla="*/ 607 w 9843"/>
              <a:gd name="connsiteY25" fmla="*/ 2447 h 9991"/>
              <a:gd name="connsiteX26" fmla="*/ 449 w 9843"/>
              <a:gd name="connsiteY26" fmla="*/ 2627 h 9991"/>
              <a:gd name="connsiteX27" fmla="*/ 315 w 9843"/>
              <a:gd name="connsiteY27" fmla="*/ 2799 h 9991"/>
              <a:gd name="connsiteX28" fmla="*/ 202 w 9843"/>
              <a:gd name="connsiteY28" fmla="*/ 2979 h 9991"/>
              <a:gd name="connsiteX29" fmla="*/ 112 w 9843"/>
              <a:gd name="connsiteY29" fmla="*/ 3168 h 9991"/>
              <a:gd name="connsiteX30" fmla="*/ 67 w 9843"/>
              <a:gd name="connsiteY30" fmla="*/ 3357 h 9991"/>
              <a:gd name="connsiteX31" fmla="*/ 22 w 9843"/>
              <a:gd name="connsiteY31" fmla="*/ 3546 h 9991"/>
              <a:gd name="connsiteX32" fmla="*/ 0 w 9843"/>
              <a:gd name="connsiteY32" fmla="*/ 3735 h 9991"/>
              <a:gd name="connsiteX33" fmla="*/ 0 w 9843"/>
              <a:gd name="connsiteY33" fmla="*/ 3735 h 9991"/>
              <a:gd name="connsiteX34" fmla="*/ 22 w 9843"/>
              <a:gd name="connsiteY34" fmla="*/ 4010 h 9991"/>
              <a:gd name="connsiteX35" fmla="*/ 90 w 9843"/>
              <a:gd name="connsiteY35" fmla="*/ 4259 h 9991"/>
              <a:gd name="connsiteX36" fmla="*/ 180 w 9843"/>
              <a:gd name="connsiteY36" fmla="*/ 4508 h 9991"/>
              <a:gd name="connsiteX37" fmla="*/ 247 w 9843"/>
              <a:gd name="connsiteY37" fmla="*/ 4620 h 9991"/>
              <a:gd name="connsiteX38" fmla="*/ 337 w 9843"/>
              <a:gd name="connsiteY38" fmla="*/ 4740 h 9991"/>
              <a:gd name="connsiteX39" fmla="*/ 427 w 9843"/>
              <a:gd name="connsiteY39" fmla="*/ 4860 h 9991"/>
              <a:gd name="connsiteX40" fmla="*/ 562 w 9843"/>
              <a:gd name="connsiteY40" fmla="*/ 4980 h 9991"/>
              <a:gd name="connsiteX41" fmla="*/ 831 w 9843"/>
              <a:gd name="connsiteY41" fmla="*/ 5234 h 9991"/>
              <a:gd name="connsiteX42" fmla="*/ 1191 w 9843"/>
              <a:gd name="connsiteY42" fmla="*/ 5500 h 9991"/>
              <a:gd name="connsiteX43" fmla="*/ 1618 w 9843"/>
              <a:gd name="connsiteY43" fmla="*/ 5792 h 9991"/>
              <a:gd name="connsiteX44" fmla="*/ 2135 w 9843"/>
              <a:gd name="connsiteY44" fmla="*/ 6110 h 9991"/>
              <a:gd name="connsiteX45" fmla="*/ 2764 w 9843"/>
              <a:gd name="connsiteY45" fmla="*/ 6462 h 9991"/>
              <a:gd name="connsiteX46" fmla="*/ 3483 w 9843"/>
              <a:gd name="connsiteY46" fmla="*/ 6865 h 9991"/>
              <a:gd name="connsiteX47" fmla="*/ 4292 w 9843"/>
              <a:gd name="connsiteY47" fmla="*/ 7320 h 9991"/>
              <a:gd name="connsiteX48" fmla="*/ 6292 w 9843"/>
              <a:gd name="connsiteY48" fmla="*/ 8411 h 9991"/>
              <a:gd name="connsiteX49" fmla="*/ 8809 w 9843"/>
              <a:gd name="connsiteY49" fmla="*/ 9785 h 9991"/>
              <a:gd name="connsiteX50" fmla="*/ 8809 w 9843"/>
              <a:gd name="connsiteY50" fmla="*/ 9785 h 9991"/>
              <a:gd name="connsiteX51" fmla="*/ 8921 w 9843"/>
              <a:gd name="connsiteY51" fmla="*/ 9836 h 9991"/>
              <a:gd name="connsiteX52" fmla="*/ 9056 w 9843"/>
              <a:gd name="connsiteY52" fmla="*/ 9888 h 9991"/>
              <a:gd name="connsiteX53" fmla="*/ 9191 w 9843"/>
              <a:gd name="connsiteY53" fmla="*/ 9922 h 9991"/>
              <a:gd name="connsiteX54" fmla="*/ 9348 w 9843"/>
              <a:gd name="connsiteY54" fmla="*/ 9948 h 9991"/>
              <a:gd name="connsiteX55" fmla="*/ 9506 w 9843"/>
              <a:gd name="connsiteY55" fmla="*/ 9974 h 9991"/>
              <a:gd name="connsiteX56" fmla="*/ 9663 w 9843"/>
              <a:gd name="connsiteY56" fmla="*/ 9982 h 9991"/>
              <a:gd name="connsiteX57" fmla="*/ 9843 w 9843"/>
              <a:gd name="connsiteY57" fmla="*/ 9991 h 9991"/>
              <a:gd name="connsiteX0" fmla="*/ 10000 w 10000"/>
              <a:gd name="connsiteY0" fmla="*/ 9992 h 9992"/>
              <a:gd name="connsiteX1" fmla="*/ 8950 w 10000"/>
              <a:gd name="connsiteY1" fmla="*/ 0 h 9992"/>
              <a:gd name="connsiteX2" fmla="*/ 8448 w 10000"/>
              <a:gd name="connsiteY2" fmla="*/ 26 h 9992"/>
              <a:gd name="connsiteX3" fmla="*/ 7968 w 10000"/>
              <a:gd name="connsiteY3" fmla="*/ 60 h 9992"/>
              <a:gd name="connsiteX4" fmla="*/ 7489 w 10000"/>
              <a:gd name="connsiteY4" fmla="*/ 103 h 9992"/>
              <a:gd name="connsiteX5" fmla="*/ 7009 w 10000"/>
              <a:gd name="connsiteY5" fmla="*/ 155 h 9992"/>
              <a:gd name="connsiteX6" fmla="*/ 6552 w 10000"/>
              <a:gd name="connsiteY6" fmla="*/ 206 h 9992"/>
              <a:gd name="connsiteX7" fmla="*/ 6096 w 10000"/>
              <a:gd name="connsiteY7" fmla="*/ 275 h 9992"/>
              <a:gd name="connsiteX8" fmla="*/ 5640 w 10000"/>
              <a:gd name="connsiteY8" fmla="*/ 352 h 9992"/>
              <a:gd name="connsiteX9" fmla="*/ 5228 w 10000"/>
              <a:gd name="connsiteY9" fmla="*/ 438 h 9992"/>
              <a:gd name="connsiteX10" fmla="*/ 4794 w 10000"/>
              <a:gd name="connsiteY10" fmla="*/ 524 h 9992"/>
              <a:gd name="connsiteX11" fmla="*/ 4406 w 10000"/>
              <a:gd name="connsiteY11" fmla="*/ 628 h 9992"/>
              <a:gd name="connsiteX12" fmla="*/ 4018 w 10000"/>
              <a:gd name="connsiteY12" fmla="*/ 731 h 9992"/>
              <a:gd name="connsiteX13" fmla="*/ 3630 w 10000"/>
              <a:gd name="connsiteY13" fmla="*/ 843 h 9992"/>
              <a:gd name="connsiteX14" fmla="*/ 3264 w 10000"/>
              <a:gd name="connsiteY14" fmla="*/ 954 h 9992"/>
              <a:gd name="connsiteX15" fmla="*/ 2922 w 10000"/>
              <a:gd name="connsiteY15" fmla="*/ 1083 h 9992"/>
              <a:gd name="connsiteX16" fmla="*/ 2603 w 10000"/>
              <a:gd name="connsiteY16" fmla="*/ 1212 h 9992"/>
              <a:gd name="connsiteX17" fmla="*/ 2283 w 10000"/>
              <a:gd name="connsiteY17" fmla="*/ 1349 h 9992"/>
              <a:gd name="connsiteX18" fmla="*/ 1986 w 10000"/>
              <a:gd name="connsiteY18" fmla="*/ 1487 h 9992"/>
              <a:gd name="connsiteX19" fmla="*/ 1712 w 10000"/>
              <a:gd name="connsiteY19" fmla="*/ 1633 h 9992"/>
              <a:gd name="connsiteX20" fmla="*/ 1439 w 10000"/>
              <a:gd name="connsiteY20" fmla="*/ 1788 h 9992"/>
              <a:gd name="connsiteX21" fmla="*/ 1210 w 10000"/>
              <a:gd name="connsiteY21" fmla="*/ 1943 h 9992"/>
              <a:gd name="connsiteX22" fmla="*/ 981 w 10000"/>
              <a:gd name="connsiteY22" fmla="*/ 2106 h 9992"/>
              <a:gd name="connsiteX23" fmla="*/ 800 w 10000"/>
              <a:gd name="connsiteY23" fmla="*/ 2278 h 9992"/>
              <a:gd name="connsiteX24" fmla="*/ 617 w 10000"/>
              <a:gd name="connsiteY24" fmla="*/ 2441 h 9992"/>
              <a:gd name="connsiteX25" fmla="*/ 456 w 10000"/>
              <a:gd name="connsiteY25" fmla="*/ 2621 h 9992"/>
              <a:gd name="connsiteX26" fmla="*/ 320 w 10000"/>
              <a:gd name="connsiteY26" fmla="*/ 2794 h 9992"/>
              <a:gd name="connsiteX27" fmla="*/ 205 w 10000"/>
              <a:gd name="connsiteY27" fmla="*/ 2974 h 9992"/>
              <a:gd name="connsiteX28" fmla="*/ 114 w 10000"/>
              <a:gd name="connsiteY28" fmla="*/ 3163 h 9992"/>
              <a:gd name="connsiteX29" fmla="*/ 68 w 10000"/>
              <a:gd name="connsiteY29" fmla="*/ 3352 h 9992"/>
              <a:gd name="connsiteX30" fmla="*/ 22 w 10000"/>
              <a:gd name="connsiteY30" fmla="*/ 3541 h 9992"/>
              <a:gd name="connsiteX31" fmla="*/ 0 w 10000"/>
              <a:gd name="connsiteY31" fmla="*/ 3730 h 9992"/>
              <a:gd name="connsiteX32" fmla="*/ 0 w 10000"/>
              <a:gd name="connsiteY32" fmla="*/ 3730 h 9992"/>
              <a:gd name="connsiteX33" fmla="*/ 22 w 10000"/>
              <a:gd name="connsiteY33" fmla="*/ 4006 h 9992"/>
              <a:gd name="connsiteX34" fmla="*/ 91 w 10000"/>
              <a:gd name="connsiteY34" fmla="*/ 4255 h 9992"/>
              <a:gd name="connsiteX35" fmla="*/ 183 w 10000"/>
              <a:gd name="connsiteY35" fmla="*/ 4504 h 9992"/>
              <a:gd name="connsiteX36" fmla="*/ 251 w 10000"/>
              <a:gd name="connsiteY36" fmla="*/ 4616 h 9992"/>
              <a:gd name="connsiteX37" fmla="*/ 342 w 10000"/>
              <a:gd name="connsiteY37" fmla="*/ 4736 h 9992"/>
              <a:gd name="connsiteX38" fmla="*/ 434 w 10000"/>
              <a:gd name="connsiteY38" fmla="*/ 4856 h 9992"/>
              <a:gd name="connsiteX39" fmla="*/ 571 w 10000"/>
              <a:gd name="connsiteY39" fmla="*/ 4976 h 9992"/>
              <a:gd name="connsiteX40" fmla="*/ 844 w 10000"/>
              <a:gd name="connsiteY40" fmla="*/ 5231 h 9992"/>
              <a:gd name="connsiteX41" fmla="*/ 1210 w 10000"/>
              <a:gd name="connsiteY41" fmla="*/ 5497 h 9992"/>
              <a:gd name="connsiteX42" fmla="*/ 1644 w 10000"/>
              <a:gd name="connsiteY42" fmla="*/ 5789 h 9992"/>
              <a:gd name="connsiteX43" fmla="*/ 2169 w 10000"/>
              <a:gd name="connsiteY43" fmla="*/ 6108 h 9992"/>
              <a:gd name="connsiteX44" fmla="*/ 2808 w 10000"/>
              <a:gd name="connsiteY44" fmla="*/ 6460 h 9992"/>
              <a:gd name="connsiteX45" fmla="*/ 3539 w 10000"/>
              <a:gd name="connsiteY45" fmla="*/ 6863 h 9992"/>
              <a:gd name="connsiteX46" fmla="*/ 4360 w 10000"/>
              <a:gd name="connsiteY46" fmla="*/ 7319 h 9992"/>
              <a:gd name="connsiteX47" fmla="*/ 6392 w 10000"/>
              <a:gd name="connsiteY47" fmla="*/ 8411 h 9992"/>
              <a:gd name="connsiteX48" fmla="*/ 8950 w 10000"/>
              <a:gd name="connsiteY48" fmla="*/ 9786 h 9992"/>
              <a:gd name="connsiteX49" fmla="*/ 8950 w 10000"/>
              <a:gd name="connsiteY49" fmla="*/ 9786 h 9992"/>
              <a:gd name="connsiteX50" fmla="*/ 9063 w 10000"/>
              <a:gd name="connsiteY50" fmla="*/ 9837 h 9992"/>
              <a:gd name="connsiteX51" fmla="*/ 9200 w 10000"/>
              <a:gd name="connsiteY51" fmla="*/ 9889 h 9992"/>
              <a:gd name="connsiteX52" fmla="*/ 9338 w 10000"/>
              <a:gd name="connsiteY52" fmla="*/ 9923 h 9992"/>
              <a:gd name="connsiteX53" fmla="*/ 9497 w 10000"/>
              <a:gd name="connsiteY53" fmla="*/ 9949 h 9992"/>
              <a:gd name="connsiteX54" fmla="*/ 9658 w 10000"/>
              <a:gd name="connsiteY54" fmla="*/ 9975 h 9992"/>
              <a:gd name="connsiteX55" fmla="*/ 9817 w 10000"/>
              <a:gd name="connsiteY55" fmla="*/ 9983 h 9992"/>
              <a:gd name="connsiteX56" fmla="*/ 10000 w 10000"/>
              <a:gd name="connsiteY56" fmla="*/ 9992 h 9992"/>
              <a:gd name="connsiteX0" fmla="*/ 10000 w 10000"/>
              <a:gd name="connsiteY0" fmla="*/ 10000 h 10000"/>
              <a:gd name="connsiteX1" fmla="*/ 8950 w 10000"/>
              <a:gd name="connsiteY1" fmla="*/ 0 h 10000"/>
              <a:gd name="connsiteX2" fmla="*/ 7968 w 10000"/>
              <a:gd name="connsiteY2" fmla="*/ 60 h 10000"/>
              <a:gd name="connsiteX3" fmla="*/ 7489 w 10000"/>
              <a:gd name="connsiteY3" fmla="*/ 103 h 10000"/>
              <a:gd name="connsiteX4" fmla="*/ 7009 w 10000"/>
              <a:gd name="connsiteY4" fmla="*/ 155 h 10000"/>
              <a:gd name="connsiteX5" fmla="*/ 6552 w 10000"/>
              <a:gd name="connsiteY5" fmla="*/ 206 h 10000"/>
              <a:gd name="connsiteX6" fmla="*/ 6096 w 10000"/>
              <a:gd name="connsiteY6" fmla="*/ 275 h 10000"/>
              <a:gd name="connsiteX7" fmla="*/ 5640 w 10000"/>
              <a:gd name="connsiteY7" fmla="*/ 352 h 10000"/>
              <a:gd name="connsiteX8" fmla="*/ 5228 w 10000"/>
              <a:gd name="connsiteY8" fmla="*/ 438 h 10000"/>
              <a:gd name="connsiteX9" fmla="*/ 4794 w 10000"/>
              <a:gd name="connsiteY9" fmla="*/ 524 h 10000"/>
              <a:gd name="connsiteX10" fmla="*/ 4406 w 10000"/>
              <a:gd name="connsiteY10" fmla="*/ 629 h 10000"/>
              <a:gd name="connsiteX11" fmla="*/ 4018 w 10000"/>
              <a:gd name="connsiteY11" fmla="*/ 732 h 10000"/>
              <a:gd name="connsiteX12" fmla="*/ 3630 w 10000"/>
              <a:gd name="connsiteY12" fmla="*/ 844 h 10000"/>
              <a:gd name="connsiteX13" fmla="*/ 3264 w 10000"/>
              <a:gd name="connsiteY13" fmla="*/ 955 h 10000"/>
              <a:gd name="connsiteX14" fmla="*/ 2922 w 10000"/>
              <a:gd name="connsiteY14" fmla="*/ 1084 h 10000"/>
              <a:gd name="connsiteX15" fmla="*/ 2603 w 10000"/>
              <a:gd name="connsiteY15" fmla="*/ 1213 h 10000"/>
              <a:gd name="connsiteX16" fmla="*/ 2283 w 10000"/>
              <a:gd name="connsiteY16" fmla="*/ 1350 h 10000"/>
              <a:gd name="connsiteX17" fmla="*/ 1986 w 10000"/>
              <a:gd name="connsiteY17" fmla="*/ 1488 h 10000"/>
              <a:gd name="connsiteX18" fmla="*/ 1712 w 10000"/>
              <a:gd name="connsiteY18" fmla="*/ 1634 h 10000"/>
              <a:gd name="connsiteX19" fmla="*/ 1439 w 10000"/>
              <a:gd name="connsiteY19" fmla="*/ 1789 h 10000"/>
              <a:gd name="connsiteX20" fmla="*/ 1210 w 10000"/>
              <a:gd name="connsiteY20" fmla="*/ 1945 h 10000"/>
              <a:gd name="connsiteX21" fmla="*/ 981 w 10000"/>
              <a:gd name="connsiteY21" fmla="*/ 2108 h 10000"/>
              <a:gd name="connsiteX22" fmla="*/ 800 w 10000"/>
              <a:gd name="connsiteY22" fmla="*/ 2280 h 10000"/>
              <a:gd name="connsiteX23" fmla="*/ 617 w 10000"/>
              <a:gd name="connsiteY23" fmla="*/ 2443 h 10000"/>
              <a:gd name="connsiteX24" fmla="*/ 456 w 10000"/>
              <a:gd name="connsiteY24" fmla="*/ 2623 h 10000"/>
              <a:gd name="connsiteX25" fmla="*/ 320 w 10000"/>
              <a:gd name="connsiteY25" fmla="*/ 2796 h 10000"/>
              <a:gd name="connsiteX26" fmla="*/ 205 w 10000"/>
              <a:gd name="connsiteY26" fmla="*/ 2976 h 10000"/>
              <a:gd name="connsiteX27" fmla="*/ 114 w 10000"/>
              <a:gd name="connsiteY27" fmla="*/ 3166 h 10000"/>
              <a:gd name="connsiteX28" fmla="*/ 68 w 10000"/>
              <a:gd name="connsiteY28" fmla="*/ 3355 h 10000"/>
              <a:gd name="connsiteX29" fmla="*/ 22 w 10000"/>
              <a:gd name="connsiteY29" fmla="*/ 3544 h 10000"/>
              <a:gd name="connsiteX30" fmla="*/ 0 w 10000"/>
              <a:gd name="connsiteY30" fmla="*/ 3733 h 10000"/>
              <a:gd name="connsiteX31" fmla="*/ 0 w 10000"/>
              <a:gd name="connsiteY31" fmla="*/ 3733 h 10000"/>
              <a:gd name="connsiteX32" fmla="*/ 22 w 10000"/>
              <a:gd name="connsiteY32" fmla="*/ 4009 h 10000"/>
              <a:gd name="connsiteX33" fmla="*/ 91 w 10000"/>
              <a:gd name="connsiteY33" fmla="*/ 4258 h 10000"/>
              <a:gd name="connsiteX34" fmla="*/ 183 w 10000"/>
              <a:gd name="connsiteY34" fmla="*/ 4508 h 10000"/>
              <a:gd name="connsiteX35" fmla="*/ 251 w 10000"/>
              <a:gd name="connsiteY35" fmla="*/ 4620 h 10000"/>
              <a:gd name="connsiteX36" fmla="*/ 342 w 10000"/>
              <a:gd name="connsiteY36" fmla="*/ 4740 h 10000"/>
              <a:gd name="connsiteX37" fmla="*/ 434 w 10000"/>
              <a:gd name="connsiteY37" fmla="*/ 4860 h 10000"/>
              <a:gd name="connsiteX38" fmla="*/ 571 w 10000"/>
              <a:gd name="connsiteY38" fmla="*/ 4980 h 10000"/>
              <a:gd name="connsiteX39" fmla="*/ 844 w 10000"/>
              <a:gd name="connsiteY39" fmla="*/ 5235 h 10000"/>
              <a:gd name="connsiteX40" fmla="*/ 1210 w 10000"/>
              <a:gd name="connsiteY40" fmla="*/ 5501 h 10000"/>
              <a:gd name="connsiteX41" fmla="*/ 1644 w 10000"/>
              <a:gd name="connsiteY41" fmla="*/ 5794 h 10000"/>
              <a:gd name="connsiteX42" fmla="*/ 2169 w 10000"/>
              <a:gd name="connsiteY42" fmla="*/ 6113 h 10000"/>
              <a:gd name="connsiteX43" fmla="*/ 2808 w 10000"/>
              <a:gd name="connsiteY43" fmla="*/ 6465 h 10000"/>
              <a:gd name="connsiteX44" fmla="*/ 3539 w 10000"/>
              <a:gd name="connsiteY44" fmla="*/ 6868 h 10000"/>
              <a:gd name="connsiteX45" fmla="*/ 4360 w 10000"/>
              <a:gd name="connsiteY45" fmla="*/ 7325 h 10000"/>
              <a:gd name="connsiteX46" fmla="*/ 6392 w 10000"/>
              <a:gd name="connsiteY46" fmla="*/ 8418 h 10000"/>
              <a:gd name="connsiteX47" fmla="*/ 8950 w 10000"/>
              <a:gd name="connsiteY47" fmla="*/ 9794 h 10000"/>
              <a:gd name="connsiteX48" fmla="*/ 8950 w 10000"/>
              <a:gd name="connsiteY48" fmla="*/ 9794 h 10000"/>
              <a:gd name="connsiteX49" fmla="*/ 9063 w 10000"/>
              <a:gd name="connsiteY49" fmla="*/ 9845 h 10000"/>
              <a:gd name="connsiteX50" fmla="*/ 9200 w 10000"/>
              <a:gd name="connsiteY50" fmla="*/ 9897 h 10000"/>
              <a:gd name="connsiteX51" fmla="*/ 9338 w 10000"/>
              <a:gd name="connsiteY51" fmla="*/ 9931 h 10000"/>
              <a:gd name="connsiteX52" fmla="*/ 9497 w 10000"/>
              <a:gd name="connsiteY52" fmla="*/ 9957 h 10000"/>
              <a:gd name="connsiteX53" fmla="*/ 9658 w 10000"/>
              <a:gd name="connsiteY53" fmla="*/ 9983 h 10000"/>
              <a:gd name="connsiteX54" fmla="*/ 9817 w 10000"/>
              <a:gd name="connsiteY54" fmla="*/ 9991 h 10000"/>
              <a:gd name="connsiteX55" fmla="*/ 10000 w 10000"/>
              <a:gd name="connsiteY55" fmla="*/ 10000 h 10000"/>
              <a:gd name="connsiteX0" fmla="*/ 10000 w 10000"/>
              <a:gd name="connsiteY0" fmla="*/ 10665 h 10665"/>
              <a:gd name="connsiteX1" fmla="*/ 7968 w 10000"/>
              <a:gd name="connsiteY1" fmla="*/ 725 h 10665"/>
              <a:gd name="connsiteX2" fmla="*/ 7489 w 10000"/>
              <a:gd name="connsiteY2" fmla="*/ 768 h 10665"/>
              <a:gd name="connsiteX3" fmla="*/ 7009 w 10000"/>
              <a:gd name="connsiteY3" fmla="*/ 820 h 10665"/>
              <a:gd name="connsiteX4" fmla="*/ 6552 w 10000"/>
              <a:gd name="connsiteY4" fmla="*/ 871 h 10665"/>
              <a:gd name="connsiteX5" fmla="*/ 6096 w 10000"/>
              <a:gd name="connsiteY5" fmla="*/ 940 h 10665"/>
              <a:gd name="connsiteX6" fmla="*/ 5640 w 10000"/>
              <a:gd name="connsiteY6" fmla="*/ 1017 h 10665"/>
              <a:gd name="connsiteX7" fmla="*/ 5228 w 10000"/>
              <a:gd name="connsiteY7" fmla="*/ 1103 h 10665"/>
              <a:gd name="connsiteX8" fmla="*/ 4794 w 10000"/>
              <a:gd name="connsiteY8" fmla="*/ 1189 h 10665"/>
              <a:gd name="connsiteX9" fmla="*/ 4406 w 10000"/>
              <a:gd name="connsiteY9" fmla="*/ 1294 h 10665"/>
              <a:gd name="connsiteX10" fmla="*/ 4018 w 10000"/>
              <a:gd name="connsiteY10" fmla="*/ 1397 h 10665"/>
              <a:gd name="connsiteX11" fmla="*/ 3630 w 10000"/>
              <a:gd name="connsiteY11" fmla="*/ 1509 h 10665"/>
              <a:gd name="connsiteX12" fmla="*/ 3264 w 10000"/>
              <a:gd name="connsiteY12" fmla="*/ 1620 h 10665"/>
              <a:gd name="connsiteX13" fmla="*/ 2922 w 10000"/>
              <a:gd name="connsiteY13" fmla="*/ 1749 h 10665"/>
              <a:gd name="connsiteX14" fmla="*/ 2603 w 10000"/>
              <a:gd name="connsiteY14" fmla="*/ 1878 h 10665"/>
              <a:gd name="connsiteX15" fmla="*/ 2283 w 10000"/>
              <a:gd name="connsiteY15" fmla="*/ 2015 h 10665"/>
              <a:gd name="connsiteX16" fmla="*/ 1986 w 10000"/>
              <a:gd name="connsiteY16" fmla="*/ 2153 h 10665"/>
              <a:gd name="connsiteX17" fmla="*/ 1712 w 10000"/>
              <a:gd name="connsiteY17" fmla="*/ 2299 h 10665"/>
              <a:gd name="connsiteX18" fmla="*/ 1439 w 10000"/>
              <a:gd name="connsiteY18" fmla="*/ 2454 h 10665"/>
              <a:gd name="connsiteX19" fmla="*/ 1210 w 10000"/>
              <a:gd name="connsiteY19" fmla="*/ 2610 h 10665"/>
              <a:gd name="connsiteX20" fmla="*/ 981 w 10000"/>
              <a:gd name="connsiteY20" fmla="*/ 2773 h 10665"/>
              <a:gd name="connsiteX21" fmla="*/ 800 w 10000"/>
              <a:gd name="connsiteY21" fmla="*/ 2945 h 10665"/>
              <a:gd name="connsiteX22" fmla="*/ 617 w 10000"/>
              <a:gd name="connsiteY22" fmla="*/ 3108 h 10665"/>
              <a:gd name="connsiteX23" fmla="*/ 456 w 10000"/>
              <a:gd name="connsiteY23" fmla="*/ 3288 h 10665"/>
              <a:gd name="connsiteX24" fmla="*/ 320 w 10000"/>
              <a:gd name="connsiteY24" fmla="*/ 3461 h 10665"/>
              <a:gd name="connsiteX25" fmla="*/ 205 w 10000"/>
              <a:gd name="connsiteY25" fmla="*/ 3641 h 10665"/>
              <a:gd name="connsiteX26" fmla="*/ 114 w 10000"/>
              <a:gd name="connsiteY26" fmla="*/ 3831 h 10665"/>
              <a:gd name="connsiteX27" fmla="*/ 68 w 10000"/>
              <a:gd name="connsiteY27" fmla="*/ 4020 h 10665"/>
              <a:gd name="connsiteX28" fmla="*/ 22 w 10000"/>
              <a:gd name="connsiteY28" fmla="*/ 4209 h 10665"/>
              <a:gd name="connsiteX29" fmla="*/ 0 w 10000"/>
              <a:gd name="connsiteY29" fmla="*/ 4398 h 10665"/>
              <a:gd name="connsiteX30" fmla="*/ 0 w 10000"/>
              <a:gd name="connsiteY30" fmla="*/ 4398 h 10665"/>
              <a:gd name="connsiteX31" fmla="*/ 22 w 10000"/>
              <a:gd name="connsiteY31" fmla="*/ 4674 h 10665"/>
              <a:gd name="connsiteX32" fmla="*/ 91 w 10000"/>
              <a:gd name="connsiteY32" fmla="*/ 4923 h 10665"/>
              <a:gd name="connsiteX33" fmla="*/ 183 w 10000"/>
              <a:gd name="connsiteY33" fmla="*/ 5173 h 10665"/>
              <a:gd name="connsiteX34" fmla="*/ 251 w 10000"/>
              <a:gd name="connsiteY34" fmla="*/ 5285 h 10665"/>
              <a:gd name="connsiteX35" fmla="*/ 342 w 10000"/>
              <a:gd name="connsiteY35" fmla="*/ 5405 h 10665"/>
              <a:gd name="connsiteX36" fmla="*/ 434 w 10000"/>
              <a:gd name="connsiteY36" fmla="*/ 5525 h 10665"/>
              <a:gd name="connsiteX37" fmla="*/ 571 w 10000"/>
              <a:gd name="connsiteY37" fmla="*/ 5645 h 10665"/>
              <a:gd name="connsiteX38" fmla="*/ 844 w 10000"/>
              <a:gd name="connsiteY38" fmla="*/ 5900 h 10665"/>
              <a:gd name="connsiteX39" fmla="*/ 1210 w 10000"/>
              <a:gd name="connsiteY39" fmla="*/ 6166 h 10665"/>
              <a:gd name="connsiteX40" fmla="*/ 1644 w 10000"/>
              <a:gd name="connsiteY40" fmla="*/ 6459 h 10665"/>
              <a:gd name="connsiteX41" fmla="*/ 2169 w 10000"/>
              <a:gd name="connsiteY41" fmla="*/ 6778 h 10665"/>
              <a:gd name="connsiteX42" fmla="*/ 2808 w 10000"/>
              <a:gd name="connsiteY42" fmla="*/ 7130 h 10665"/>
              <a:gd name="connsiteX43" fmla="*/ 3539 w 10000"/>
              <a:gd name="connsiteY43" fmla="*/ 7533 h 10665"/>
              <a:gd name="connsiteX44" fmla="*/ 4360 w 10000"/>
              <a:gd name="connsiteY44" fmla="*/ 7990 h 10665"/>
              <a:gd name="connsiteX45" fmla="*/ 6392 w 10000"/>
              <a:gd name="connsiteY45" fmla="*/ 9083 h 10665"/>
              <a:gd name="connsiteX46" fmla="*/ 8950 w 10000"/>
              <a:gd name="connsiteY46" fmla="*/ 10459 h 10665"/>
              <a:gd name="connsiteX47" fmla="*/ 8950 w 10000"/>
              <a:gd name="connsiteY47" fmla="*/ 10459 h 10665"/>
              <a:gd name="connsiteX48" fmla="*/ 9063 w 10000"/>
              <a:gd name="connsiteY48" fmla="*/ 10510 h 10665"/>
              <a:gd name="connsiteX49" fmla="*/ 9200 w 10000"/>
              <a:gd name="connsiteY49" fmla="*/ 10562 h 10665"/>
              <a:gd name="connsiteX50" fmla="*/ 9338 w 10000"/>
              <a:gd name="connsiteY50" fmla="*/ 10596 h 10665"/>
              <a:gd name="connsiteX51" fmla="*/ 9497 w 10000"/>
              <a:gd name="connsiteY51" fmla="*/ 10622 h 10665"/>
              <a:gd name="connsiteX52" fmla="*/ 9658 w 10000"/>
              <a:gd name="connsiteY52" fmla="*/ 10648 h 10665"/>
              <a:gd name="connsiteX53" fmla="*/ 9817 w 10000"/>
              <a:gd name="connsiteY53" fmla="*/ 10656 h 10665"/>
              <a:gd name="connsiteX54" fmla="*/ 10000 w 10000"/>
              <a:gd name="connsiteY54" fmla="*/ 10665 h 10665"/>
              <a:gd name="connsiteX0" fmla="*/ 10000 w 10000"/>
              <a:gd name="connsiteY0" fmla="*/ 10651 h 10651"/>
              <a:gd name="connsiteX1" fmla="*/ 7968 w 10000"/>
              <a:gd name="connsiteY1" fmla="*/ 711 h 10651"/>
              <a:gd name="connsiteX2" fmla="*/ 7009 w 10000"/>
              <a:gd name="connsiteY2" fmla="*/ 806 h 10651"/>
              <a:gd name="connsiteX3" fmla="*/ 6552 w 10000"/>
              <a:gd name="connsiteY3" fmla="*/ 857 h 10651"/>
              <a:gd name="connsiteX4" fmla="*/ 6096 w 10000"/>
              <a:gd name="connsiteY4" fmla="*/ 926 h 10651"/>
              <a:gd name="connsiteX5" fmla="*/ 5640 w 10000"/>
              <a:gd name="connsiteY5" fmla="*/ 1003 h 10651"/>
              <a:gd name="connsiteX6" fmla="*/ 5228 w 10000"/>
              <a:gd name="connsiteY6" fmla="*/ 1089 h 10651"/>
              <a:gd name="connsiteX7" fmla="*/ 4794 w 10000"/>
              <a:gd name="connsiteY7" fmla="*/ 1175 h 10651"/>
              <a:gd name="connsiteX8" fmla="*/ 4406 w 10000"/>
              <a:gd name="connsiteY8" fmla="*/ 1280 h 10651"/>
              <a:gd name="connsiteX9" fmla="*/ 4018 w 10000"/>
              <a:gd name="connsiteY9" fmla="*/ 1383 h 10651"/>
              <a:gd name="connsiteX10" fmla="*/ 3630 w 10000"/>
              <a:gd name="connsiteY10" fmla="*/ 1495 h 10651"/>
              <a:gd name="connsiteX11" fmla="*/ 3264 w 10000"/>
              <a:gd name="connsiteY11" fmla="*/ 1606 h 10651"/>
              <a:gd name="connsiteX12" fmla="*/ 2922 w 10000"/>
              <a:gd name="connsiteY12" fmla="*/ 1735 h 10651"/>
              <a:gd name="connsiteX13" fmla="*/ 2603 w 10000"/>
              <a:gd name="connsiteY13" fmla="*/ 1864 h 10651"/>
              <a:gd name="connsiteX14" fmla="*/ 2283 w 10000"/>
              <a:gd name="connsiteY14" fmla="*/ 2001 h 10651"/>
              <a:gd name="connsiteX15" fmla="*/ 1986 w 10000"/>
              <a:gd name="connsiteY15" fmla="*/ 2139 h 10651"/>
              <a:gd name="connsiteX16" fmla="*/ 1712 w 10000"/>
              <a:gd name="connsiteY16" fmla="*/ 2285 h 10651"/>
              <a:gd name="connsiteX17" fmla="*/ 1439 w 10000"/>
              <a:gd name="connsiteY17" fmla="*/ 2440 h 10651"/>
              <a:gd name="connsiteX18" fmla="*/ 1210 w 10000"/>
              <a:gd name="connsiteY18" fmla="*/ 2596 h 10651"/>
              <a:gd name="connsiteX19" fmla="*/ 981 w 10000"/>
              <a:gd name="connsiteY19" fmla="*/ 2759 h 10651"/>
              <a:gd name="connsiteX20" fmla="*/ 800 w 10000"/>
              <a:gd name="connsiteY20" fmla="*/ 2931 h 10651"/>
              <a:gd name="connsiteX21" fmla="*/ 617 w 10000"/>
              <a:gd name="connsiteY21" fmla="*/ 3094 h 10651"/>
              <a:gd name="connsiteX22" fmla="*/ 456 w 10000"/>
              <a:gd name="connsiteY22" fmla="*/ 3274 h 10651"/>
              <a:gd name="connsiteX23" fmla="*/ 320 w 10000"/>
              <a:gd name="connsiteY23" fmla="*/ 3447 h 10651"/>
              <a:gd name="connsiteX24" fmla="*/ 205 w 10000"/>
              <a:gd name="connsiteY24" fmla="*/ 3627 h 10651"/>
              <a:gd name="connsiteX25" fmla="*/ 114 w 10000"/>
              <a:gd name="connsiteY25" fmla="*/ 3817 h 10651"/>
              <a:gd name="connsiteX26" fmla="*/ 68 w 10000"/>
              <a:gd name="connsiteY26" fmla="*/ 4006 h 10651"/>
              <a:gd name="connsiteX27" fmla="*/ 22 w 10000"/>
              <a:gd name="connsiteY27" fmla="*/ 4195 h 10651"/>
              <a:gd name="connsiteX28" fmla="*/ 0 w 10000"/>
              <a:gd name="connsiteY28" fmla="*/ 4384 h 10651"/>
              <a:gd name="connsiteX29" fmla="*/ 0 w 10000"/>
              <a:gd name="connsiteY29" fmla="*/ 4384 h 10651"/>
              <a:gd name="connsiteX30" fmla="*/ 22 w 10000"/>
              <a:gd name="connsiteY30" fmla="*/ 4660 h 10651"/>
              <a:gd name="connsiteX31" fmla="*/ 91 w 10000"/>
              <a:gd name="connsiteY31" fmla="*/ 4909 h 10651"/>
              <a:gd name="connsiteX32" fmla="*/ 183 w 10000"/>
              <a:gd name="connsiteY32" fmla="*/ 5159 h 10651"/>
              <a:gd name="connsiteX33" fmla="*/ 251 w 10000"/>
              <a:gd name="connsiteY33" fmla="*/ 5271 h 10651"/>
              <a:gd name="connsiteX34" fmla="*/ 342 w 10000"/>
              <a:gd name="connsiteY34" fmla="*/ 5391 h 10651"/>
              <a:gd name="connsiteX35" fmla="*/ 434 w 10000"/>
              <a:gd name="connsiteY35" fmla="*/ 5511 h 10651"/>
              <a:gd name="connsiteX36" fmla="*/ 571 w 10000"/>
              <a:gd name="connsiteY36" fmla="*/ 5631 h 10651"/>
              <a:gd name="connsiteX37" fmla="*/ 844 w 10000"/>
              <a:gd name="connsiteY37" fmla="*/ 5886 h 10651"/>
              <a:gd name="connsiteX38" fmla="*/ 1210 w 10000"/>
              <a:gd name="connsiteY38" fmla="*/ 6152 h 10651"/>
              <a:gd name="connsiteX39" fmla="*/ 1644 w 10000"/>
              <a:gd name="connsiteY39" fmla="*/ 6445 h 10651"/>
              <a:gd name="connsiteX40" fmla="*/ 2169 w 10000"/>
              <a:gd name="connsiteY40" fmla="*/ 6764 h 10651"/>
              <a:gd name="connsiteX41" fmla="*/ 2808 w 10000"/>
              <a:gd name="connsiteY41" fmla="*/ 7116 h 10651"/>
              <a:gd name="connsiteX42" fmla="*/ 3539 w 10000"/>
              <a:gd name="connsiteY42" fmla="*/ 7519 h 10651"/>
              <a:gd name="connsiteX43" fmla="*/ 4360 w 10000"/>
              <a:gd name="connsiteY43" fmla="*/ 7976 h 10651"/>
              <a:gd name="connsiteX44" fmla="*/ 6392 w 10000"/>
              <a:gd name="connsiteY44" fmla="*/ 9069 h 10651"/>
              <a:gd name="connsiteX45" fmla="*/ 8950 w 10000"/>
              <a:gd name="connsiteY45" fmla="*/ 10445 h 10651"/>
              <a:gd name="connsiteX46" fmla="*/ 8950 w 10000"/>
              <a:gd name="connsiteY46" fmla="*/ 10445 h 10651"/>
              <a:gd name="connsiteX47" fmla="*/ 9063 w 10000"/>
              <a:gd name="connsiteY47" fmla="*/ 10496 h 10651"/>
              <a:gd name="connsiteX48" fmla="*/ 9200 w 10000"/>
              <a:gd name="connsiteY48" fmla="*/ 10548 h 10651"/>
              <a:gd name="connsiteX49" fmla="*/ 9338 w 10000"/>
              <a:gd name="connsiteY49" fmla="*/ 10582 h 10651"/>
              <a:gd name="connsiteX50" fmla="*/ 9497 w 10000"/>
              <a:gd name="connsiteY50" fmla="*/ 10608 h 10651"/>
              <a:gd name="connsiteX51" fmla="*/ 9658 w 10000"/>
              <a:gd name="connsiteY51" fmla="*/ 10634 h 10651"/>
              <a:gd name="connsiteX52" fmla="*/ 9817 w 10000"/>
              <a:gd name="connsiteY52" fmla="*/ 10642 h 10651"/>
              <a:gd name="connsiteX53" fmla="*/ 10000 w 10000"/>
              <a:gd name="connsiteY53" fmla="*/ 10651 h 10651"/>
              <a:gd name="connsiteX0" fmla="*/ 10000 w 10000"/>
              <a:gd name="connsiteY0" fmla="*/ 9845 h 9845"/>
              <a:gd name="connsiteX1" fmla="*/ 7009 w 10000"/>
              <a:gd name="connsiteY1" fmla="*/ 0 h 9845"/>
              <a:gd name="connsiteX2" fmla="*/ 6552 w 10000"/>
              <a:gd name="connsiteY2" fmla="*/ 51 h 9845"/>
              <a:gd name="connsiteX3" fmla="*/ 6096 w 10000"/>
              <a:gd name="connsiteY3" fmla="*/ 120 h 9845"/>
              <a:gd name="connsiteX4" fmla="*/ 5640 w 10000"/>
              <a:gd name="connsiteY4" fmla="*/ 197 h 9845"/>
              <a:gd name="connsiteX5" fmla="*/ 5228 w 10000"/>
              <a:gd name="connsiteY5" fmla="*/ 283 h 9845"/>
              <a:gd name="connsiteX6" fmla="*/ 4794 w 10000"/>
              <a:gd name="connsiteY6" fmla="*/ 369 h 9845"/>
              <a:gd name="connsiteX7" fmla="*/ 4406 w 10000"/>
              <a:gd name="connsiteY7" fmla="*/ 474 h 9845"/>
              <a:gd name="connsiteX8" fmla="*/ 4018 w 10000"/>
              <a:gd name="connsiteY8" fmla="*/ 577 h 9845"/>
              <a:gd name="connsiteX9" fmla="*/ 3630 w 10000"/>
              <a:gd name="connsiteY9" fmla="*/ 689 h 9845"/>
              <a:gd name="connsiteX10" fmla="*/ 3264 w 10000"/>
              <a:gd name="connsiteY10" fmla="*/ 800 h 9845"/>
              <a:gd name="connsiteX11" fmla="*/ 2922 w 10000"/>
              <a:gd name="connsiteY11" fmla="*/ 929 h 9845"/>
              <a:gd name="connsiteX12" fmla="*/ 2603 w 10000"/>
              <a:gd name="connsiteY12" fmla="*/ 1058 h 9845"/>
              <a:gd name="connsiteX13" fmla="*/ 2283 w 10000"/>
              <a:gd name="connsiteY13" fmla="*/ 1195 h 9845"/>
              <a:gd name="connsiteX14" fmla="*/ 1986 w 10000"/>
              <a:gd name="connsiteY14" fmla="*/ 1333 h 9845"/>
              <a:gd name="connsiteX15" fmla="*/ 1712 w 10000"/>
              <a:gd name="connsiteY15" fmla="*/ 1479 h 9845"/>
              <a:gd name="connsiteX16" fmla="*/ 1439 w 10000"/>
              <a:gd name="connsiteY16" fmla="*/ 1634 h 9845"/>
              <a:gd name="connsiteX17" fmla="*/ 1210 w 10000"/>
              <a:gd name="connsiteY17" fmla="*/ 1790 h 9845"/>
              <a:gd name="connsiteX18" fmla="*/ 981 w 10000"/>
              <a:gd name="connsiteY18" fmla="*/ 1953 h 9845"/>
              <a:gd name="connsiteX19" fmla="*/ 800 w 10000"/>
              <a:gd name="connsiteY19" fmla="*/ 2125 h 9845"/>
              <a:gd name="connsiteX20" fmla="*/ 617 w 10000"/>
              <a:gd name="connsiteY20" fmla="*/ 2288 h 9845"/>
              <a:gd name="connsiteX21" fmla="*/ 456 w 10000"/>
              <a:gd name="connsiteY21" fmla="*/ 2468 h 9845"/>
              <a:gd name="connsiteX22" fmla="*/ 320 w 10000"/>
              <a:gd name="connsiteY22" fmla="*/ 2641 h 9845"/>
              <a:gd name="connsiteX23" fmla="*/ 205 w 10000"/>
              <a:gd name="connsiteY23" fmla="*/ 2821 h 9845"/>
              <a:gd name="connsiteX24" fmla="*/ 114 w 10000"/>
              <a:gd name="connsiteY24" fmla="*/ 3011 h 9845"/>
              <a:gd name="connsiteX25" fmla="*/ 68 w 10000"/>
              <a:gd name="connsiteY25" fmla="*/ 3200 h 9845"/>
              <a:gd name="connsiteX26" fmla="*/ 22 w 10000"/>
              <a:gd name="connsiteY26" fmla="*/ 3389 h 9845"/>
              <a:gd name="connsiteX27" fmla="*/ 0 w 10000"/>
              <a:gd name="connsiteY27" fmla="*/ 3578 h 9845"/>
              <a:gd name="connsiteX28" fmla="*/ 0 w 10000"/>
              <a:gd name="connsiteY28" fmla="*/ 3578 h 9845"/>
              <a:gd name="connsiteX29" fmla="*/ 22 w 10000"/>
              <a:gd name="connsiteY29" fmla="*/ 3854 h 9845"/>
              <a:gd name="connsiteX30" fmla="*/ 91 w 10000"/>
              <a:gd name="connsiteY30" fmla="*/ 4103 h 9845"/>
              <a:gd name="connsiteX31" fmla="*/ 183 w 10000"/>
              <a:gd name="connsiteY31" fmla="*/ 4353 h 9845"/>
              <a:gd name="connsiteX32" fmla="*/ 251 w 10000"/>
              <a:gd name="connsiteY32" fmla="*/ 4465 h 9845"/>
              <a:gd name="connsiteX33" fmla="*/ 342 w 10000"/>
              <a:gd name="connsiteY33" fmla="*/ 4585 h 9845"/>
              <a:gd name="connsiteX34" fmla="*/ 434 w 10000"/>
              <a:gd name="connsiteY34" fmla="*/ 4705 h 9845"/>
              <a:gd name="connsiteX35" fmla="*/ 571 w 10000"/>
              <a:gd name="connsiteY35" fmla="*/ 4825 h 9845"/>
              <a:gd name="connsiteX36" fmla="*/ 844 w 10000"/>
              <a:gd name="connsiteY36" fmla="*/ 5080 h 9845"/>
              <a:gd name="connsiteX37" fmla="*/ 1210 w 10000"/>
              <a:gd name="connsiteY37" fmla="*/ 5346 h 9845"/>
              <a:gd name="connsiteX38" fmla="*/ 1644 w 10000"/>
              <a:gd name="connsiteY38" fmla="*/ 5639 h 9845"/>
              <a:gd name="connsiteX39" fmla="*/ 2169 w 10000"/>
              <a:gd name="connsiteY39" fmla="*/ 5958 h 9845"/>
              <a:gd name="connsiteX40" fmla="*/ 2808 w 10000"/>
              <a:gd name="connsiteY40" fmla="*/ 6310 h 9845"/>
              <a:gd name="connsiteX41" fmla="*/ 3539 w 10000"/>
              <a:gd name="connsiteY41" fmla="*/ 6713 h 9845"/>
              <a:gd name="connsiteX42" fmla="*/ 4360 w 10000"/>
              <a:gd name="connsiteY42" fmla="*/ 7170 h 9845"/>
              <a:gd name="connsiteX43" fmla="*/ 6392 w 10000"/>
              <a:gd name="connsiteY43" fmla="*/ 8263 h 9845"/>
              <a:gd name="connsiteX44" fmla="*/ 8950 w 10000"/>
              <a:gd name="connsiteY44" fmla="*/ 9639 h 9845"/>
              <a:gd name="connsiteX45" fmla="*/ 8950 w 10000"/>
              <a:gd name="connsiteY45" fmla="*/ 9639 h 9845"/>
              <a:gd name="connsiteX46" fmla="*/ 9063 w 10000"/>
              <a:gd name="connsiteY46" fmla="*/ 9690 h 9845"/>
              <a:gd name="connsiteX47" fmla="*/ 9200 w 10000"/>
              <a:gd name="connsiteY47" fmla="*/ 9742 h 9845"/>
              <a:gd name="connsiteX48" fmla="*/ 9338 w 10000"/>
              <a:gd name="connsiteY48" fmla="*/ 9776 h 9845"/>
              <a:gd name="connsiteX49" fmla="*/ 9497 w 10000"/>
              <a:gd name="connsiteY49" fmla="*/ 9802 h 9845"/>
              <a:gd name="connsiteX50" fmla="*/ 9658 w 10000"/>
              <a:gd name="connsiteY50" fmla="*/ 9828 h 9845"/>
              <a:gd name="connsiteX51" fmla="*/ 9817 w 10000"/>
              <a:gd name="connsiteY51" fmla="*/ 9836 h 9845"/>
              <a:gd name="connsiteX52" fmla="*/ 10000 w 10000"/>
              <a:gd name="connsiteY52" fmla="*/ 9845 h 9845"/>
              <a:gd name="connsiteX0" fmla="*/ 10000 w 10000"/>
              <a:gd name="connsiteY0" fmla="*/ 10000 h 10000"/>
              <a:gd name="connsiteX1" fmla="*/ 7009 w 10000"/>
              <a:gd name="connsiteY1" fmla="*/ 0 h 10000"/>
              <a:gd name="connsiteX2" fmla="*/ 6096 w 10000"/>
              <a:gd name="connsiteY2" fmla="*/ 122 h 10000"/>
              <a:gd name="connsiteX3" fmla="*/ 5640 w 10000"/>
              <a:gd name="connsiteY3" fmla="*/ 200 h 10000"/>
              <a:gd name="connsiteX4" fmla="*/ 5228 w 10000"/>
              <a:gd name="connsiteY4" fmla="*/ 287 h 10000"/>
              <a:gd name="connsiteX5" fmla="*/ 4794 w 10000"/>
              <a:gd name="connsiteY5" fmla="*/ 375 h 10000"/>
              <a:gd name="connsiteX6" fmla="*/ 4406 w 10000"/>
              <a:gd name="connsiteY6" fmla="*/ 481 h 10000"/>
              <a:gd name="connsiteX7" fmla="*/ 4018 w 10000"/>
              <a:gd name="connsiteY7" fmla="*/ 586 h 10000"/>
              <a:gd name="connsiteX8" fmla="*/ 3630 w 10000"/>
              <a:gd name="connsiteY8" fmla="*/ 700 h 10000"/>
              <a:gd name="connsiteX9" fmla="*/ 3264 w 10000"/>
              <a:gd name="connsiteY9" fmla="*/ 813 h 10000"/>
              <a:gd name="connsiteX10" fmla="*/ 2922 w 10000"/>
              <a:gd name="connsiteY10" fmla="*/ 944 h 10000"/>
              <a:gd name="connsiteX11" fmla="*/ 2603 w 10000"/>
              <a:gd name="connsiteY11" fmla="*/ 1075 h 10000"/>
              <a:gd name="connsiteX12" fmla="*/ 2283 w 10000"/>
              <a:gd name="connsiteY12" fmla="*/ 1214 h 10000"/>
              <a:gd name="connsiteX13" fmla="*/ 1986 w 10000"/>
              <a:gd name="connsiteY13" fmla="*/ 1354 h 10000"/>
              <a:gd name="connsiteX14" fmla="*/ 1712 w 10000"/>
              <a:gd name="connsiteY14" fmla="*/ 1502 h 10000"/>
              <a:gd name="connsiteX15" fmla="*/ 1439 w 10000"/>
              <a:gd name="connsiteY15" fmla="*/ 1660 h 10000"/>
              <a:gd name="connsiteX16" fmla="*/ 1210 w 10000"/>
              <a:gd name="connsiteY16" fmla="*/ 1818 h 10000"/>
              <a:gd name="connsiteX17" fmla="*/ 981 w 10000"/>
              <a:gd name="connsiteY17" fmla="*/ 1984 h 10000"/>
              <a:gd name="connsiteX18" fmla="*/ 800 w 10000"/>
              <a:gd name="connsiteY18" fmla="*/ 2158 h 10000"/>
              <a:gd name="connsiteX19" fmla="*/ 617 w 10000"/>
              <a:gd name="connsiteY19" fmla="*/ 2324 h 10000"/>
              <a:gd name="connsiteX20" fmla="*/ 456 w 10000"/>
              <a:gd name="connsiteY20" fmla="*/ 2507 h 10000"/>
              <a:gd name="connsiteX21" fmla="*/ 320 w 10000"/>
              <a:gd name="connsiteY21" fmla="*/ 2683 h 10000"/>
              <a:gd name="connsiteX22" fmla="*/ 205 w 10000"/>
              <a:gd name="connsiteY22" fmla="*/ 2865 h 10000"/>
              <a:gd name="connsiteX23" fmla="*/ 114 w 10000"/>
              <a:gd name="connsiteY23" fmla="*/ 3058 h 10000"/>
              <a:gd name="connsiteX24" fmla="*/ 68 w 10000"/>
              <a:gd name="connsiteY24" fmla="*/ 3250 h 10000"/>
              <a:gd name="connsiteX25" fmla="*/ 22 w 10000"/>
              <a:gd name="connsiteY25" fmla="*/ 3442 h 10000"/>
              <a:gd name="connsiteX26" fmla="*/ 0 w 10000"/>
              <a:gd name="connsiteY26" fmla="*/ 3634 h 10000"/>
              <a:gd name="connsiteX27" fmla="*/ 0 w 10000"/>
              <a:gd name="connsiteY27" fmla="*/ 3634 h 10000"/>
              <a:gd name="connsiteX28" fmla="*/ 22 w 10000"/>
              <a:gd name="connsiteY28" fmla="*/ 3915 h 10000"/>
              <a:gd name="connsiteX29" fmla="*/ 91 w 10000"/>
              <a:gd name="connsiteY29" fmla="*/ 4168 h 10000"/>
              <a:gd name="connsiteX30" fmla="*/ 183 w 10000"/>
              <a:gd name="connsiteY30" fmla="*/ 4422 h 10000"/>
              <a:gd name="connsiteX31" fmla="*/ 251 w 10000"/>
              <a:gd name="connsiteY31" fmla="*/ 4535 h 10000"/>
              <a:gd name="connsiteX32" fmla="*/ 342 w 10000"/>
              <a:gd name="connsiteY32" fmla="*/ 4657 h 10000"/>
              <a:gd name="connsiteX33" fmla="*/ 434 w 10000"/>
              <a:gd name="connsiteY33" fmla="*/ 4779 h 10000"/>
              <a:gd name="connsiteX34" fmla="*/ 571 w 10000"/>
              <a:gd name="connsiteY34" fmla="*/ 4901 h 10000"/>
              <a:gd name="connsiteX35" fmla="*/ 844 w 10000"/>
              <a:gd name="connsiteY35" fmla="*/ 5160 h 10000"/>
              <a:gd name="connsiteX36" fmla="*/ 1210 w 10000"/>
              <a:gd name="connsiteY36" fmla="*/ 5430 h 10000"/>
              <a:gd name="connsiteX37" fmla="*/ 1644 w 10000"/>
              <a:gd name="connsiteY37" fmla="*/ 5728 h 10000"/>
              <a:gd name="connsiteX38" fmla="*/ 2169 w 10000"/>
              <a:gd name="connsiteY38" fmla="*/ 6052 h 10000"/>
              <a:gd name="connsiteX39" fmla="*/ 2808 w 10000"/>
              <a:gd name="connsiteY39" fmla="*/ 6409 h 10000"/>
              <a:gd name="connsiteX40" fmla="*/ 3539 w 10000"/>
              <a:gd name="connsiteY40" fmla="*/ 6819 h 10000"/>
              <a:gd name="connsiteX41" fmla="*/ 4360 w 10000"/>
              <a:gd name="connsiteY41" fmla="*/ 7283 h 10000"/>
              <a:gd name="connsiteX42" fmla="*/ 6392 w 10000"/>
              <a:gd name="connsiteY42" fmla="*/ 8393 h 10000"/>
              <a:gd name="connsiteX43" fmla="*/ 8950 w 10000"/>
              <a:gd name="connsiteY43" fmla="*/ 9791 h 10000"/>
              <a:gd name="connsiteX44" fmla="*/ 8950 w 10000"/>
              <a:gd name="connsiteY44" fmla="*/ 9791 h 10000"/>
              <a:gd name="connsiteX45" fmla="*/ 9063 w 10000"/>
              <a:gd name="connsiteY45" fmla="*/ 9843 h 10000"/>
              <a:gd name="connsiteX46" fmla="*/ 9200 w 10000"/>
              <a:gd name="connsiteY46" fmla="*/ 9895 h 10000"/>
              <a:gd name="connsiteX47" fmla="*/ 9338 w 10000"/>
              <a:gd name="connsiteY47" fmla="*/ 9930 h 10000"/>
              <a:gd name="connsiteX48" fmla="*/ 9497 w 10000"/>
              <a:gd name="connsiteY48" fmla="*/ 9956 h 10000"/>
              <a:gd name="connsiteX49" fmla="*/ 9658 w 10000"/>
              <a:gd name="connsiteY49" fmla="*/ 9983 h 10000"/>
              <a:gd name="connsiteX50" fmla="*/ 9817 w 10000"/>
              <a:gd name="connsiteY50" fmla="*/ 9991 h 10000"/>
              <a:gd name="connsiteX51" fmla="*/ 10000 w 10000"/>
              <a:gd name="connsiteY51" fmla="*/ 10000 h 10000"/>
              <a:gd name="connsiteX0" fmla="*/ 10000 w 10000"/>
              <a:gd name="connsiteY0" fmla="*/ 9878 h 9878"/>
              <a:gd name="connsiteX1" fmla="*/ 6096 w 10000"/>
              <a:gd name="connsiteY1" fmla="*/ 0 h 9878"/>
              <a:gd name="connsiteX2" fmla="*/ 5640 w 10000"/>
              <a:gd name="connsiteY2" fmla="*/ 78 h 9878"/>
              <a:gd name="connsiteX3" fmla="*/ 5228 w 10000"/>
              <a:gd name="connsiteY3" fmla="*/ 165 h 9878"/>
              <a:gd name="connsiteX4" fmla="*/ 4794 w 10000"/>
              <a:gd name="connsiteY4" fmla="*/ 253 h 9878"/>
              <a:gd name="connsiteX5" fmla="*/ 4406 w 10000"/>
              <a:gd name="connsiteY5" fmla="*/ 359 h 9878"/>
              <a:gd name="connsiteX6" fmla="*/ 4018 w 10000"/>
              <a:gd name="connsiteY6" fmla="*/ 464 h 9878"/>
              <a:gd name="connsiteX7" fmla="*/ 3630 w 10000"/>
              <a:gd name="connsiteY7" fmla="*/ 578 h 9878"/>
              <a:gd name="connsiteX8" fmla="*/ 3264 w 10000"/>
              <a:gd name="connsiteY8" fmla="*/ 691 h 9878"/>
              <a:gd name="connsiteX9" fmla="*/ 2922 w 10000"/>
              <a:gd name="connsiteY9" fmla="*/ 822 h 9878"/>
              <a:gd name="connsiteX10" fmla="*/ 2603 w 10000"/>
              <a:gd name="connsiteY10" fmla="*/ 953 h 9878"/>
              <a:gd name="connsiteX11" fmla="*/ 2283 w 10000"/>
              <a:gd name="connsiteY11" fmla="*/ 1092 h 9878"/>
              <a:gd name="connsiteX12" fmla="*/ 1986 w 10000"/>
              <a:gd name="connsiteY12" fmla="*/ 1232 h 9878"/>
              <a:gd name="connsiteX13" fmla="*/ 1712 w 10000"/>
              <a:gd name="connsiteY13" fmla="*/ 1380 h 9878"/>
              <a:gd name="connsiteX14" fmla="*/ 1439 w 10000"/>
              <a:gd name="connsiteY14" fmla="*/ 1538 h 9878"/>
              <a:gd name="connsiteX15" fmla="*/ 1210 w 10000"/>
              <a:gd name="connsiteY15" fmla="*/ 1696 h 9878"/>
              <a:gd name="connsiteX16" fmla="*/ 981 w 10000"/>
              <a:gd name="connsiteY16" fmla="*/ 1862 h 9878"/>
              <a:gd name="connsiteX17" fmla="*/ 800 w 10000"/>
              <a:gd name="connsiteY17" fmla="*/ 2036 h 9878"/>
              <a:gd name="connsiteX18" fmla="*/ 617 w 10000"/>
              <a:gd name="connsiteY18" fmla="*/ 2202 h 9878"/>
              <a:gd name="connsiteX19" fmla="*/ 456 w 10000"/>
              <a:gd name="connsiteY19" fmla="*/ 2385 h 9878"/>
              <a:gd name="connsiteX20" fmla="*/ 320 w 10000"/>
              <a:gd name="connsiteY20" fmla="*/ 2561 h 9878"/>
              <a:gd name="connsiteX21" fmla="*/ 205 w 10000"/>
              <a:gd name="connsiteY21" fmla="*/ 2743 h 9878"/>
              <a:gd name="connsiteX22" fmla="*/ 114 w 10000"/>
              <a:gd name="connsiteY22" fmla="*/ 2936 h 9878"/>
              <a:gd name="connsiteX23" fmla="*/ 68 w 10000"/>
              <a:gd name="connsiteY23" fmla="*/ 3128 h 9878"/>
              <a:gd name="connsiteX24" fmla="*/ 22 w 10000"/>
              <a:gd name="connsiteY24" fmla="*/ 3320 h 9878"/>
              <a:gd name="connsiteX25" fmla="*/ 0 w 10000"/>
              <a:gd name="connsiteY25" fmla="*/ 3512 h 9878"/>
              <a:gd name="connsiteX26" fmla="*/ 0 w 10000"/>
              <a:gd name="connsiteY26" fmla="*/ 3512 h 9878"/>
              <a:gd name="connsiteX27" fmla="*/ 22 w 10000"/>
              <a:gd name="connsiteY27" fmla="*/ 3793 h 9878"/>
              <a:gd name="connsiteX28" fmla="*/ 91 w 10000"/>
              <a:gd name="connsiteY28" fmla="*/ 4046 h 9878"/>
              <a:gd name="connsiteX29" fmla="*/ 183 w 10000"/>
              <a:gd name="connsiteY29" fmla="*/ 4300 h 9878"/>
              <a:gd name="connsiteX30" fmla="*/ 251 w 10000"/>
              <a:gd name="connsiteY30" fmla="*/ 4413 h 9878"/>
              <a:gd name="connsiteX31" fmla="*/ 342 w 10000"/>
              <a:gd name="connsiteY31" fmla="*/ 4535 h 9878"/>
              <a:gd name="connsiteX32" fmla="*/ 434 w 10000"/>
              <a:gd name="connsiteY32" fmla="*/ 4657 h 9878"/>
              <a:gd name="connsiteX33" fmla="*/ 571 w 10000"/>
              <a:gd name="connsiteY33" fmla="*/ 4779 h 9878"/>
              <a:gd name="connsiteX34" fmla="*/ 844 w 10000"/>
              <a:gd name="connsiteY34" fmla="*/ 5038 h 9878"/>
              <a:gd name="connsiteX35" fmla="*/ 1210 w 10000"/>
              <a:gd name="connsiteY35" fmla="*/ 5308 h 9878"/>
              <a:gd name="connsiteX36" fmla="*/ 1644 w 10000"/>
              <a:gd name="connsiteY36" fmla="*/ 5606 h 9878"/>
              <a:gd name="connsiteX37" fmla="*/ 2169 w 10000"/>
              <a:gd name="connsiteY37" fmla="*/ 5930 h 9878"/>
              <a:gd name="connsiteX38" fmla="*/ 2808 w 10000"/>
              <a:gd name="connsiteY38" fmla="*/ 6287 h 9878"/>
              <a:gd name="connsiteX39" fmla="*/ 3539 w 10000"/>
              <a:gd name="connsiteY39" fmla="*/ 6697 h 9878"/>
              <a:gd name="connsiteX40" fmla="*/ 4360 w 10000"/>
              <a:gd name="connsiteY40" fmla="*/ 7161 h 9878"/>
              <a:gd name="connsiteX41" fmla="*/ 6392 w 10000"/>
              <a:gd name="connsiteY41" fmla="*/ 8271 h 9878"/>
              <a:gd name="connsiteX42" fmla="*/ 8950 w 10000"/>
              <a:gd name="connsiteY42" fmla="*/ 9669 h 9878"/>
              <a:gd name="connsiteX43" fmla="*/ 8950 w 10000"/>
              <a:gd name="connsiteY43" fmla="*/ 9669 h 9878"/>
              <a:gd name="connsiteX44" fmla="*/ 9063 w 10000"/>
              <a:gd name="connsiteY44" fmla="*/ 9721 h 9878"/>
              <a:gd name="connsiteX45" fmla="*/ 9200 w 10000"/>
              <a:gd name="connsiteY45" fmla="*/ 9773 h 9878"/>
              <a:gd name="connsiteX46" fmla="*/ 9338 w 10000"/>
              <a:gd name="connsiteY46" fmla="*/ 9808 h 9878"/>
              <a:gd name="connsiteX47" fmla="*/ 9497 w 10000"/>
              <a:gd name="connsiteY47" fmla="*/ 9834 h 9878"/>
              <a:gd name="connsiteX48" fmla="*/ 9658 w 10000"/>
              <a:gd name="connsiteY48" fmla="*/ 9861 h 9878"/>
              <a:gd name="connsiteX49" fmla="*/ 9817 w 10000"/>
              <a:gd name="connsiteY49" fmla="*/ 9869 h 9878"/>
              <a:gd name="connsiteX50" fmla="*/ 10000 w 10000"/>
              <a:gd name="connsiteY50" fmla="*/ 9878 h 9878"/>
              <a:gd name="connsiteX0" fmla="*/ 10000 w 10000"/>
              <a:gd name="connsiteY0" fmla="*/ 9921 h 9921"/>
              <a:gd name="connsiteX1" fmla="*/ 5640 w 10000"/>
              <a:gd name="connsiteY1" fmla="*/ 0 h 9921"/>
              <a:gd name="connsiteX2" fmla="*/ 5228 w 10000"/>
              <a:gd name="connsiteY2" fmla="*/ 88 h 9921"/>
              <a:gd name="connsiteX3" fmla="*/ 4794 w 10000"/>
              <a:gd name="connsiteY3" fmla="*/ 177 h 9921"/>
              <a:gd name="connsiteX4" fmla="*/ 4406 w 10000"/>
              <a:gd name="connsiteY4" fmla="*/ 284 h 9921"/>
              <a:gd name="connsiteX5" fmla="*/ 4018 w 10000"/>
              <a:gd name="connsiteY5" fmla="*/ 391 h 9921"/>
              <a:gd name="connsiteX6" fmla="*/ 3630 w 10000"/>
              <a:gd name="connsiteY6" fmla="*/ 506 h 9921"/>
              <a:gd name="connsiteX7" fmla="*/ 3264 w 10000"/>
              <a:gd name="connsiteY7" fmla="*/ 621 h 9921"/>
              <a:gd name="connsiteX8" fmla="*/ 2922 w 10000"/>
              <a:gd name="connsiteY8" fmla="*/ 753 h 9921"/>
              <a:gd name="connsiteX9" fmla="*/ 2603 w 10000"/>
              <a:gd name="connsiteY9" fmla="*/ 886 h 9921"/>
              <a:gd name="connsiteX10" fmla="*/ 2283 w 10000"/>
              <a:gd name="connsiteY10" fmla="*/ 1026 h 9921"/>
              <a:gd name="connsiteX11" fmla="*/ 1986 w 10000"/>
              <a:gd name="connsiteY11" fmla="*/ 1168 h 9921"/>
              <a:gd name="connsiteX12" fmla="*/ 1712 w 10000"/>
              <a:gd name="connsiteY12" fmla="*/ 1318 h 9921"/>
              <a:gd name="connsiteX13" fmla="*/ 1439 w 10000"/>
              <a:gd name="connsiteY13" fmla="*/ 1478 h 9921"/>
              <a:gd name="connsiteX14" fmla="*/ 1210 w 10000"/>
              <a:gd name="connsiteY14" fmla="*/ 1638 h 9921"/>
              <a:gd name="connsiteX15" fmla="*/ 981 w 10000"/>
              <a:gd name="connsiteY15" fmla="*/ 1806 h 9921"/>
              <a:gd name="connsiteX16" fmla="*/ 800 w 10000"/>
              <a:gd name="connsiteY16" fmla="*/ 1982 h 9921"/>
              <a:gd name="connsiteX17" fmla="*/ 617 w 10000"/>
              <a:gd name="connsiteY17" fmla="*/ 2150 h 9921"/>
              <a:gd name="connsiteX18" fmla="*/ 456 w 10000"/>
              <a:gd name="connsiteY18" fmla="*/ 2335 h 9921"/>
              <a:gd name="connsiteX19" fmla="*/ 320 w 10000"/>
              <a:gd name="connsiteY19" fmla="*/ 2514 h 9921"/>
              <a:gd name="connsiteX20" fmla="*/ 205 w 10000"/>
              <a:gd name="connsiteY20" fmla="*/ 2698 h 9921"/>
              <a:gd name="connsiteX21" fmla="*/ 114 w 10000"/>
              <a:gd name="connsiteY21" fmla="*/ 2893 h 9921"/>
              <a:gd name="connsiteX22" fmla="*/ 68 w 10000"/>
              <a:gd name="connsiteY22" fmla="*/ 3088 h 9921"/>
              <a:gd name="connsiteX23" fmla="*/ 22 w 10000"/>
              <a:gd name="connsiteY23" fmla="*/ 3282 h 9921"/>
              <a:gd name="connsiteX24" fmla="*/ 0 w 10000"/>
              <a:gd name="connsiteY24" fmla="*/ 3476 h 9921"/>
              <a:gd name="connsiteX25" fmla="*/ 0 w 10000"/>
              <a:gd name="connsiteY25" fmla="*/ 3476 h 9921"/>
              <a:gd name="connsiteX26" fmla="*/ 22 w 10000"/>
              <a:gd name="connsiteY26" fmla="*/ 3761 h 9921"/>
              <a:gd name="connsiteX27" fmla="*/ 91 w 10000"/>
              <a:gd name="connsiteY27" fmla="*/ 4017 h 9921"/>
              <a:gd name="connsiteX28" fmla="*/ 183 w 10000"/>
              <a:gd name="connsiteY28" fmla="*/ 4274 h 9921"/>
              <a:gd name="connsiteX29" fmla="*/ 251 w 10000"/>
              <a:gd name="connsiteY29" fmla="*/ 4389 h 9921"/>
              <a:gd name="connsiteX30" fmla="*/ 342 w 10000"/>
              <a:gd name="connsiteY30" fmla="*/ 4512 h 9921"/>
              <a:gd name="connsiteX31" fmla="*/ 434 w 10000"/>
              <a:gd name="connsiteY31" fmla="*/ 4636 h 9921"/>
              <a:gd name="connsiteX32" fmla="*/ 571 w 10000"/>
              <a:gd name="connsiteY32" fmla="*/ 4759 h 9921"/>
              <a:gd name="connsiteX33" fmla="*/ 844 w 10000"/>
              <a:gd name="connsiteY33" fmla="*/ 5021 h 9921"/>
              <a:gd name="connsiteX34" fmla="*/ 1210 w 10000"/>
              <a:gd name="connsiteY34" fmla="*/ 5295 h 9921"/>
              <a:gd name="connsiteX35" fmla="*/ 1644 w 10000"/>
              <a:gd name="connsiteY35" fmla="*/ 5596 h 9921"/>
              <a:gd name="connsiteX36" fmla="*/ 2169 w 10000"/>
              <a:gd name="connsiteY36" fmla="*/ 5924 h 9921"/>
              <a:gd name="connsiteX37" fmla="*/ 2808 w 10000"/>
              <a:gd name="connsiteY37" fmla="*/ 6286 h 9921"/>
              <a:gd name="connsiteX38" fmla="*/ 3539 w 10000"/>
              <a:gd name="connsiteY38" fmla="*/ 6701 h 9921"/>
              <a:gd name="connsiteX39" fmla="*/ 4360 w 10000"/>
              <a:gd name="connsiteY39" fmla="*/ 7170 h 9921"/>
              <a:gd name="connsiteX40" fmla="*/ 6392 w 10000"/>
              <a:gd name="connsiteY40" fmla="*/ 8294 h 9921"/>
              <a:gd name="connsiteX41" fmla="*/ 8950 w 10000"/>
              <a:gd name="connsiteY41" fmla="*/ 9709 h 9921"/>
              <a:gd name="connsiteX42" fmla="*/ 8950 w 10000"/>
              <a:gd name="connsiteY42" fmla="*/ 9709 h 9921"/>
              <a:gd name="connsiteX43" fmla="*/ 9063 w 10000"/>
              <a:gd name="connsiteY43" fmla="*/ 9762 h 9921"/>
              <a:gd name="connsiteX44" fmla="*/ 9200 w 10000"/>
              <a:gd name="connsiteY44" fmla="*/ 9815 h 9921"/>
              <a:gd name="connsiteX45" fmla="*/ 9338 w 10000"/>
              <a:gd name="connsiteY45" fmla="*/ 9850 h 9921"/>
              <a:gd name="connsiteX46" fmla="*/ 9497 w 10000"/>
              <a:gd name="connsiteY46" fmla="*/ 9876 h 9921"/>
              <a:gd name="connsiteX47" fmla="*/ 9658 w 10000"/>
              <a:gd name="connsiteY47" fmla="*/ 9904 h 9921"/>
              <a:gd name="connsiteX48" fmla="*/ 9817 w 10000"/>
              <a:gd name="connsiteY48" fmla="*/ 9912 h 9921"/>
              <a:gd name="connsiteX49" fmla="*/ 10000 w 10000"/>
              <a:gd name="connsiteY49" fmla="*/ 9921 h 9921"/>
              <a:gd name="connsiteX0" fmla="*/ 10000 w 10000"/>
              <a:gd name="connsiteY0" fmla="*/ 9911 h 9911"/>
              <a:gd name="connsiteX1" fmla="*/ 5228 w 10000"/>
              <a:gd name="connsiteY1" fmla="*/ 0 h 9911"/>
              <a:gd name="connsiteX2" fmla="*/ 4794 w 10000"/>
              <a:gd name="connsiteY2" fmla="*/ 89 h 9911"/>
              <a:gd name="connsiteX3" fmla="*/ 4406 w 10000"/>
              <a:gd name="connsiteY3" fmla="*/ 197 h 9911"/>
              <a:gd name="connsiteX4" fmla="*/ 4018 w 10000"/>
              <a:gd name="connsiteY4" fmla="*/ 305 h 9911"/>
              <a:gd name="connsiteX5" fmla="*/ 3630 w 10000"/>
              <a:gd name="connsiteY5" fmla="*/ 421 h 9911"/>
              <a:gd name="connsiteX6" fmla="*/ 3264 w 10000"/>
              <a:gd name="connsiteY6" fmla="*/ 537 h 9911"/>
              <a:gd name="connsiteX7" fmla="*/ 2922 w 10000"/>
              <a:gd name="connsiteY7" fmla="*/ 670 h 9911"/>
              <a:gd name="connsiteX8" fmla="*/ 2603 w 10000"/>
              <a:gd name="connsiteY8" fmla="*/ 804 h 9911"/>
              <a:gd name="connsiteX9" fmla="*/ 2283 w 10000"/>
              <a:gd name="connsiteY9" fmla="*/ 945 h 9911"/>
              <a:gd name="connsiteX10" fmla="*/ 1986 w 10000"/>
              <a:gd name="connsiteY10" fmla="*/ 1088 h 9911"/>
              <a:gd name="connsiteX11" fmla="*/ 1712 w 10000"/>
              <a:gd name="connsiteY11" fmla="*/ 1239 h 9911"/>
              <a:gd name="connsiteX12" fmla="*/ 1439 w 10000"/>
              <a:gd name="connsiteY12" fmla="*/ 1401 h 9911"/>
              <a:gd name="connsiteX13" fmla="*/ 1210 w 10000"/>
              <a:gd name="connsiteY13" fmla="*/ 1562 h 9911"/>
              <a:gd name="connsiteX14" fmla="*/ 981 w 10000"/>
              <a:gd name="connsiteY14" fmla="*/ 1731 h 9911"/>
              <a:gd name="connsiteX15" fmla="*/ 800 w 10000"/>
              <a:gd name="connsiteY15" fmla="*/ 1909 h 9911"/>
              <a:gd name="connsiteX16" fmla="*/ 617 w 10000"/>
              <a:gd name="connsiteY16" fmla="*/ 2078 h 9911"/>
              <a:gd name="connsiteX17" fmla="*/ 456 w 10000"/>
              <a:gd name="connsiteY17" fmla="*/ 2265 h 9911"/>
              <a:gd name="connsiteX18" fmla="*/ 320 w 10000"/>
              <a:gd name="connsiteY18" fmla="*/ 2445 h 9911"/>
              <a:gd name="connsiteX19" fmla="*/ 205 w 10000"/>
              <a:gd name="connsiteY19" fmla="*/ 2630 h 9911"/>
              <a:gd name="connsiteX20" fmla="*/ 114 w 10000"/>
              <a:gd name="connsiteY20" fmla="*/ 2827 h 9911"/>
              <a:gd name="connsiteX21" fmla="*/ 68 w 10000"/>
              <a:gd name="connsiteY21" fmla="*/ 3024 h 9911"/>
              <a:gd name="connsiteX22" fmla="*/ 22 w 10000"/>
              <a:gd name="connsiteY22" fmla="*/ 3219 h 9911"/>
              <a:gd name="connsiteX23" fmla="*/ 0 w 10000"/>
              <a:gd name="connsiteY23" fmla="*/ 3415 h 9911"/>
              <a:gd name="connsiteX24" fmla="*/ 0 w 10000"/>
              <a:gd name="connsiteY24" fmla="*/ 3415 h 9911"/>
              <a:gd name="connsiteX25" fmla="*/ 22 w 10000"/>
              <a:gd name="connsiteY25" fmla="*/ 3702 h 9911"/>
              <a:gd name="connsiteX26" fmla="*/ 91 w 10000"/>
              <a:gd name="connsiteY26" fmla="*/ 3960 h 9911"/>
              <a:gd name="connsiteX27" fmla="*/ 183 w 10000"/>
              <a:gd name="connsiteY27" fmla="*/ 4219 h 9911"/>
              <a:gd name="connsiteX28" fmla="*/ 251 w 10000"/>
              <a:gd name="connsiteY28" fmla="*/ 4335 h 9911"/>
              <a:gd name="connsiteX29" fmla="*/ 342 w 10000"/>
              <a:gd name="connsiteY29" fmla="*/ 4459 h 9911"/>
              <a:gd name="connsiteX30" fmla="*/ 434 w 10000"/>
              <a:gd name="connsiteY30" fmla="*/ 4584 h 9911"/>
              <a:gd name="connsiteX31" fmla="*/ 571 w 10000"/>
              <a:gd name="connsiteY31" fmla="*/ 4708 h 9911"/>
              <a:gd name="connsiteX32" fmla="*/ 844 w 10000"/>
              <a:gd name="connsiteY32" fmla="*/ 4972 h 9911"/>
              <a:gd name="connsiteX33" fmla="*/ 1210 w 10000"/>
              <a:gd name="connsiteY33" fmla="*/ 5248 h 9911"/>
              <a:gd name="connsiteX34" fmla="*/ 1644 w 10000"/>
              <a:gd name="connsiteY34" fmla="*/ 5552 h 9911"/>
              <a:gd name="connsiteX35" fmla="*/ 2169 w 10000"/>
              <a:gd name="connsiteY35" fmla="*/ 5882 h 9911"/>
              <a:gd name="connsiteX36" fmla="*/ 2808 w 10000"/>
              <a:gd name="connsiteY36" fmla="*/ 6247 h 9911"/>
              <a:gd name="connsiteX37" fmla="*/ 3539 w 10000"/>
              <a:gd name="connsiteY37" fmla="*/ 6665 h 9911"/>
              <a:gd name="connsiteX38" fmla="*/ 4360 w 10000"/>
              <a:gd name="connsiteY38" fmla="*/ 7138 h 9911"/>
              <a:gd name="connsiteX39" fmla="*/ 6392 w 10000"/>
              <a:gd name="connsiteY39" fmla="*/ 8271 h 9911"/>
              <a:gd name="connsiteX40" fmla="*/ 8950 w 10000"/>
              <a:gd name="connsiteY40" fmla="*/ 9697 h 9911"/>
              <a:gd name="connsiteX41" fmla="*/ 8950 w 10000"/>
              <a:gd name="connsiteY41" fmla="*/ 9697 h 9911"/>
              <a:gd name="connsiteX42" fmla="*/ 9063 w 10000"/>
              <a:gd name="connsiteY42" fmla="*/ 9751 h 9911"/>
              <a:gd name="connsiteX43" fmla="*/ 9200 w 10000"/>
              <a:gd name="connsiteY43" fmla="*/ 9804 h 9911"/>
              <a:gd name="connsiteX44" fmla="*/ 9338 w 10000"/>
              <a:gd name="connsiteY44" fmla="*/ 9839 h 9911"/>
              <a:gd name="connsiteX45" fmla="*/ 9497 w 10000"/>
              <a:gd name="connsiteY45" fmla="*/ 9866 h 9911"/>
              <a:gd name="connsiteX46" fmla="*/ 9658 w 10000"/>
              <a:gd name="connsiteY46" fmla="*/ 9894 h 9911"/>
              <a:gd name="connsiteX47" fmla="*/ 9817 w 10000"/>
              <a:gd name="connsiteY47" fmla="*/ 9902 h 9911"/>
              <a:gd name="connsiteX48" fmla="*/ 10000 w 10000"/>
              <a:gd name="connsiteY48" fmla="*/ 9911 h 9911"/>
              <a:gd name="connsiteX0" fmla="*/ 10000 w 10000"/>
              <a:gd name="connsiteY0" fmla="*/ 10616 h 10616"/>
              <a:gd name="connsiteX1" fmla="*/ 4794 w 10000"/>
              <a:gd name="connsiteY1" fmla="*/ 706 h 10616"/>
              <a:gd name="connsiteX2" fmla="*/ 4406 w 10000"/>
              <a:gd name="connsiteY2" fmla="*/ 815 h 10616"/>
              <a:gd name="connsiteX3" fmla="*/ 4018 w 10000"/>
              <a:gd name="connsiteY3" fmla="*/ 924 h 10616"/>
              <a:gd name="connsiteX4" fmla="*/ 3630 w 10000"/>
              <a:gd name="connsiteY4" fmla="*/ 1041 h 10616"/>
              <a:gd name="connsiteX5" fmla="*/ 3264 w 10000"/>
              <a:gd name="connsiteY5" fmla="*/ 1158 h 10616"/>
              <a:gd name="connsiteX6" fmla="*/ 2922 w 10000"/>
              <a:gd name="connsiteY6" fmla="*/ 1292 h 10616"/>
              <a:gd name="connsiteX7" fmla="*/ 2603 w 10000"/>
              <a:gd name="connsiteY7" fmla="*/ 1427 h 10616"/>
              <a:gd name="connsiteX8" fmla="*/ 2283 w 10000"/>
              <a:gd name="connsiteY8" fmla="*/ 1569 h 10616"/>
              <a:gd name="connsiteX9" fmla="*/ 1986 w 10000"/>
              <a:gd name="connsiteY9" fmla="*/ 1714 h 10616"/>
              <a:gd name="connsiteX10" fmla="*/ 1712 w 10000"/>
              <a:gd name="connsiteY10" fmla="*/ 1866 h 10616"/>
              <a:gd name="connsiteX11" fmla="*/ 1439 w 10000"/>
              <a:gd name="connsiteY11" fmla="*/ 2030 h 10616"/>
              <a:gd name="connsiteX12" fmla="*/ 1210 w 10000"/>
              <a:gd name="connsiteY12" fmla="*/ 2192 h 10616"/>
              <a:gd name="connsiteX13" fmla="*/ 981 w 10000"/>
              <a:gd name="connsiteY13" fmla="*/ 2363 h 10616"/>
              <a:gd name="connsiteX14" fmla="*/ 800 w 10000"/>
              <a:gd name="connsiteY14" fmla="*/ 2542 h 10616"/>
              <a:gd name="connsiteX15" fmla="*/ 617 w 10000"/>
              <a:gd name="connsiteY15" fmla="*/ 2713 h 10616"/>
              <a:gd name="connsiteX16" fmla="*/ 456 w 10000"/>
              <a:gd name="connsiteY16" fmla="*/ 2901 h 10616"/>
              <a:gd name="connsiteX17" fmla="*/ 320 w 10000"/>
              <a:gd name="connsiteY17" fmla="*/ 3083 h 10616"/>
              <a:gd name="connsiteX18" fmla="*/ 205 w 10000"/>
              <a:gd name="connsiteY18" fmla="*/ 3270 h 10616"/>
              <a:gd name="connsiteX19" fmla="*/ 114 w 10000"/>
              <a:gd name="connsiteY19" fmla="*/ 3468 h 10616"/>
              <a:gd name="connsiteX20" fmla="*/ 68 w 10000"/>
              <a:gd name="connsiteY20" fmla="*/ 3667 h 10616"/>
              <a:gd name="connsiteX21" fmla="*/ 22 w 10000"/>
              <a:gd name="connsiteY21" fmla="*/ 3864 h 10616"/>
              <a:gd name="connsiteX22" fmla="*/ 0 w 10000"/>
              <a:gd name="connsiteY22" fmla="*/ 4062 h 10616"/>
              <a:gd name="connsiteX23" fmla="*/ 0 w 10000"/>
              <a:gd name="connsiteY23" fmla="*/ 4062 h 10616"/>
              <a:gd name="connsiteX24" fmla="*/ 22 w 10000"/>
              <a:gd name="connsiteY24" fmla="*/ 4351 h 10616"/>
              <a:gd name="connsiteX25" fmla="*/ 91 w 10000"/>
              <a:gd name="connsiteY25" fmla="*/ 4612 h 10616"/>
              <a:gd name="connsiteX26" fmla="*/ 183 w 10000"/>
              <a:gd name="connsiteY26" fmla="*/ 4873 h 10616"/>
              <a:gd name="connsiteX27" fmla="*/ 251 w 10000"/>
              <a:gd name="connsiteY27" fmla="*/ 4990 h 10616"/>
              <a:gd name="connsiteX28" fmla="*/ 342 w 10000"/>
              <a:gd name="connsiteY28" fmla="*/ 5115 h 10616"/>
              <a:gd name="connsiteX29" fmla="*/ 434 w 10000"/>
              <a:gd name="connsiteY29" fmla="*/ 5241 h 10616"/>
              <a:gd name="connsiteX30" fmla="*/ 571 w 10000"/>
              <a:gd name="connsiteY30" fmla="*/ 5366 h 10616"/>
              <a:gd name="connsiteX31" fmla="*/ 844 w 10000"/>
              <a:gd name="connsiteY31" fmla="*/ 5633 h 10616"/>
              <a:gd name="connsiteX32" fmla="*/ 1210 w 10000"/>
              <a:gd name="connsiteY32" fmla="*/ 5911 h 10616"/>
              <a:gd name="connsiteX33" fmla="*/ 1644 w 10000"/>
              <a:gd name="connsiteY33" fmla="*/ 6218 h 10616"/>
              <a:gd name="connsiteX34" fmla="*/ 2169 w 10000"/>
              <a:gd name="connsiteY34" fmla="*/ 6551 h 10616"/>
              <a:gd name="connsiteX35" fmla="*/ 2808 w 10000"/>
              <a:gd name="connsiteY35" fmla="*/ 6919 h 10616"/>
              <a:gd name="connsiteX36" fmla="*/ 3539 w 10000"/>
              <a:gd name="connsiteY36" fmla="*/ 7341 h 10616"/>
              <a:gd name="connsiteX37" fmla="*/ 4360 w 10000"/>
              <a:gd name="connsiteY37" fmla="*/ 7818 h 10616"/>
              <a:gd name="connsiteX38" fmla="*/ 6392 w 10000"/>
              <a:gd name="connsiteY38" fmla="*/ 8961 h 10616"/>
              <a:gd name="connsiteX39" fmla="*/ 8950 w 10000"/>
              <a:gd name="connsiteY39" fmla="*/ 10400 h 10616"/>
              <a:gd name="connsiteX40" fmla="*/ 8950 w 10000"/>
              <a:gd name="connsiteY40" fmla="*/ 10400 h 10616"/>
              <a:gd name="connsiteX41" fmla="*/ 9063 w 10000"/>
              <a:gd name="connsiteY41" fmla="*/ 10455 h 10616"/>
              <a:gd name="connsiteX42" fmla="*/ 9200 w 10000"/>
              <a:gd name="connsiteY42" fmla="*/ 10508 h 10616"/>
              <a:gd name="connsiteX43" fmla="*/ 9338 w 10000"/>
              <a:gd name="connsiteY43" fmla="*/ 10543 h 10616"/>
              <a:gd name="connsiteX44" fmla="*/ 9497 w 10000"/>
              <a:gd name="connsiteY44" fmla="*/ 10571 h 10616"/>
              <a:gd name="connsiteX45" fmla="*/ 9658 w 10000"/>
              <a:gd name="connsiteY45" fmla="*/ 10599 h 10616"/>
              <a:gd name="connsiteX46" fmla="*/ 9817 w 10000"/>
              <a:gd name="connsiteY46" fmla="*/ 10607 h 10616"/>
              <a:gd name="connsiteX47" fmla="*/ 10000 w 10000"/>
              <a:gd name="connsiteY47" fmla="*/ 10616 h 10616"/>
              <a:gd name="connsiteX0" fmla="*/ 10000 w 10000"/>
              <a:gd name="connsiteY0" fmla="*/ 10587 h 10587"/>
              <a:gd name="connsiteX1" fmla="*/ 4794 w 10000"/>
              <a:gd name="connsiteY1" fmla="*/ 677 h 10587"/>
              <a:gd name="connsiteX2" fmla="*/ 4018 w 10000"/>
              <a:gd name="connsiteY2" fmla="*/ 895 h 10587"/>
              <a:gd name="connsiteX3" fmla="*/ 3630 w 10000"/>
              <a:gd name="connsiteY3" fmla="*/ 1012 h 10587"/>
              <a:gd name="connsiteX4" fmla="*/ 3264 w 10000"/>
              <a:gd name="connsiteY4" fmla="*/ 1129 h 10587"/>
              <a:gd name="connsiteX5" fmla="*/ 2922 w 10000"/>
              <a:gd name="connsiteY5" fmla="*/ 1263 h 10587"/>
              <a:gd name="connsiteX6" fmla="*/ 2603 w 10000"/>
              <a:gd name="connsiteY6" fmla="*/ 1398 h 10587"/>
              <a:gd name="connsiteX7" fmla="*/ 2283 w 10000"/>
              <a:gd name="connsiteY7" fmla="*/ 1540 h 10587"/>
              <a:gd name="connsiteX8" fmla="*/ 1986 w 10000"/>
              <a:gd name="connsiteY8" fmla="*/ 1685 h 10587"/>
              <a:gd name="connsiteX9" fmla="*/ 1712 w 10000"/>
              <a:gd name="connsiteY9" fmla="*/ 1837 h 10587"/>
              <a:gd name="connsiteX10" fmla="*/ 1439 w 10000"/>
              <a:gd name="connsiteY10" fmla="*/ 2001 h 10587"/>
              <a:gd name="connsiteX11" fmla="*/ 1210 w 10000"/>
              <a:gd name="connsiteY11" fmla="*/ 2163 h 10587"/>
              <a:gd name="connsiteX12" fmla="*/ 981 w 10000"/>
              <a:gd name="connsiteY12" fmla="*/ 2334 h 10587"/>
              <a:gd name="connsiteX13" fmla="*/ 800 w 10000"/>
              <a:gd name="connsiteY13" fmla="*/ 2513 h 10587"/>
              <a:gd name="connsiteX14" fmla="*/ 617 w 10000"/>
              <a:gd name="connsiteY14" fmla="*/ 2684 h 10587"/>
              <a:gd name="connsiteX15" fmla="*/ 456 w 10000"/>
              <a:gd name="connsiteY15" fmla="*/ 2872 h 10587"/>
              <a:gd name="connsiteX16" fmla="*/ 320 w 10000"/>
              <a:gd name="connsiteY16" fmla="*/ 3054 h 10587"/>
              <a:gd name="connsiteX17" fmla="*/ 205 w 10000"/>
              <a:gd name="connsiteY17" fmla="*/ 3241 h 10587"/>
              <a:gd name="connsiteX18" fmla="*/ 114 w 10000"/>
              <a:gd name="connsiteY18" fmla="*/ 3439 h 10587"/>
              <a:gd name="connsiteX19" fmla="*/ 68 w 10000"/>
              <a:gd name="connsiteY19" fmla="*/ 3638 h 10587"/>
              <a:gd name="connsiteX20" fmla="*/ 22 w 10000"/>
              <a:gd name="connsiteY20" fmla="*/ 3835 h 10587"/>
              <a:gd name="connsiteX21" fmla="*/ 0 w 10000"/>
              <a:gd name="connsiteY21" fmla="*/ 4033 h 10587"/>
              <a:gd name="connsiteX22" fmla="*/ 0 w 10000"/>
              <a:gd name="connsiteY22" fmla="*/ 4033 h 10587"/>
              <a:gd name="connsiteX23" fmla="*/ 22 w 10000"/>
              <a:gd name="connsiteY23" fmla="*/ 4322 h 10587"/>
              <a:gd name="connsiteX24" fmla="*/ 91 w 10000"/>
              <a:gd name="connsiteY24" fmla="*/ 4583 h 10587"/>
              <a:gd name="connsiteX25" fmla="*/ 183 w 10000"/>
              <a:gd name="connsiteY25" fmla="*/ 4844 h 10587"/>
              <a:gd name="connsiteX26" fmla="*/ 251 w 10000"/>
              <a:gd name="connsiteY26" fmla="*/ 4961 h 10587"/>
              <a:gd name="connsiteX27" fmla="*/ 342 w 10000"/>
              <a:gd name="connsiteY27" fmla="*/ 5086 h 10587"/>
              <a:gd name="connsiteX28" fmla="*/ 434 w 10000"/>
              <a:gd name="connsiteY28" fmla="*/ 5212 h 10587"/>
              <a:gd name="connsiteX29" fmla="*/ 571 w 10000"/>
              <a:gd name="connsiteY29" fmla="*/ 5337 h 10587"/>
              <a:gd name="connsiteX30" fmla="*/ 844 w 10000"/>
              <a:gd name="connsiteY30" fmla="*/ 5604 h 10587"/>
              <a:gd name="connsiteX31" fmla="*/ 1210 w 10000"/>
              <a:gd name="connsiteY31" fmla="*/ 5882 h 10587"/>
              <a:gd name="connsiteX32" fmla="*/ 1644 w 10000"/>
              <a:gd name="connsiteY32" fmla="*/ 6189 h 10587"/>
              <a:gd name="connsiteX33" fmla="*/ 2169 w 10000"/>
              <a:gd name="connsiteY33" fmla="*/ 6522 h 10587"/>
              <a:gd name="connsiteX34" fmla="*/ 2808 w 10000"/>
              <a:gd name="connsiteY34" fmla="*/ 6890 h 10587"/>
              <a:gd name="connsiteX35" fmla="*/ 3539 w 10000"/>
              <a:gd name="connsiteY35" fmla="*/ 7312 h 10587"/>
              <a:gd name="connsiteX36" fmla="*/ 4360 w 10000"/>
              <a:gd name="connsiteY36" fmla="*/ 7789 h 10587"/>
              <a:gd name="connsiteX37" fmla="*/ 6392 w 10000"/>
              <a:gd name="connsiteY37" fmla="*/ 8932 h 10587"/>
              <a:gd name="connsiteX38" fmla="*/ 8950 w 10000"/>
              <a:gd name="connsiteY38" fmla="*/ 10371 h 10587"/>
              <a:gd name="connsiteX39" fmla="*/ 8950 w 10000"/>
              <a:gd name="connsiteY39" fmla="*/ 10371 h 10587"/>
              <a:gd name="connsiteX40" fmla="*/ 9063 w 10000"/>
              <a:gd name="connsiteY40" fmla="*/ 10426 h 10587"/>
              <a:gd name="connsiteX41" fmla="*/ 9200 w 10000"/>
              <a:gd name="connsiteY41" fmla="*/ 10479 h 10587"/>
              <a:gd name="connsiteX42" fmla="*/ 9338 w 10000"/>
              <a:gd name="connsiteY42" fmla="*/ 10514 h 10587"/>
              <a:gd name="connsiteX43" fmla="*/ 9497 w 10000"/>
              <a:gd name="connsiteY43" fmla="*/ 10542 h 10587"/>
              <a:gd name="connsiteX44" fmla="*/ 9658 w 10000"/>
              <a:gd name="connsiteY44" fmla="*/ 10570 h 10587"/>
              <a:gd name="connsiteX45" fmla="*/ 9817 w 10000"/>
              <a:gd name="connsiteY45" fmla="*/ 10578 h 10587"/>
              <a:gd name="connsiteX46" fmla="*/ 10000 w 10000"/>
              <a:gd name="connsiteY46" fmla="*/ 10587 h 10587"/>
              <a:gd name="connsiteX0" fmla="*/ 10000 w 10000"/>
              <a:gd name="connsiteY0" fmla="*/ 9692 h 9692"/>
              <a:gd name="connsiteX1" fmla="*/ 4018 w 10000"/>
              <a:gd name="connsiteY1" fmla="*/ 0 h 9692"/>
              <a:gd name="connsiteX2" fmla="*/ 3630 w 10000"/>
              <a:gd name="connsiteY2" fmla="*/ 117 h 9692"/>
              <a:gd name="connsiteX3" fmla="*/ 3264 w 10000"/>
              <a:gd name="connsiteY3" fmla="*/ 234 h 9692"/>
              <a:gd name="connsiteX4" fmla="*/ 2922 w 10000"/>
              <a:gd name="connsiteY4" fmla="*/ 368 h 9692"/>
              <a:gd name="connsiteX5" fmla="*/ 2603 w 10000"/>
              <a:gd name="connsiteY5" fmla="*/ 503 h 9692"/>
              <a:gd name="connsiteX6" fmla="*/ 2283 w 10000"/>
              <a:gd name="connsiteY6" fmla="*/ 645 h 9692"/>
              <a:gd name="connsiteX7" fmla="*/ 1986 w 10000"/>
              <a:gd name="connsiteY7" fmla="*/ 790 h 9692"/>
              <a:gd name="connsiteX8" fmla="*/ 1712 w 10000"/>
              <a:gd name="connsiteY8" fmla="*/ 942 h 9692"/>
              <a:gd name="connsiteX9" fmla="*/ 1439 w 10000"/>
              <a:gd name="connsiteY9" fmla="*/ 1106 h 9692"/>
              <a:gd name="connsiteX10" fmla="*/ 1210 w 10000"/>
              <a:gd name="connsiteY10" fmla="*/ 1268 h 9692"/>
              <a:gd name="connsiteX11" fmla="*/ 981 w 10000"/>
              <a:gd name="connsiteY11" fmla="*/ 1439 h 9692"/>
              <a:gd name="connsiteX12" fmla="*/ 800 w 10000"/>
              <a:gd name="connsiteY12" fmla="*/ 1618 h 9692"/>
              <a:gd name="connsiteX13" fmla="*/ 617 w 10000"/>
              <a:gd name="connsiteY13" fmla="*/ 1789 h 9692"/>
              <a:gd name="connsiteX14" fmla="*/ 456 w 10000"/>
              <a:gd name="connsiteY14" fmla="*/ 1977 h 9692"/>
              <a:gd name="connsiteX15" fmla="*/ 320 w 10000"/>
              <a:gd name="connsiteY15" fmla="*/ 2159 h 9692"/>
              <a:gd name="connsiteX16" fmla="*/ 205 w 10000"/>
              <a:gd name="connsiteY16" fmla="*/ 2346 h 9692"/>
              <a:gd name="connsiteX17" fmla="*/ 114 w 10000"/>
              <a:gd name="connsiteY17" fmla="*/ 2544 h 9692"/>
              <a:gd name="connsiteX18" fmla="*/ 68 w 10000"/>
              <a:gd name="connsiteY18" fmla="*/ 2743 h 9692"/>
              <a:gd name="connsiteX19" fmla="*/ 22 w 10000"/>
              <a:gd name="connsiteY19" fmla="*/ 2940 h 9692"/>
              <a:gd name="connsiteX20" fmla="*/ 0 w 10000"/>
              <a:gd name="connsiteY20" fmla="*/ 3138 h 9692"/>
              <a:gd name="connsiteX21" fmla="*/ 0 w 10000"/>
              <a:gd name="connsiteY21" fmla="*/ 3138 h 9692"/>
              <a:gd name="connsiteX22" fmla="*/ 22 w 10000"/>
              <a:gd name="connsiteY22" fmla="*/ 3427 h 9692"/>
              <a:gd name="connsiteX23" fmla="*/ 91 w 10000"/>
              <a:gd name="connsiteY23" fmla="*/ 3688 h 9692"/>
              <a:gd name="connsiteX24" fmla="*/ 183 w 10000"/>
              <a:gd name="connsiteY24" fmla="*/ 3949 h 9692"/>
              <a:gd name="connsiteX25" fmla="*/ 251 w 10000"/>
              <a:gd name="connsiteY25" fmla="*/ 4066 h 9692"/>
              <a:gd name="connsiteX26" fmla="*/ 342 w 10000"/>
              <a:gd name="connsiteY26" fmla="*/ 4191 h 9692"/>
              <a:gd name="connsiteX27" fmla="*/ 434 w 10000"/>
              <a:gd name="connsiteY27" fmla="*/ 4317 h 9692"/>
              <a:gd name="connsiteX28" fmla="*/ 571 w 10000"/>
              <a:gd name="connsiteY28" fmla="*/ 4442 h 9692"/>
              <a:gd name="connsiteX29" fmla="*/ 844 w 10000"/>
              <a:gd name="connsiteY29" fmla="*/ 4709 h 9692"/>
              <a:gd name="connsiteX30" fmla="*/ 1210 w 10000"/>
              <a:gd name="connsiteY30" fmla="*/ 4987 h 9692"/>
              <a:gd name="connsiteX31" fmla="*/ 1644 w 10000"/>
              <a:gd name="connsiteY31" fmla="*/ 5294 h 9692"/>
              <a:gd name="connsiteX32" fmla="*/ 2169 w 10000"/>
              <a:gd name="connsiteY32" fmla="*/ 5627 h 9692"/>
              <a:gd name="connsiteX33" fmla="*/ 2808 w 10000"/>
              <a:gd name="connsiteY33" fmla="*/ 5995 h 9692"/>
              <a:gd name="connsiteX34" fmla="*/ 3539 w 10000"/>
              <a:gd name="connsiteY34" fmla="*/ 6417 h 9692"/>
              <a:gd name="connsiteX35" fmla="*/ 4360 w 10000"/>
              <a:gd name="connsiteY35" fmla="*/ 6894 h 9692"/>
              <a:gd name="connsiteX36" fmla="*/ 6392 w 10000"/>
              <a:gd name="connsiteY36" fmla="*/ 8037 h 9692"/>
              <a:gd name="connsiteX37" fmla="*/ 8950 w 10000"/>
              <a:gd name="connsiteY37" fmla="*/ 9476 h 9692"/>
              <a:gd name="connsiteX38" fmla="*/ 8950 w 10000"/>
              <a:gd name="connsiteY38" fmla="*/ 9476 h 9692"/>
              <a:gd name="connsiteX39" fmla="*/ 9063 w 10000"/>
              <a:gd name="connsiteY39" fmla="*/ 9531 h 9692"/>
              <a:gd name="connsiteX40" fmla="*/ 9200 w 10000"/>
              <a:gd name="connsiteY40" fmla="*/ 9584 h 9692"/>
              <a:gd name="connsiteX41" fmla="*/ 9338 w 10000"/>
              <a:gd name="connsiteY41" fmla="*/ 9619 h 9692"/>
              <a:gd name="connsiteX42" fmla="*/ 9497 w 10000"/>
              <a:gd name="connsiteY42" fmla="*/ 9647 h 9692"/>
              <a:gd name="connsiteX43" fmla="*/ 9658 w 10000"/>
              <a:gd name="connsiteY43" fmla="*/ 9675 h 9692"/>
              <a:gd name="connsiteX44" fmla="*/ 9817 w 10000"/>
              <a:gd name="connsiteY44" fmla="*/ 9683 h 9692"/>
              <a:gd name="connsiteX45" fmla="*/ 10000 w 10000"/>
              <a:gd name="connsiteY45" fmla="*/ 9692 h 9692"/>
              <a:gd name="connsiteX0" fmla="*/ 10000 w 10000"/>
              <a:gd name="connsiteY0" fmla="*/ 9879 h 9879"/>
              <a:gd name="connsiteX1" fmla="*/ 3630 w 10000"/>
              <a:gd name="connsiteY1" fmla="*/ 0 h 9879"/>
              <a:gd name="connsiteX2" fmla="*/ 3264 w 10000"/>
              <a:gd name="connsiteY2" fmla="*/ 120 h 9879"/>
              <a:gd name="connsiteX3" fmla="*/ 2922 w 10000"/>
              <a:gd name="connsiteY3" fmla="*/ 259 h 9879"/>
              <a:gd name="connsiteX4" fmla="*/ 2603 w 10000"/>
              <a:gd name="connsiteY4" fmla="*/ 398 h 9879"/>
              <a:gd name="connsiteX5" fmla="*/ 2283 w 10000"/>
              <a:gd name="connsiteY5" fmla="*/ 544 h 9879"/>
              <a:gd name="connsiteX6" fmla="*/ 1986 w 10000"/>
              <a:gd name="connsiteY6" fmla="*/ 694 h 9879"/>
              <a:gd name="connsiteX7" fmla="*/ 1712 w 10000"/>
              <a:gd name="connsiteY7" fmla="*/ 851 h 9879"/>
              <a:gd name="connsiteX8" fmla="*/ 1439 w 10000"/>
              <a:gd name="connsiteY8" fmla="*/ 1020 h 9879"/>
              <a:gd name="connsiteX9" fmla="*/ 1210 w 10000"/>
              <a:gd name="connsiteY9" fmla="*/ 1187 h 9879"/>
              <a:gd name="connsiteX10" fmla="*/ 981 w 10000"/>
              <a:gd name="connsiteY10" fmla="*/ 1364 h 9879"/>
              <a:gd name="connsiteX11" fmla="*/ 800 w 10000"/>
              <a:gd name="connsiteY11" fmla="*/ 1548 h 9879"/>
              <a:gd name="connsiteX12" fmla="*/ 617 w 10000"/>
              <a:gd name="connsiteY12" fmla="*/ 1725 h 9879"/>
              <a:gd name="connsiteX13" fmla="*/ 456 w 10000"/>
              <a:gd name="connsiteY13" fmla="*/ 1919 h 9879"/>
              <a:gd name="connsiteX14" fmla="*/ 320 w 10000"/>
              <a:gd name="connsiteY14" fmla="*/ 2107 h 9879"/>
              <a:gd name="connsiteX15" fmla="*/ 205 w 10000"/>
              <a:gd name="connsiteY15" fmla="*/ 2300 h 9879"/>
              <a:gd name="connsiteX16" fmla="*/ 114 w 10000"/>
              <a:gd name="connsiteY16" fmla="*/ 2504 h 9879"/>
              <a:gd name="connsiteX17" fmla="*/ 68 w 10000"/>
              <a:gd name="connsiteY17" fmla="*/ 2709 h 9879"/>
              <a:gd name="connsiteX18" fmla="*/ 22 w 10000"/>
              <a:gd name="connsiteY18" fmla="*/ 2912 h 9879"/>
              <a:gd name="connsiteX19" fmla="*/ 0 w 10000"/>
              <a:gd name="connsiteY19" fmla="*/ 3117 h 9879"/>
              <a:gd name="connsiteX20" fmla="*/ 0 w 10000"/>
              <a:gd name="connsiteY20" fmla="*/ 3117 h 9879"/>
              <a:gd name="connsiteX21" fmla="*/ 22 w 10000"/>
              <a:gd name="connsiteY21" fmla="*/ 3415 h 9879"/>
              <a:gd name="connsiteX22" fmla="*/ 91 w 10000"/>
              <a:gd name="connsiteY22" fmla="*/ 3684 h 9879"/>
              <a:gd name="connsiteX23" fmla="*/ 183 w 10000"/>
              <a:gd name="connsiteY23" fmla="*/ 3953 h 9879"/>
              <a:gd name="connsiteX24" fmla="*/ 251 w 10000"/>
              <a:gd name="connsiteY24" fmla="*/ 4074 h 9879"/>
              <a:gd name="connsiteX25" fmla="*/ 342 w 10000"/>
              <a:gd name="connsiteY25" fmla="*/ 4203 h 9879"/>
              <a:gd name="connsiteX26" fmla="*/ 434 w 10000"/>
              <a:gd name="connsiteY26" fmla="*/ 4333 h 9879"/>
              <a:gd name="connsiteX27" fmla="*/ 571 w 10000"/>
              <a:gd name="connsiteY27" fmla="*/ 4462 h 9879"/>
              <a:gd name="connsiteX28" fmla="*/ 844 w 10000"/>
              <a:gd name="connsiteY28" fmla="*/ 4738 h 9879"/>
              <a:gd name="connsiteX29" fmla="*/ 1210 w 10000"/>
              <a:gd name="connsiteY29" fmla="*/ 5024 h 9879"/>
              <a:gd name="connsiteX30" fmla="*/ 1644 w 10000"/>
              <a:gd name="connsiteY30" fmla="*/ 5341 h 9879"/>
              <a:gd name="connsiteX31" fmla="*/ 2169 w 10000"/>
              <a:gd name="connsiteY31" fmla="*/ 5685 h 9879"/>
              <a:gd name="connsiteX32" fmla="*/ 2808 w 10000"/>
              <a:gd name="connsiteY32" fmla="*/ 6065 h 9879"/>
              <a:gd name="connsiteX33" fmla="*/ 3539 w 10000"/>
              <a:gd name="connsiteY33" fmla="*/ 6500 h 9879"/>
              <a:gd name="connsiteX34" fmla="*/ 4360 w 10000"/>
              <a:gd name="connsiteY34" fmla="*/ 6992 h 9879"/>
              <a:gd name="connsiteX35" fmla="*/ 6392 w 10000"/>
              <a:gd name="connsiteY35" fmla="*/ 8171 h 9879"/>
              <a:gd name="connsiteX36" fmla="*/ 8950 w 10000"/>
              <a:gd name="connsiteY36" fmla="*/ 9656 h 9879"/>
              <a:gd name="connsiteX37" fmla="*/ 8950 w 10000"/>
              <a:gd name="connsiteY37" fmla="*/ 9656 h 9879"/>
              <a:gd name="connsiteX38" fmla="*/ 9063 w 10000"/>
              <a:gd name="connsiteY38" fmla="*/ 9713 h 9879"/>
              <a:gd name="connsiteX39" fmla="*/ 9200 w 10000"/>
              <a:gd name="connsiteY39" fmla="*/ 9768 h 9879"/>
              <a:gd name="connsiteX40" fmla="*/ 9338 w 10000"/>
              <a:gd name="connsiteY40" fmla="*/ 9804 h 9879"/>
              <a:gd name="connsiteX41" fmla="*/ 9497 w 10000"/>
              <a:gd name="connsiteY41" fmla="*/ 9833 h 9879"/>
              <a:gd name="connsiteX42" fmla="*/ 9658 w 10000"/>
              <a:gd name="connsiteY42" fmla="*/ 9861 h 9879"/>
              <a:gd name="connsiteX43" fmla="*/ 9817 w 10000"/>
              <a:gd name="connsiteY43" fmla="*/ 9870 h 9879"/>
              <a:gd name="connsiteX44" fmla="*/ 10000 w 10000"/>
              <a:gd name="connsiteY44" fmla="*/ 9879 h 9879"/>
              <a:gd name="connsiteX0" fmla="*/ 9817 w 9817"/>
              <a:gd name="connsiteY0" fmla="*/ 9991 h 9991"/>
              <a:gd name="connsiteX1" fmla="*/ 3630 w 9817"/>
              <a:gd name="connsiteY1" fmla="*/ 0 h 9991"/>
              <a:gd name="connsiteX2" fmla="*/ 3264 w 9817"/>
              <a:gd name="connsiteY2" fmla="*/ 121 h 9991"/>
              <a:gd name="connsiteX3" fmla="*/ 2922 w 9817"/>
              <a:gd name="connsiteY3" fmla="*/ 262 h 9991"/>
              <a:gd name="connsiteX4" fmla="*/ 2603 w 9817"/>
              <a:gd name="connsiteY4" fmla="*/ 403 h 9991"/>
              <a:gd name="connsiteX5" fmla="*/ 2283 w 9817"/>
              <a:gd name="connsiteY5" fmla="*/ 551 h 9991"/>
              <a:gd name="connsiteX6" fmla="*/ 1986 w 9817"/>
              <a:gd name="connsiteY6" fmla="*/ 703 h 9991"/>
              <a:gd name="connsiteX7" fmla="*/ 1712 w 9817"/>
              <a:gd name="connsiteY7" fmla="*/ 861 h 9991"/>
              <a:gd name="connsiteX8" fmla="*/ 1439 w 9817"/>
              <a:gd name="connsiteY8" fmla="*/ 1032 h 9991"/>
              <a:gd name="connsiteX9" fmla="*/ 1210 w 9817"/>
              <a:gd name="connsiteY9" fmla="*/ 1202 h 9991"/>
              <a:gd name="connsiteX10" fmla="*/ 981 w 9817"/>
              <a:gd name="connsiteY10" fmla="*/ 1381 h 9991"/>
              <a:gd name="connsiteX11" fmla="*/ 800 w 9817"/>
              <a:gd name="connsiteY11" fmla="*/ 1567 h 9991"/>
              <a:gd name="connsiteX12" fmla="*/ 617 w 9817"/>
              <a:gd name="connsiteY12" fmla="*/ 1746 h 9991"/>
              <a:gd name="connsiteX13" fmla="*/ 456 w 9817"/>
              <a:gd name="connsiteY13" fmla="*/ 1943 h 9991"/>
              <a:gd name="connsiteX14" fmla="*/ 320 w 9817"/>
              <a:gd name="connsiteY14" fmla="*/ 2133 h 9991"/>
              <a:gd name="connsiteX15" fmla="*/ 205 w 9817"/>
              <a:gd name="connsiteY15" fmla="*/ 2328 h 9991"/>
              <a:gd name="connsiteX16" fmla="*/ 114 w 9817"/>
              <a:gd name="connsiteY16" fmla="*/ 2535 h 9991"/>
              <a:gd name="connsiteX17" fmla="*/ 68 w 9817"/>
              <a:gd name="connsiteY17" fmla="*/ 2742 h 9991"/>
              <a:gd name="connsiteX18" fmla="*/ 22 w 9817"/>
              <a:gd name="connsiteY18" fmla="*/ 2948 h 9991"/>
              <a:gd name="connsiteX19" fmla="*/ 0 w 9817"/>
              <a:gd name="connsiteY19" fmla="*/ 3155 h 9991"/>
              <a:gd name="connsiteX20" fmla="*/ 0 w 9817"/>
              <a:gd name="connsiteY20" fmla="*/ 3155 h 9991"/>
              <a:gd name="connsiteX21" fmla="*/ 22 w 9817"/>
              <a:gd name="connsiteY21" fmla="*/ 3457 h 9991"/>
              <a:gd name="connsiteX22" fmla="*/ 91 w 9817"/>
              <a:gd name="connsiteY22" fmla="*/ 3729 h 9991"/>
              <a:gd name="connsiteX23" fmla="*/ 183 w 9817"/>
              <a:gd name="connsiteY23" fmla="*/ 4001 h 9991"/>
              <a:gd name="connsiteX24" fmla="*/ 251 w 9817"/>
              <a:gd name="connsiteY24" fmla="*/ 4124 h 9991"/>
              <a:gd name="connsiteX25" fmla="*/ 342 w 9817"/>
              <a:gd name="connsiteY25" fmla="*/ 4254 h 9991"/>
              <a:gd name="connsiteX26" fmla="*/ 434 w 9817"/>
              <a:gd name="connsiteY26" fmla="*/ 4386 h 9991"/>
              <a:gd name="connsiteX27" fmla="*/ 571 w 9817"/>
              <a:gd name="connsiteY27" fmla="*/ 4517 h 9991"/>
              <a:gd name="connsiteX28" fmla="*/ 844 w 9817"/>
              <a:gd name="connsiteY28" fmla="*/ 4796 h 9991"/>
              <a:gd name="connsiteX29" fmla="*/ 1210 w 9817"/>
              <a:gd name="connsiteY29" fmla="*/ 5086 h 9991"/>
              <a:gd name="connsiteX30" fmla="*/ 1644 w 9817"/>
              <a:gd name="connsiteY30" fmla="*/ 5406 h 9991"/>
              <a:gd name="connsiteX31" fmla="*/ 2169 w 9817"/>
              <a:gd name="connsiteY31" fmla="*/ 5755 h 9991"/>
              <a:gd name="connsiteX32" fmla="*/ 2808 w 9817"/>
              <a:gd name="connsiteY32" fmla="*/ 6139 h 9991"/>
              <a:gd name="connsiteX33" fmla="*/ 3539 w 9817"/>
              <a:gd name="connsiteY33" fmla="*/ 6580 h 9991"/>
              <a:gd name="connsiteX34" fmla="*/ 4360 w 9817"/>
              <a:gd name="connsiteY34" fmla="*/ 7078 h 9991"/>
              <a:gd name="connsiteX35" fmla="*/ 6392 w 9817"/>
              <a:gd name="connsiteY35" fmla="*/ 8271 h 9991"/>
              <a:gd name="connsiteX36" fmla="*/ 8950 w 9817"/>
              <a:gd name="connsiteY36" fmla="*/ 9774 h 9991"/>
              <a:gd name="connsiteX37" fmla="*/ 8950 w 9817"/>
              <a:gd name="connsiteY37" fmla="*/ 9774 h 9991"/>
              <a:gd name="connsiteX38" fmla="*/ 9063 w 9817"/>
              <a:gd name="connsiteY38" fmla="*/ 9832 h 9991"/>
              <a:gd name="connsiteX39" fmla="*/ 9200 w 9817"/>
              <a:gd name="connsiteY39" fmla="*/ 9888 h 9991"/>
              <a:gd name="connsiteX40" fmla="*/ 9338 w 9817"/>
              <a:gd name="connsiteY40" fmla="*/ 9924 h 9991"/>
              <a:gd name="connsiteX41" fmla="*/ 9497 w 9817"/>
              <a:gd name="connsiteY41" fmla="*/ 9953 h 9991"/>
              <a:gd name="connsiteX42" fmla="*/ 9658 w 9817"/>
              <a:gd name="connsiteY42" fmla="*/ 9982 h 9991"/>
              <a:gd name="connsiteX43" fmla="*/ 9817 w 9817"/>
              <a:gd name="connsiteY43" fmla="*/ 9991 h 9991"/>
              <a:gd name="connsiteX0" fmla="*/ 9838 w 9838"/>
              <a:gd name="connsiteY0" fmla="*/ 9991 h 9991"/>
              <a:gd name="connsiteX1" fmla="*/ 3698 w 9838"/>
              <a:gd name="connsiteY1" fmla="*/ 0 h 9991"/>
              <a:gd name="connsiteX2" fmla="*/ 3325 w 9838"/>
              <a:gd name="connsiteY2" fmla="*/ 121 h 9991"/>
              <a:gd name="connsiteX3" fmla="*/ 2976 w 9838"/>
              <a:gd name="connsiteY3" fmla="*/ 262 h 9991"/>
              <a:gd name="connsiteX4" fmla="*/ 2652 w 9838"/>
              <a:gd name="connsiteY4" fmla="*/ 403 h 9991"/>
              <a:gd name="connsiteX5" fmla="*/ 2326 w 9838"/>
              <a:gd name="connsiteY5" fmla="*/ 551 h 9991"/>
              <a:gd name="connsiteX6" fmla="*/ 2023 w 9838"/>
              <a:gd name="connsiteY6" fmla="*/ 704 h 9991"/>
              <a:gd name="connsiteX7" fmla="*/ 1744 w 9838"/>
              <a:gd name="connsiteY7" fmla="*/ 862 h 9991"/>
              <a:gd name="connsiteX8" fmla="*/ 1466 w 9838"/>
              <a:gd name="connsiteY8" fmla="*/ 1033 h 9991"/>
              <a:gd name="connsiteX9" fmla="*/ 1233 w 9838"/>
              <a:gd name="connsiteY9" fmla="*/ 1203 h 9991"/>
              <a:gd name="connsiteX10" fmla="*/ 999 w 9838"/>
              <a:gd name="connsiteY10" fmla="*/ 1382 h 9991"/>
              <a:gd name="connsiteX11" fmla="*/ 815 w 9838"/>
              <a:gd name="connsiteY11" fmla="*/ 1568 h 9991"/>
              <a:gd name="connsiteX12" fmla="*/ 629 w 9838"/>
              <a:gd name="connsiteY12" fmla="*/ 1748 h 9991"/>
              <a:gd name="connsiteX13" fmla="*/ 465 w 9838"/>
              <a:gd name="connsiteY13" fmla="*/ 1945 h 9991"/>
              <a:gd name="connsiteX14" fmla="*/ 326 w 9838"/>
              <a:gd name="connsiteY14" fmla="*/ 2135 h 9991"/>
              <a:gd name="connsiteX15" fmla="*/ 209 w 9838"/>
              <a:gd name="connsiteY15" fmla="*/ 2330 h 9991"/>
              <a:gd name="connsiteX16" fmla="*/ 116 w 9838"/>
              <a:gd name="connsiteY16" fmla="*/ 2537 h 9991"/>
              <a:gd name="connsiteX17" fmla="*/ 69 w 9838"/>
              <a:gd name="connsiteY17" fmla="*/ 2744 h 9991"/>
              <a:gd name="connsiteX18" fmla="*/ 22 w 9838"/>
              <a:gd name="connsiteY18" fmla="*/ 2951 h 9991"/>
              <a:gd name="connsiteX19" fmla="*/ 0 w 9838"/>
              <a:gd name="connsiteY19" fmla="*/ 3158 h 9991"/>
              <a:gd name="connsiteX20" fmla="*/ 0 w 9838"/>
              <a:gd name="connsiteY20" fmla="*/ 3158 h 9991"/>
              <a:gd name="connsiteX21" fmla="*/ 22 w 9838"/>
              <a:gd name="connsiteY21" fmla="*/ 3460 h 9991"/>
              <a:gd name="connsiteX22" fmla="*/ 93 w 9838"/>
              <a:gd name="connsiteY22" fmla="*/ 3732 h 9991"/>
              <a:gd name="connsiteX23" fmla="*/ 186 w 9838"/>
              <a:gd name="connsiteY23" fmla="*/ 4005 h 9991"/>
              <a:gd name="connsiteX24" fmla="*/ 256 w 9838"/>
              <a:gd name="connsiteY24" fmla="*/ 4128 h 9991"/>
              <a:gd name="connsiteX25" fmla="*/ 348 w 9838"/>
              <a:gd name="connsiteY25" fmla="*/ 4258 h 9991"/>
              <a:gd name="connsiteX26" fmla="*/ 442 w 9838"/>
              <a:gd name="connsiteY26" fmla="*/ 4390 h 9991"/>
              <a:gd name="connsiteX27" fmla="*/ 582 w 9838"/>
              <a:gd name="connsiteY27" fmla="*/ 4521 h 9991"/>
              <a:gd name="connsiteX28" fmla="*/ 860 w 9838"/>
              <a:gd name="connsiteY28" fmla="*/ 4800 h 9991"/>
              <a:gd name="connsiteX29" fmla="*/ 1233 w 9838"/>
              <a:gd name="connsiteY29" fmla="*/ 5091 h 9991"/>
              <a:gd name="connsiteX30" fmla="*/ 1675 w 9838"/>
              <a:gd name="connsiteY30" fmla="*/ 5411 h 9991"/>
              <a:gd name="connsiteX31" fmla="*/ 2209 w 9838"/>
              <a:gd name="connsiteY31" fmla="*/ 5760 h 9991"/>
              <a:gd name="connsiteX32" fmla="*/ 2860 w 9838"/>
              <a:gd name="connsiteY32" fmla="*/ 6145 h 9991"/>
              <a:gd name="connsiteX33" fmla="*/ 3605 w 9838"/>
              <a:gd name="connsiteY33" fmla="*/ 6586 h 9991"/>
              <a:gd name="connsiteX34" fmla="*/ 4441 w 9838"/>
              <a:gd name="connsiteY34" fmla="*/ 7084 h 9991"/>
              <a:gd name="connsiteX35" fmla="*/ 6511 w 9838"/>
              <a:gd name="connsiteY35" fmla="*/ 8278 h 9991"/>
              <a:gd name="connsiteX36" fmla="*/ 9117 w 9838"/>
              <a:gd name="connsiteY36" fmla="*/ 9783 h 9991"/>
              <a:gd name="connsiteX37" fmla="*/ 9117 w 9838"/>
              <a:gd name="connsiteY37" fmla="*/ 9783 h 9991"/>
              <a:gd name="connsiteX38" fmla="*/ 9232 w 9838"/>
              <a:gd name="connsiteY38" fmla="*/ 9841 h 9991"/>
              <a:gd name="connsiteX39" fmla="*/ 9371 w 9838"/>
              <a:gd name="connsiteY39" fmla="*/ 9897 h 9991"/>
              <a:gd name="connsiteX40" fmla="*/ 9512 w 9838"/>
              <a:gd name="connsiteY40" fmla="*/ 9933 h 9991"/>
              <a:gd name="connsiteX41" fmla="*/ 9674 w 9838"/>
              <a:gd name="connsiteY41" fmla="*/ 9962 h 9991"/>
              <a:gd name="connsiteX42" fmla="*/ 9838 w 9838"/>
              <a:gd name="connsiteY42" fmla="*/ 9991 h 9991"/>
              <a:gd name="connsiteX0" fmla="*/ 9833 w 9833"/>
              <a:gd name="connsiteY0" fmla="*/ 9971 h 9971"/>
              <a:gd name="connsiteX1" fmla="*/ 3759 w 9833"/>
              <a:gd name="connsiteY1" fmla="*/ 0 h 9971"/>
              <a:gd name="connsiteX2" fmla="*/ 3380 w 9833"/>
              <a:gd name="connsiteY2" fmla="*/ 121 h 9971"/>
              <a:gd name="connsiteX3" fmla="*/ 3025 w 9833"/>
              <a:gd name="connsiteY3" fmla="*/ 262 h 9971"/>
              <a:gd name="connsiteX4" fmla="*/ 2696 w 9833"/>
              <a:gd name="connsiteY4" fmla="*/ 403 h 9971"/>
              <a:gd name="connsiteX5" fmla="*/ 2364 w 9833"/>
              <a:gd name="connsiteY5" fmla="*/ 551 h 9971"/>
              <a:gd name="connsiteX6" fmla="*/ 2056 w 9833"/>
              <a:gd name="connsiteY6" fmla="*/ 705 h 9971"/>
              <a:gd name="connsiteX7" fmla="*/ 1773 w 9833"/>
              <a:gd name="connsiteY7" fmla="*/ 863 h 9971"/>
              <a:gd name="connsiteX8" fmla="*/ 1490 w 9833"/>
              <a:gd name="connsiteY8" fmla="*/ 1034 h 9971"/>
              <a:gd name="connsiteX9" fmla="*/ 1253 w 9833"/>
              <a:gd name="connsiteY9" fmla="*/ 1204 h 9971"/>
              <a:gd name="connsiteX10" fmla="*/ 1015 w 9833"/>
              <a:gd name="connsiteY10" fmla="*/ 1383 h 9971"/>
              <a:gd name="connsiteX11" fmla="*/ 828 w 9833"/>
              <a:gd name="connsiteY11" fmla="*/ 1569 h 9971"/>
              <a:gd name="connsiteX12" fmla="*/ 639 w 9833"/>
              <a:gd name="connsiteY12" fmla="*/ 1750 h 9971"/>
              <a:gd name="connsiteX13" fmla="*/ 473 w 9833"/>
              <a:gd name="connsiteY13" fmla="*/ 1947 h 9971"/>
              <a:gd name="connsiteX14" fmla="*/ 331 w 9833"/>
              <a:gd name="connsiteY14" fmla="*/ 2137 h 9971"/>
              <a:gd name="connsiteX15" fmla="*/ 212 w 9833"/>
              <a:gd name="connsiteY15" fmla="*/ 2332 h 9971"/>
              <a:gd name="connsiteX16" fmla="*/ 118 w 9833"/>
              <a:gd name="connsiteY16" fmla="*/ 2539 h 9971"/>
              <a:gd name="connsiteX17" fmla="*/ 70 w 9833"/>
              <a:gd name="connsiteY17" fmla="*/ 2746 h 9971"/>
              <a:gd name="connsiteX18" fmla="*/ 22 w 9833"/>
              <a:gd name="connsiteY18" fmla="*/ 2954 h 9971"/>
              <a:gd name="connsiteX19" fmla="*/ 0 w 9833"/>
              <a:gd name="connsiteY19" fmla="*/ 3161 h 9971"/>
              <a:gd name="connsiteX20" fmla="*/ 0 w 9833"/>
              <a:gd name="connsiteY20" fmla="*/ 3161 h 9971"/>
              <a:gd name="connsiteX21" fmla="*/ 22 w 9833"/>
              <a:gd name="connsiteY21" fmla="*/ 3463 h 9971"/>
              <a:gd name="connsiteX22" fmla="*/ 95 w 9833"/>
              <a:gd name="connsiteY22" fmla="*/ 3735 h 9971"/>
              <a:gd name="connsiteX23" fmla="*/ 189 w 9833"/>
              <a:gd name="connsiteY23" fmla="*/ 4009 h 9971"/>
              <a:gd name="connsiteX24" fmla="*/ 260 w 9833"/>
              <a:gd name="connsiteY24" fmla="*/ 4132 h 9971"/>
              <a:gd name="connsiteX25" fmla="*/ 354 w 9833"/>
              <a:gd name="connsiteY25" fmla="*/ 4262 h 9971"/>
              <a:gd name="connsiteX26" fmla="*/ 449 w 9833"/>
              <a:gd name="connsiteY26" fmla="*/ 4394 h 9971"/>
              <a:gd name="connsiteX27" fmla="*/ 592 w 9833"/>
              <a:gd name="connsiteY27" fmla="*/ 4525 h 9971"/>
              <a:gd name="connsiteX28" fmla="*/ 874 w 9833"/>
              <a:gd name="connsiteY28" fmla="*/ 4804 h 9971"/>
              <a:gd name="connsiteX29" fmla="*/ 1253 w 9833"/>
              <a:gd name="connsiteY29" fmla="*/ 5096 h 9971"/>
              <a:gd name="connsiteX30" fmla="*/ 1703 w 9833"/>
              <a:gd name="connsiteY30" fmla="*/ 5416 h 9971"/>
              <a:gd name="connsiteX31" fmla="*/ 2245 w 9833"/>
              <a:gd name="connsiteY31" fmla="*/ 5765 h 9971"/>
              <a:gd name="connsiteX32" fmla="*/ 2907 w 9833"/>
              <a:gd name="connsiteY32" fmla="*/ 6151 h 9971"/>
              <a:gd name="connsiteX33" fmla="*/ 3664 w 9833"/>
              <a:gd name="connsiteY33" fmla="*/ 6592 h 9971"/>
              <a:gd name="connsiteX34" fmla="*/ 4514 w 9833"/>
              <a:gd name="connsiteY34" fmla="*/ 7090 h 9971"/>
              <a:gd name="connsiteX35" fmla="*/ 6618 w 9833"/>
              <a:gd name="connsiteY35" fmla="*/ 8285 h 9971"/>
              <a:gd name="connsiteX36" fmla="*/ 9267 w 9833"/>
              <a:gd name="connsiteY36" fmla="*/ 9792 h 9971"/>
              <a:gd name="connsiteX37" fmla="*/ 9267 w 9833"/>
              <a:gd name="connsiteY37" fmla="*/ 9792 h 9971"/>
              <a:gd name="connsiteX38" fmla="*/ 9384 w 9833"/>
              <a:gd name="connsiteY38" fmla="*/ 9850 h 9971"/>
              <a:gd name="connsiteX39" fmla="*/ 9525 w 9833"/>
              <a:gd name="connsiteY39" fmla="*/ 9906 h 9971"/>
              <a:gd name="connsiteX40" fmla="*/ 9669 w 9833"/>
              <a:gd name="connsiteY40" fmla="*/ 9942 h 9971"/>
              <a:gd name="connsiteX41" fmla="*/ 9833 w 9833"/>
              <a:gd name="connsiteY41" fmla="*/ 9971 h 9971"/>
              <a:gd name="connsiteX0" fmla="*/ 9833 w 9833"/>
              <a:gd name="connsiteY0" fmla="*/ 9971 h 9971"/>
              <a:gd name="connsiteX1" fmla="*/ 3823 w 9833"/>
              <a:gd name="connsiteY1" fmla="*/ 0 h 9971"/>
              <a:gd name="connsiteX2" fmla="*/ 3437 w 9833"/>
              <a:gd name="connsiteY2" fmla="*/ 121 h 9971"/>
              <a:gd name="connsiteX3" fmla="*/ 3076 w 9833"/>
              <a:gd name="connsiteY3" fmla="*/ 263 h 9971"/>
              <a:gd name="connsiteX4" fmla="*/ 2742 w 9833"/>
              <a:gd name="connsiteY4" fmla="*/ 404 h 9971"/>
              <a:gd name="connsiteX5" fmla="*/ 2404 w 9833"/>
              <a:gd name="connsiteY5" fmla="*/ 553 h 9971"/>
              <a:gd name="connsiteX6" fmla="*/ 2091 w 9833"/>
              <a:gd name="connsiteY6" fmla="*/ 707 h 9971"/>
              <a:gd name="connsiteX7" fmla="*/ 1803 w 9833"/>
              <a:gd name="connsiteY7" fmla="*/ 866 h 9971"/>
              <a:gd name="connsiteX8" fmla="*/ 1515 w 9833"/>
              <a:gd name="connsiteY8" fmla="*/ 1037 h 9971"/>
              <a:gd name="connsiteX9" fmla="*/ 1274 w 9833"/>
              <a:gd name="connsiteY9" fmla="*/ 1208 h 9971"/>
              <a:gd name="connsiteX10" fmla="*/ 1032 w 9833"/>
              <a:gd name="connsiteY10" fmla="*/ 1387 h 9971"/>
              <a:gd name="connsiteX11" fmla="*/ 842 w 9833"/>
              <a:gd name="connsiteY11" fmla="*/ 1574 h 9971"/>
              <a:gd name="connsiteX12" fmla="*/ 650 w 9833"/>
              <a:gd name="connsiteY12" fmla="*/ 1755 h 9971"/>
              <a:gd name="connsiteX13" fmla="*/ 481 w 9833"/>
              <a:gd name="connsiteY13" fmla="*/ 1953 h 9971"/>
              <a:gd name="connsiteX14" fmla="*/ 337 w 9833"/>
              <a:gd name="connsiteY14" fmla="*/ 2143 h 9971"/>
              <a:gd name="connsiteX15" fmla="*/ 216 w 9833"/>
              <a:gd name="connsiteY15" fmla="*/ 2339 h 9971"/>
              <a:gd name="connsiteX16" fmla="*/ 120 w 9833"/>
              <a:gd name="connsiteY16" fmla="*/ 2546 h 9971"/>
              <a:gd name="connsiteX17" fmla="*/ 71 w 9833"/>
              <a:gd name="connsiteY17" fmla="*/ 2754 h 9971"/>
              <a:gd name="connsiteX18" fmla="*/ 22 w 9833"/>
              <a:gd name="connsiteY18" fmla="*/ 2963 h 9971"/>
              <a:gd name="connsiteX19" fmla="*/ 0 w 9833"/>
              <a:gd name="connsiteY19" fmla="*/ 3170 h 9971"/>
              <a:gd name="connsiteX20" fmla="*/ 0 w 9833"/>
              <a:gd name="connsiteY20" fmla="*/ 3170 h 9971"/>
              <a:gd name="connsiteX21" fmla="*/ 22 w 9833"/>
              <a:gd name="connsiteY21" fmla="*/ 3473 h 9971"/>
              <a:gd name="connsiteX22" fmla="*/ 97 w 9833"/>
              <a:gd name="connsiteY22" fmla="*/ 3746 h 9971"/>
              <a:gd name="connsiteX23" fmla="*/ 192 w 9833"/>
              <a:gd name="connsiteY23" fmla="*/ 4021 h 9971"/>
              <a:gd name="connsiteX24" fmla="*/ 264 w 9833"/>
              <a:gd name="connsiteY24" fmla="*/ 4144 h 9971"/>
              <a:gd name="connsiteX25" fmla="*/ 360 w 9833"/>
              <a:gd name="connsiteY25" fmla="*/ 4274 h 9971"/>
              <a:gd name="connsiteX26" fmla="*/ 457 w 9833"/>
              <a:gd name="connsiteY26" fmla="*/ 4407 h 9971"/>
              <a:gd name="connsiteX27" fmla="*/ 602 w 9833"/>
              <a:gd name="connsiteY27" fmla="*/ 4538 h 9971"/>
              <a:gd name="connsiteX28" fmla="*/ 889 w 9833"/>
              <a:gd name="connsiteY28" fmla="*/ 4818 h 9971"/>
              <a:gd name="connsiteX29" fmla="*/ 1274 w 9833"/>
              <a:gd name="connsiteY29" fmla="*/ 5111 h 9971"/>
              <a:gd name="connsiteX30" fmla="*/ 1732 w 9833"/>
              <a:gd name="connsiteY30" fmla="*/ 5432 h 9971"/>
              <a:gd name="connsiteX31" fmla="*/ 2283 w 9833"/>
              <a:gd name="connsiteY31" fmla="*/ 5782 h 9971"/>
              <a:gd name="connsiteX32" fmla="*/ 2956 w 9833"/>
              <a:gd name="connsiteY32" fmla="*/ 6169 h 9971"/>
              <a:gd name="connsiteX33" fmla="*/ 3726 w 9833"/>
              <a:gd name="connsiteY33" fmla="*/ 6611 h 9971"/>
              <a:gd name="connsiteX34" fmla="*/ 4591 w 9833"/>
              <a:gd name="connsiteY34" fmla="*/ 7111 h 9971"/>
              <a:gd name="connsiteX35" fmla="*/ 6730 w 9833"/>
              <a:gd name="connsiteY35" fmla="*/ 8309 h 9971"/>
              <a:gd name="connsiteX36" fmla="*/ 9424 w 9833"/>
              <a:gd name="connsiteY36" fmla="*/ 9820 h 9971"/>
              <a:gd name="connsiteX37" fmla="*/ 9424 w 9833"/>
              <a:gd name="connsiteY37" fmla="*/ 9820 h 9971"/>
              <a:gd name="connsiteX38" fmla="*/ 9543 w 9833"/>
              <a:gd name="connsiteY38" fmla="*/ 9879 h 9971"/>
              <a:gd name="connsiteX39" fmla="*/ 9687 w 9833"/>
              <a:gd name="connsiteY39" fmla="*/ 9935 h 9971"/>
              <a:gd name="connsiteX40" fmla="*/ 9833 w 9833"/>
              <a:gd name="connsiteY40" fmla="*/ 9971 h 9971"/>
              <a:gd name="connsiteX0" fmla="*/ 9852 w 9852"/>
              <a:gd name="connsiteY0" fmla="*/ 9964 h 9964"/>
              <a:gd name="connsiteX1" fmla="*/ 3888 w 9852"/>
              <a:gd name="connsiteY1" fmla="*/ 0 h 9964"/>
              <a:gd name="connsiteX2" fmla="*/ 3495 w 9852"/>
              <a:gd name="connsiteY2" fmla="*/ 121 h 9964"/>
              <a:gd name="connsiteX3" fmla="*/ 3128 w 9852"/>
              <a:gd name="connsiteY3" fmla="*/ 264 h 9964"/>
              <a:gd name="connsiteX4" fmla="*/ 2789 w 9852"/>
              <a:gd name="connsiteY4" fmla="*/ 405 h 9964"/>
              <a:gd name="connsiteX5" fmla="*/ 2445 w 9852"/>
              <a:gd name="connsiteY5" fmla="*/ 555 h 9964"/>
              <a:gd name="connsiteX6" fmla="*/ 2127 w 9852"/>
              <a:gd name="connsiteY6" fmla="*/ 709 h 9964"/>
              <a:gd name="connsiteX7" fmla="*/ 1834 w 9852"/>
              <a:gd name="connsiteY7" fmla="*/ 869 h 9964"/>
              <a:gd name="connsiteX8" fmla="*/ 1541 w 9852"/>
              <a:gd name="connsiteY8" fmla="*/ 1040 h 9964"/>
              <a:gd name="connsiteX9" fmla="*/ 1296 w 9852"/>
              <a:gd name="connsiteY9" fmla="*/ 1212 h 9964"/>
              <a:gd name="connsiteX10" fmla="*/ 1050 w 9852"/>
              <a:gd name="connsiteY10" fmla="*/ 1391 h 9964"/>
              <a:gd name="connsiteX11" fmla="*/ 856 w 9852"/>
              <a:gd name="connsiteY11" fmla="*/ 1579 h 9964"/>
              <a:gd name="connsiteX12" fmla="*/ 661 w 9852"/>
              <a:gd name="connsiteY12" fmla="*/ 1760 h 9964"/>
              <a:gd name="connsiteX13" fmla="*/ 489 w 9852"/>
              <a:gd name="connsiteY13" fmla="*/ 1959 h 9964"/>
              <a:gd name="connsiteX14" fmla="*/ 343 w 9852"/>
              <a:gd name="connsiteY14" fmla="*/ 2149 h 9964"/>
              <a:gd name="connsiteX15" fmla="*/ 220 w 9852"/>
              <a:gd name="connsiteY15" fmla="*/ 2346 h 9964"/>
              <a:gd name="connsiteX16" fmla="*/ 122 w 9852"/>
              <a:gd name="connsiteY16" fmla="*/ 2553 h 9964"/>
              <a:gd name="connsiteX17" fmla="*/ 72 w 9852"/>
              <a:gd name="connsiteY17" fmla="*/ 2762 h 9964"/>
              <a:gd name="connsiteX18" fmla="*/ 22 w 9852"/>
              <a:gd name="connsiteY18" fmla="*/ 2972 h 9964"/>
              <a:gd name="connsiteX19" fmla="*/ 0 w 9852"/>
              <a:gd name="connsiteY19" fmla="*/ 3179 h 9964"/>
              <a:gd name="connsiteX20" fmla="*/ 0 w 9852"/>
              <a:gd name="connsiteY20" fmla="*/ 3179 h 9964"/>
              <a:gd name="connsiteX21" fmla="*/ 22 w 9852"/>
              <a:gd name="connsiteY21" fmla="*/ 3483 h 9964"/>
              <a:gd name="connsiteX22" fmla="*/ 99 w 9852"/>
              <a:gd name="connsiteY22" fmla="*/ 3757 h 9964"/>
              <a:gd name="connsiteX23" fmla="*/ 195 w 9852"/>
              <a:gd name="connsiteY23" fmla="*/ 4033 h 9964"/>
              <a:gd name="connsiteX24" fmla="*/ 268 w 9852"/>
              <a:gd name="connsiteY24" fmla="*/ 4156 h 9964"/>
              <a:gd name="connsiteX25" fmla="*/ 366 w 9852"/>
              <a:gd name="connsiteY25" fmla="*/ 4286 h 9964"/>
              <a:gd name="connsiteX26" fmla="*/ 465 w 9852"/>
              <a:gd name="connsiteY26" fmla="*/ 4420 h 9964"/>
              <a:gd name="connsiteX27" fmla="*/ 612 w 9852"/>
              <a:gd name="connsiteY27" fmla="*/ 4551 h 9964"/>
              <a:gd name="connsiteX28" fmla="*/ 904 w 9852"/>
              <a:gd name="connsiteY28" fmla="*/ 4832 h 9964"/>
              <a:gd name="connsiteX29" fmla="*/ 1296 w 9852"/>
              <a:gd name="connsiteY29" fmla="*/ 5126 h 9964"/>
              <a:gd name="connsiteX30" fmla="*/ 1761 w 9852"/>
              <a:gd name="connsiteY30" fmla="*/ 5448 h 9964"/>
              <a:gd name="connsiteX31" fmla="*/ 2322 w 9852"/>
              <a:gd name="connsiteY31" fmla="*/ 5799 h 9964"/>
              <a:gd name="connsiteX32" fmla="*/ 3006 w 9852"/>
              <a:gd name="connsiteY32" fmla="*/ 6187 h 9964"/>
              <a:gd name="connsiteX33" fmla="*/ 3789 w 9852"/>
              <a:gd name="connsiteY33" fmla="*/ 6630 h 9964"/>
              <a:gd name="connsiteX34" fmla="*/ 4669 w 9852"/>
              <a:gd name="connsiteY34" fmla="*/ 7132 h 9964"/>
              <a:gd name="connsiteX35" fmla="*/ 6844 w 9852"/>
              <a:gd name="connsiteY35" fmla="*/ 8333 h 9964"/>
              <a:gd name="connsiteX36" fmla="*/ 9584 w 9852"/>
              <a:gd name="connsiteY36" fmla="*/ 9849 h 9964"/>
              <a:gd name="connsiteX37" fmla="*/ 9584 w 9852"/>
              <a:gd name="connsiteY37" fmla="*/ 9849 h 9964"/>
              <a:gd name="connsiteX38" fmla="*/ 9705 w 9852"/>
              <a:gd name="connsiteY38" fmla="*/ 9908 h 9964"/>
              <a:gd name="connsiteX39" fmla="*/ 9852 w 9852"/>
              <a:gd name="connsiteY39" fmla="*/ 9964 h 9964"/>
              <a:gd name="connsiteX0" fmla="*/ 9851 w 9851"/>
              <a:gd name="connsiteY0" fmla="*/ 9944 h 9944"/>
              <a:gd name="connsiteX1" fmla="*/ 3946 w 9851"/>
              <a:gd name="connsiteY1" fmla="*/ 0 h 9944"/>
              <a:gd name="connsiteX2" fmla="*/ 3548 w 9851"/>
              <a:gd name="connsiteY2" fmla="*/ 121 h 9944"/>
              <a:gd name="connsiteX3" fmla="*/ 3175 w 9851"/>
              <a:gd name="connsiteY3" fmla="*/ 265 h 9944"/>
              <a:gd name="connsiteX4" fmla="*/ 2831 w 9851"/>
              <a:gd name="connsiteY4" fmla="*/ 406 h 9944"/>
              <a:gd name="connsiteX5" fmla="*/ 2482 w 9851"/>
              <a:gd name="connsiteY5" fmla="*/ 557 h 9944"/>
              <a:gd name="connsiteX6" fmla="*/ 2159 w 9851"/>
              <a:gd name="connsiteY6" fmla="*/ 712 h 9944"/>
              <a:gd name="connsiteX7" fmla="*/ 1862 w 9851"/>
              <a:gd name="connsiteY7" fmla="*/ 872 h 9944"/>
              <a:gd name="connsiteX8" fmla="*/ 1564 w 9851"/>
              <a:gd name="connsiteY8" fmla="*/ 1044 h 9944"/>
              <a:gd name="connsiteX9" fmla="*/ 1315 w 9851"/>
              <a:gd name="connsiteY9" fmla="*/ 1216 h 9944"/>
              <a:gd name="connsiteX10" fmla="*/ 1066 w 9851"/>
              <a:gd name="connsiteY10" fmla="*/ 1396 h 9944"/>
              <a:gd name="connsiteX11" fmla="*/ 869 w 9851"/>
              <a:gd name="connsiteY11" fmla="*/ 1585 h 9944"/>
              <a:gd name="connsiteX12" fmla="*/ 671 w 9851"/>
              <a:gd name="connsiteY12" fmla="*/ 1766 h 9944"/>
              <a:gd name="connsiteX13" fmla="*/ 496 w 9851"/>
              <a:gd name="connsiteY13" fmla="*/ 1966 h 9944"/>
              <a:gd name="connsiteX14" fmla="*/ 348 w 9851"/>
              <a:gd name="connsiteY14" fmla="*/ 2157 h 9944"/>
              <a:gd name="connsiteX15" fmla="*/ 223 w 9851"/>
              <a:gd name="connsiteY15" fmla="*/ 2354 h 9944"/>
              <a:gd name="connsiteX16" fmla="*/ 124 w 9851"/>
              <a:gd name="connsiteY16" fmla="*/ 2562 h 9944"/>
              <a:gd name="connsiteX17" fmla="*/ 73 w 9851"/>
              <a:gd name="connsiteY17" fmla="*/ 2772 h 9944"/>
              <a:gd name="connsiteX18" fmla="*/ 22 w 9851"/>
              <a:gd name="connsiteY18" fmla="*/ 2983 h 9944"/>
              <a:gd name="connsiteX19" fmla="*/ 0 w 9851"/>
              <a:gd name="connsiteY19" fmla="*/ 3190 h 9944"/>
              <a:gd name="connsiteX20" fmla="*/ 0 w 9851"/>
              <a:gd name="connsiteY20" fmla="*/ 3190 h 9944"/>
              <a:gd name="connsiteX21" fmla="*/ 22 w 9851"/>
              <a:gd name="connsiteY21" fmla="*/ 3496 h 9944"/>
              <a:gd name="connsiteX22" fmla="*/ 100 w 9851"/>
              <a:gd name="connsiteY22" fmla="*/ 3771 h 9944"/>
              <a:gd name="connsiteX23" fmla="*/ 198 w 9851"/>
              <a:gd name="connsiteY23" fmla="*/ 4048 h 9944"/>
              <a:gd name="connsiteX24" fmla="*/ 272 w 9851"/>
              <a:gd name="connsiteY24" fmla="*/ 4171 h 9944"/>
              <a:gd name="connsiteX25" fmla="*/ 371 w 9851"/>
              <a:gd name="connsiteY25" fmla="*/ 4301 h 9944"/>
              <a:gd name="connsiteX26" fmla="*/ 472 w 9851"/>
              <a:gd name="connsiteY26" fmla="*/ 4436 h 9944"/>
              <a:gd name="connsiteX27" fmla="*/ 621 w 9851"/>
              <a:gd name="connsiteY27" fmla="*/ 4567 h 9944"/>
              <a:gd name="connsiteX28" fmla="*/ 918 w 9851"/>
              <a:gd name="connsiteY28" fmla="*/ 4849 h 9944"/>
              <a:gd name="connsiteX29" fmla="*/ 1315 w 9851"/>
              <a:gd name="connsiteY29" fmla="*/ 5145 h 9944"/>
              <a:gd name="connsiteX30" fmla="*/ 1787 w 9851"/>
              <a:gd name="connsiteY30" fmla="*/ 5468 h 9944"/>
              <a:gd name="connsiteX31" fmla="*/ 2357 w 9851"/>
              <a:gd name="connsiteY31" fmla="*/ 5820 h 9944"/>
              <a:gd name="connsiteX32" fmla="*/ 3051 w 9851"/>
              <a:gd name="connsiteY32" fmla="*/ 6209 h 9944"/>
              <a:gd name="connsiteX33" fmla="*/ 3846 w 9851"/>
              <a:gd name="connsiteY33" fmla="*/ 6654 h 9944"/>
              <a:gd name="connsiteX34" fmla="*/ 4739 w 9851"/>
              <a:gd name="connsiteY34" fmla="*/ 7158 h 9944"/>
              <a:gd name="connsiteX35" fmla="*/ 6947 w 9851"/>
              <a:gd name="connsiteY35" fmla="*/ 8363 h 9944"/>
              <a:gd name="connsiteX36" fmla="*/ 9728 w 9851"/>
              <a:gd name="connsiteY36" fmla="*/ 9885 h 9944"/>
              <a:gd name="connsiteX37" fmla="*/ 9728 w 9851"/>
              <a:gd name="connsiteY37" fmla="*/ 9885 h 9944"/>
              <a:gd name="connsiteX38" fmla="*/ 9851 w 9851"/>
              <a:gd name="connsiteY38" fmla="*/ 9944 h 9944"/>
              <a:gd name="connsiteX0" fmla="*/ 9875 w 9875"/>
              <a:gd name="connsiteY0" fmla="*/ 9941 h 9941"/>
              <a:gd name="connsiteX1" fmla="*/ 4006 w 9875"/>
              <a:gd name="connsiteY1" fmla="*/ 0 h 9941"/>
              <a:gd name="connsiteX2" fmla="*/ 3602 w 9875"/>
              <a:gd name="connsiteY2" fmla="*/ 122 h 9941"/>
              <a:gd name="connsiteX3" fmla="*/ 3223 w 9875"/>
              <a:gd name="connsiteY3" fmla="*/ 266 h 9941"/>
              <a:gd name="connsiteX4" fmla="*/ 2874 w 9875"/>
              <a:gd name="connsiteY4" fmla="*/ 408 h 9941"/>
              <a:gd name="connsiteX5" fmla="*/ 2520 w 9875"/>
              <a:gd name="connsiteY5" fmla="*/ 560 h 9941"/>
              <a:gd name="connsiteX6" fmla="*/ 2192 w 9875"/>
              <a:gd name="connsiteY6" fmla="*/ 716 h 9941"/>
              <a:gd name="connsiteX7" fmla="*/ 1890 w 9875"/>
              <a:gd name="connsiteY7" fmla="*/ 877 h 9941"/>
              <a:gd name="connsiteX8" fmla="*/ 1588 w 9875"/>
              <a:gd name="connsiteY8" fmla="*/ 1050 h 9941"/>
              <a:gd name="connsiteX9" fmla="*/ 1335 w 9875"/>
              <a:gd name="connsiteY9" fmla="*/ 1223 h 9941"/>
              <a:gd name="connsiteX10" fmla="*/ 1082 w 9875"/>
              <a:gd name="connsiteY10" fmla="*/ 1404 h 9941"/>
              <a:gd name="connsiteX11" fmla="*/ 882 w 9875"/>
              <a:gd name="connsiteY11" fmla="*/ 1594 h 9941"/>
              <a:gd name="connsiteX12" fmla="*/ 681 w 9875"/>
              <a:gd name="connsiteY12" fmla="*/ 1776 h 9941"/>
              <a:gd name="connsiteX13" fmla="*/ 504 w 9875"/>
              <a:gd name="connsiteY13" fmla="*/ 1977 h 9941"/>
              <a:gd name="connsiteX14" fmla="*/ 353 w 9875"/>
              <a:gd name="connsiteY14" fmla="*/ 2169 h 9941"/>
              <a:gd name="connsiteX15" fmla="*/ 226 w 9875"/>
              <a:gd name="connsiteY15" fmla="*/ 2367 h 9941"/>
              <a:gd name="connsiteX16" fmla="*/ 126 w 9875"/>
              <a:gd name="connsiteY16" fmla="*/ 2576 h 9941"/>
              <a:gd name="connsiteX17" fmla="*/ 74 w 9875"/>
              <a:gd name="connsiteY17" fmla="*/ 2788 h 9941"/>
              <a:gd name="connsiteX18" fmla="*/ 22 w 9875"/>
              <a:gd name="connsiteY18" fmla="*/ 3000 h 9941"/>
              <a:gd name="connsiteX19" fmla="*/ 0 w 9875"/>
              <a:gd name="connsiteY19" fmla="*/ 3208 h 9941"/>
              <a:gd name="connsiteX20" fmla="*/ 0 w 9875"/>
              <a:gd name="connsiteY20" fmla="*/ 3208 h 9941"/>
              <a:gd name="connsiteX21" fmla="*/ 22 w 9875"/>
              <a:gd name="connsiteY21" fmla="*/ 3516 h 9941"/>
              <a:gd name="connsiteX22" fmla="*/ 102 w 9875"/>
              <a:gd name="connsiteY22" fmla="*/ 3792 h 9941"/>
              <a:gd name="connsiteX23" fmla="*/ 201 w 9875"/>
              <a:gd name="connsiteY23" fmla="*/ 4071 h 9941"/>
              <a:gd name="connsiteX24" fmla="*/ 276 w 9875"/>
              <a:gd name="connsiteY24" fmla="*/ 4194 h 9941"/>
              <a:gd name="connsiteX25" fmla="*/ 377 w 9875"/>
              <a:gd name="connsiteY25" fmla="*/ 4325 h 9941"/>
              <a:gd name="connsiteX26" fmla="*/ 479 w 9875"/>
              <a:gd name="connsiteY26" fmla="*/ 4461 h 9941"/>
              <a:gd name="connsiteX27" fmla="*/ 630 w 9875"/>
              <a:gd name="connsiteY27" fmla="*/ 4593 h 9941"/>
              <a:gd name="connsiteX28" fmla="*/ 932 w 9875"/>
              <a:gd name="connsiteY28" fmla="*/ 4876 h 9941"/>
              <a:gd name="connsiteX29" fmla="*/ 1335 w 9875"/>
              <a:gd name="connsiteY29" fmla="*/ 5174 h 9941"/>
              <a:gd name="connsiteX30" fmla="*/ 1814 w 9875"/>
              <a:gd name="connsiteY30" fmla="*/ 5499 h 9941"/>
              <a:gd name="connsiteX31" fmla="*/ 2393 w 9875"/>
              <a:gd name="connsiteY31" fmla="*/ 5853 h 9941"/>
              <a:gd name="connsiteX32" fmla="*/ 3097 w 9875"/>
              <a:gd name="connsiteY32" fmla="*/ 6244 h 9941"/>
              <a:gd name="connsiteX33" fmla="*/ 3904 w 9875"/>
              <a:gd name="connsiteY33" fmla="*/ 6691 h 9941"/>
              <a:gd name="connsiteX34" fmla="*/ 4811 w 9875"/>
              <a:gd name="connsiteY34" fmla="*/ 7198 h 9941"/>
              <a:gd name="connsiteX35" fmla="*/ 7052 w 9875"/>
              <a:gd name="connsiteY35" fmla="*/ 8410 h 9941"/>
              <a:gd name="connsiteX36" fmla="*/ 9875 w 9875"/>
              <a:gd name="connsiteY36" fmla="*/ 9941 h 9941"/>
              <a:gd name="connsiteX37" fmla="*/ 9875 w 9875"/>
              <a:gd name="connsiteY37" fmla="*/ 9941 h 9941"/>
              <a:gd name="connsiteX0" fmla="*/ 10000 w 10000"/>
              <a:gd name="connsiteY0" fmla="*/ 10000 h 10000"/>
              <a:gd name="connsiteX1" fmla="*/ 4057 w 10000"/>
              <a:gd name="connsiteY1" fmla="*/ 0 h 10000"/>
              <a:gd name="connsiteX2" fmla="*/ 3648 w 10000"/>
              <a:gd name="connsiteY2" fmla="*/ 123 h 10000"/>
              <a:gd name="connsiteX3" fmla="*/ 3264 w 10000"/>
              <a:gd name="connsiteY3" fmla="*/ 268 h 10000"/>
              <a:gd name="connsiteX4" fmla="*/ 2910 w 10000"/>
              <a:gd name="connsiteY4" fmla="*/ 410 h 10000"/>
              <a:gd name="connsiteX5" fmla="*/ 2552 w 10000"/>
              <a:gd name="connsiteY5" fmla="*/ 563 h 10000"/>
              <a:gd name="connsiteX6" fmla="*/ 2220 w 10000"/>
              <a:gd name="connsiteY6" fmla="*/ 720 h 10000"/>
              <a:gd name="connsiteX7" fmla="*/ 1914 w 10000"/>
              <a:gd name="connsiteY7" fmla="*/ 882 h 10000"/>
              <a:gd name="connsiteX8" fmla="*/ 1608 w 10000"/>
              <a:gd name="connsiteY8" fmla="*/ 1056 h 10000"/>
              <a:gd name="connsiteX9" fmla="*/ 1352 w 10000"/>
              <a:gd name="connsiteY9" fmla="*/ 1230 h 10000"/>
              <a:gd name="connsiteX10" fmla="*/ 1096 w 10000"/>
              <a:gd name="connsiteY10" fmla="*/ 1412 h 10000"/>
              <a:gd name="connsiteX11" fmla="*/ 893 w 10000"/>
              <a:gd name="connsiteY11" fmla="*/ 1603 h 10000"/>
              <a:gd name="connsiteX12" fmla="*/ 690 w 10000"/>
              <a:gd name="connsiteY12" fmla="*/ 1787 h 10000"/>
              <a:gd name="connsiteX13" fmla="*/ 510 w 10000"/>
              <a:gd name="connsiteY13" fmla="*/ 1989 h 10000"/>
              <a:gd name="connsiteX14" fmla="*/ 357 w 10000"/>
              <a:gd name="connsiteY14" fmla="*/ 2182 h 10000"/>
              <a:gd name="connsiteX15" fmla="*/ 229 w 10000"/>
              <a:gd name="connsiteY15" fmla="*/ 2381 h 10000"/>
              <a:gd name="connsiteX16" fmla="*/ 128 w 10000"/>
              <a:gd name="connsiteY16" fmla="*/ 2591 h 10000"/>
              <a:gd name="connsiteX17" fmla="*/ 75 w 10000"/>
              <a:gd name="connsiteY17" fmla="*/ 2805 h 10000"/>
              <a:gd name="connsiteX18" fmla="*/ 22 w 10000"/>
              <a:gd name="connsiteY18" fmla="*/ 3018 h 10000"/>
              <a:gd name="connsiteX19" fmla="*/ 0 w 10000"/>
              <a:gd name="connsiteY19" fmla="*/ 3227 h 10000"/>
              <a:gd name="connsiteX20" fmla="*/ 0 w 10000"/>
              <a:gd name="connsiteY20" fmla="*/ 3227 h 10000"/>
              <a:gd name="connsiteX21" fmla="*/ 22 w 10000"/>
              <a:gd name="connsiteY21" fmla="*/ 3537 h 10000"/>
              <a:gd name="connsiteX22" fmla="*/ 103 w 10000"/>
              <a:gd name="connsiteY22" fmla="*/ 3815 h 10000"/>
              <a:gd name="connsiteX23" fmla="*/ 204 w 10000"/>
              <a:gd name="connsiteY23" fmla="*/ 4095 h 10000"/>
              <a:gd name="connsiteX24" fmla="*/ 279 w 10000"/>
              <a:gd name="connsiteY24" fmla="*/ 4219 h 10000"/>
              <a:gd name="connsiteX25" fmla="*/ 382 w 10000"/>
              <a:gd name="connsiteY25" fmla="*/ 4351 h 10000"/>
              <a:gd name="connsiteX26" fmla="*/ 485 w 10000"/>
              <a:gd name="connsiteY26" fmla="*/ 4487 h 10000"/>
              <a:gd name="connsiteX27" fmla="*/ 638 w 10000"/>
              <a:gd name="connsiteY27" fmla="*/ 4620 h 10000"/>
              <a:gd name="connsiteX28" fmla="*/ 944 w 10000"/>
              <a:gd name="connsiteY28" fmla="*/ 4905 h 10000"/>
              <a:gd name="connsiteX29" fmla="*/ 1352 w 10000"/>
              <a:gd name="connsiteY29" fmla="*/ 5205 h 10000"/>
              <a:gd name="connsiteX30" fmla="*/ 1837 w 10000"/>
              <a:gd name="connsiteY30" fmla="*/ 5532 h 10000"/>
              <a:gd name="connsiteX31" fmla="*/ 2423 w 10000"/>
              <a:gd name="connsiteY31" fmla="*/ 5888 h 10000"/>
              <a:gd name="connsiteX32" fmla="*/ 3136 w 10000"/>
              <a:gd name="connsiteY32" fmla="*/ 6281 h 10000"/>
              <a:gd name="connsiteX33" fmla="*/ 3953 w 10000"/>
              <a:gd name="connsiteY33" fmla="*/ 6731 h 10000"/>
              <a:gd name="connsiteX34" fmla="*/ 4872 w 10000"/>
              <a:gd name="connsiteY34" fmla="*/ 7241 h 10000"/>
              <a:gd name="connsiteX35" fmla="*/ 7141 w 10000"/>
              <a:gd name="connsiteY35" fmla="*/ 8460 h 10000"/>
              <a:gd name="connsiteX36" fmla="*/ 10000 w 10000"/>
              <a:gd name="connsiteY36" fmla="*/ 10000 h 10000"/>
              <a:gd name="connsiteX0" fmla="*/ 7141 w 7141"/>
              <a:gd name="connsiteY0" fmla="*/ 8460 h 8460"/>
              <a:gd name="connsiteX1" fmla="*/ 4057 w 7141"/>
              <a:gd name="connsiteY1" fmla="*/ 0 h 8460"/>
              <a:gd name="connsiteX2" fmla="*/ 3648 w 7141"/>
              <a:gd name="connsiteY2" fmla="*/ 123 h 8460"/>
              <a:gd name="connsiteX3" fmla="*/ 3264 w 7141"/>
              <a:gd name="connsiteY3" fmla="*/ 268 h 8460"/>
              <a:gd name="connsiteX4" fmla="*/ 2910 w 7141"/>
              <a:gd name="connsiteY4" fmla="*/ 410 h 8460"/>
              <a:gd name="connsiteX5" fmla="*/ 2552 w 7141"/>
              <a:gd name="connsiteY5" fmla="*/ 563 h 8460"/>
              <a:gd name="connsiteX6" fmla="*/ 2220 w 7141"/>
              <a:gd name="connsiteY6" fmla="*/ 720 h 8460"/>
              <a:gd name="connsiteX7" fmla="*/ 1914 w 7141"/>
              <a:gd name="connsiteY7" fmla="*/ 882 h 8460"/>
              <a:gd name="connsiteX8" fmla="*/ 1608 w 7141"/>
              <a:gd name="connsiteY8" fmla="*/ 1056 h 8460"/>
              <a:gd name="connsiteX9" fmla="*/ 1352 w 7141"/>
              <a:gd name="connsiteY9" fmla="*/ 1230 h 8460"/>
              <a:gd name="connsiteX10" fmla="*/ 1096 w 7141"/>
              <a:gd name="connsiteY10" fmla="*/ 1412 h 8460"/>
              <a:gd name="connsiteX11" fmla="*/ 893 w 7141"/>
              <a:gd name="connsiteY11" fmla="*/ 1603 h 8460"/>
              <a:gd name="connsiteX12" fmla="*/ 690 w 7141"/>
              <a:gd name="connsiteY12" fmla="*/ 1787 h 8460"/>
              <a:gd name="connsiteX13" fmla="*/ 510 w 7141"/>
              <a:gd name="connsiteY13" fmla="*/ 1989 h 8460"/>
              <a:gd name="connsiteX14" fmla="*/ 357 w 7141"/>
              <a:gd name="connsiteY14" fmla="*/ 2182 h 8460"/>
              <a:gd name="connsiteX15" fmla="*/ 229 w 7141"/>
              <a:gd name="connsiteY15" fmla="*/ 2381 h 8460"/>
              <a:gd name="connsiteX16" fmla="*/ 128 w 7141"/>
              <a:gd name="connsiteY16" fmla="*/ 2591 h 8460"/>
              <a:gd name="connsiteX17" fmla="*/ 75 w 7141"/>
              <a:gd name="connsiteY17" fmla="*/ 2805 h 8460"/>
              <a:gd name="connsiteX18" fmla="*/ 22 w 7141"/>
              <a:gd name="connsiteY18" fmla="*/ 3018 h 8460"/>
              <a:gd name="connsiteX19" fmla="*/ 0 w 7141"/>
              <a:gd name="connsiteY19" fmla="*/ 3227 h 8460"/>
              <a:gd name="connsiteX20" fmla="*/ 0 w 7141"/>
              <a:gd name="connsiteY20" fmla="*/ 3227 h 8460"/>
              <a:gd name="connsiteX21" fmla="*/ 22 w 7141"/>
              <a:gd name="connsiteY21" fmla="*/ 3537 h 8460"/>
              <a:gd name="connsiteX22" fmla="*/ 103 w 7141"/>
              <a:gd name="connsiteY22" fmla="*/ 3815 h 8460"/>
              <a:gd name="connsiteX23" fmla="*/ 204 w 7141"/>
              <a:gd name="connsiteY23" fmla="*/ 4095 h 8460"/>
              <a:gd name="connsiteX24" fmla="*/ 279 w 7141"/>
              <a:gd name="connsiteY24" fmla="*/ 4219 h 8460"/>
              <a:gd name="connsiteX25" fmla="*/ 382 w 7141"/>
              <a:gd name="connsiteY25" fmla="*/ 4351 h 8460"/>
              <a:gd name="connsiteX26" fmla="*/ 485 w 7141"/>
              <a:gd name="connsiteY26" fmla="*/ 4487 h 8460"/>
              <a:gd name="connsiteX27" fmla="*/ 638 w 7141"/>
              <a:gd name="connsiteY27" fmla="*/ 4620 h 8460"/>
              <a:gd name="connsiteX28" fmla="*/ 944 w 7141"/>
              <a:gd name="connsiteY28" fmla="*/ 4905 h 8460"/>
              <a:gd name="connsiteX29" fmla="*/ 1352 w 7141"/>
              <a:gd name="connsiteY29" fmla="*/ 5205 h 8460"/>
              <a:gd name="connsiteX30" fmla="*/ 1837 w 7141"/>
              <a:gd name="connsiteY30" fmla="*/ 5532 h 8460"/>
              <a:gd name="connsiteX31" fmla="*/ 2423 w 7141"/>
              <a:gd name="connsiteY31" fmla="*/ 5888 h 8460"/>
              <a:gd name="connsiteX32" fmla="*/ 3136 w 7141"/>
              <a:gd name="connsiteY32" fmla="*/ 6281 h 8460"/>
              <a:gd name="connsiteX33" fmla="*/ 3953 w 7141"/>
              <a:gd name="connsiteY33" fmla="*/ 6731 h 8460"/>
              <a:gd name="connsiteX34" fmla="*/ 4872 w 7141"/>
              <a:gd name="connsiteY34" fmla="*/ 7241 h 8460"/>
              <a:gd name="connsiteX35" fmla="*/ 7141 w 7141"/>
              <a:gd name="connsiteY35" fmla="*/ 8460 h 8460"/>
              <a:gd name="connsiteX0" fmla="*/ 6823 w 6823"/>
              <a:gd name="connsiteY0" fmla="*/ 8559 h 8559"/>
              <a:gd name="connsiteX1" fmla="*/ 5681 w 6823"/>
              <a:gd name="connsiteY1" fmla="*/ 0 h 8559"/>
              <a:gd name="connsiteX2" fmla="*/ 5109 w 6823"/>
              <a:gd name="connsiteY2" fmla="*/ 145 h 8559"/>
              <a:gd name="connsiteX3" fmla="*/ 4571 w 6823"/>
              <a:gd name="connsiteY3" fmla="*/ 317 h 8559"/>
              <a:gd name="connsiteX4" fmla="*/ 4075 w 6823"/>
              <a:gd name="connsiteY4" fmla="*/ 485 h 8559"/>
              <a:gd name="connsiteX5" fmla="*/ 3574 w 6823"/>
              <a:gd name="connsiteY5" fmla="*/ 665 h 8559"/>
              <a:gd name="connsiteX6" fmla="*/ 3109 w 6823"/>
              <a:gd name="connsiteY6" fmla="*/ 851 h 8559"/>
              <a:gd name="connsiteX7" fmla="*/ 2680 w 6823"/>
              <a:gd name="connsiteY7" fmla="*/ 1043 h 8559"/>
              <a:gd name="connsiteX8" fmla="*/ 2252 w 6823"/>
              <a:gd name="connsiteY8" fmla="*/ 1248 h 8559"/>
              <a:gd name="connsiteX9" fmla="*/ 1893 w 6823"/>
              <a:gd name="connsiteY9" fmla="*/ 1454 h 8559"/>
              <a:gd name="connsiteX10" fmla="*/ 1535 w 6823"/>
              <a:gd name="connsiteY10" fmla="*/ 1669 h 8559"/>
              <a:gd name="connsiteX11" fmla="*/ 1251 w 6823"/>
              <a:gd name="connsiteY11" fmla="*/ 1895 h 8559"/>
              <a:gd name="connsiteX12" fmla="*/ 966 w 6823"/>
              <a:gd name="connsiteY12" fmla="*/ 2112 h 8559"/>
              <a:gd name="connsiteX13" fmla="*/ 714 w 6823"/>
              <a:gd name="connsiteY13" fmla="*/ 2351 h 8559"/>
              <a:gd name="connsiteX14" fmla="*/ 500 w 6823"/>
              <a:gd name="connsiteY14" fmla="*/ 2579 h 8559"/>
              <a:gd name="connsiteX15" fmla="*/ 321 w 6823"/>
              <a:gd name="connsiteY15" fmla="*/ 2814 h 8559"/>
              <a:gd name="connsiteX16" fmla="*/ 179 w 6823"/>
              <a:gd name="connsiteY16" fmla="*/ 3063 h 8559"/>
              <a:gd name="connsiteX17" fmla="*/ 105 w 6823"/>
              <a:gd name="connsiteY17" fmla="*/ 3316 h 8559"/>
              <a:gd name="connsiteX18" fmla="*/ 31 w 6823"/>
              <a:gd name="connsiteY18" fmla="*/ 3567 h 8559"/>
              <a:gd name="connsiteX19" fmla="*/ 0 w 6823"/>
              <a:gd name="connsiteY19" fmla="*/ 3814 h 8559"/>
              <a:gd name="connsiteX20" fmla="*/ 0 w 6823"/>
              <a:gd name="connsiteY20" fmla="*/ 3814 h 8559"/>
              <a:gd name="connsiteX21" fmla="*/ 31 w 6823"/>
              <a:gd name="connsiteY21" fmla="*/ 4181 h 8559"/>
              <a:gd name="connsiteX22" fmla="*/ 144 w 6823"/>
              <a:gd name="connsiteY22" fmla="*/ 4509 h 8559"/>
              <a:gd name="connsiteX23" fmla="*/ 286 w 6823"/>
              <a:gd name="connsiteY23" fmla="*/ 4840 h 8559"/>
              <a:gd name="connsiteX24" fmla="*/ 391 w 6823"/>
              <a:gd name="connsiteY24" fmla="*/ 4987 h 8559"/>
              <a:gd name="connsiteX25" fmla="*/ 535 w 6823"/>
              <a:gd name="connsiteY25" fmla="*/ 5143 h 8559"/>
              <a:gd name="connsiteX26" fmla="*/ 679 w 6823"/>
              <a:gd name="connsiteY26" fmla="*/ 5304 h 8559"/>
              <a:gd name="connsiteX27" fmla="*/ 893 w 6823"/>
              <a:gd name="connsiteY27" fmla="*/ 5461 h 8559"/>
              <a:gd name="connsiteX28" fmla="*/ 1322 w 6823"/>
              <a:gd name="connsiteY28" fmla="*/ 5798 h 8559"/>
              <a:gd name="connsiteX29" fmla="*/ 1893 w 6823"/>
              <a:gd name="connsiteY29" fmla="*/ 6152 h 8559"/>
              <a:gd name="connsiteX30" fmla="*/ 2572 w 6823"/>
              <a:gd name="connsiteY30" fmla="*/ 6539 h 8559"/>
              <a:gd name="connsiteX31" fmla="*/ 3393 w 6823"/>
              <a:gd name="connsiteY31" fmla="*/ 6960 h 8559"/>
              <a:gd name="connsiteX32" fmla="*/ 4392 w 6823"/>
              <a:gd name="connsiteY32" fmla="*/ 7424 h 8559"/>
              <a:gd name="connsiteX33" fmla="*/ 5536 w 6823"/>
              <a:gd name="connsiteY33" fmla="*/ 7956 h 8559"/>
              <a:gd name="connsiteX34" fmla="*/ 6823 w 6823"/>
              <a:gd name="connsiteY34" fmla="*/ 8559 h 8559"/>
              <a:gd name="connsiteX0" fmla="*/ 8114 w 8326"/>
              <a:gd name="connsiteY0" fmla="*/ 9295 h 9295"/>
              <a:gd name="connsiteX1" fmla="*/ 8326 w 8326"/>
              <a:gd name="connsiteY1" fmla="*/ 0 h 9295"/>
              <a:gd name="connsiteX2" fmla="*/ 7488 w 8326"/>
              <a:gd name="connsiteY2" fmla="*/ 169 h 9295"/>
              <a:gd name="connsiteX3" fmla="*/ 6699 w 8326"/>
              <a:gd name="connsiteY3" fmla="*/ 370 h 9295"/>
              <a:gd name="connsiteX4" fmla="*/ 5972 w 8326"/>
              <a:gd name="connsiteY4" fmla="*/ 567 h 9295"/>
              <a:gd name="connsiteX5" fmla="*/ 5238 w 8326"/>
              <a:gd name="connsiteY5" fmla="*/ 777 h 9295"/>
              <a:gd name="connsiteX6" fmla="*/ 4557 w 8326"/>
              <a:gd name="connsiteY6" fmla="*/ 994 h 9295"/>
              <a:gd name="connsiteX7" fmla="*/ 3928 w 8326"/>
              <a:gd name="connsiteY7" fmla="*/ 1219 h 9295"/>
              <a:gd name="connsiteX8" fmla="*/ 3301 w 8326"/>
              <a:gd name="connsiteY8" fmla="*/ 1458 h 9295"/>
              <a:gd name="connsiteX9" fmla="*/ 2774 w 8326"/>
              <a:gd name="connsiteY9" fmla="*/ 1699 h 9295"/>
              <a:gd name="connsiteX10" fmla="*/ 2250 w 8326"/>
              <a:gd name="connsiteY10" fmla="*/ 1950 h 9295"/>
              <a:gd name="connsiteX11" fmla="*/ 1834 w 8326"/>
              <a:gd name="connsiteY11" fmla="*/ 2214 h 9295"/>
              <a:gd name="connsiteX12" fmla="*/ 1416 w 8326"/>
              <a:gd name="connsiteY12" fmla="*/ 2468 h 9295"/>
              <a:gd name="connsiteX13" fmla="*/ 1046 w 8326"/>
              <a:gd name="connsiteY13" fmla="*/ 2747 h 9295"/>
              <a:gd name="connsiteX14" fmla="*/ 733 w 8326"/>
              <a:gd name="connsiteY14" fmla="*/ 3013 h 9295"/>
              <a:gd name="connsiteX15" fmla="*/ 470 w 8326"/>
              <a:gd name="connsiteY15" fmla="*/ 3288 h 9295"/>
              <a:gd name="connsiteX16" fmla="*/ 262 w 8326"/>
              <a:gd name="connsiteY16" fmla="*/ 3579 h 9295"/>
              <a:gd name="connsiteX17" fmla="*/ 154 w 8326"/>
              <a:gd name="connsiteY17" fmla="*/ 3874 h 9295"/>
              <a:gd name="connsiteX18" fmla="*/ 45 w 8326"/>
              <a:gd name="connsiteY18" fmla="*/ 4168 h 9295"/>
              <a:gd name="connsiteX19" fmla="*/ 0 w 8326"/>
              <a:gd name="connsiteY19" fmla="*/ 4456 h 9295"/>
              <a:gd name="connsiteX20" fmla="*/ 0 w 8326"/>
              <a:gd name="connsiteY20" fmla="*/ 4456 h 9295"/>
              <a:gd name="connsiteX21" fmla="*/ 45 w 8326"/>
              <a:gd name="connsiteY21" fmla="*/ 4885 h 9295"/>
              <a:gd name="connsiteX22" fmla="*/ 211 w 8326"/>
              <a:gd name="connsiteY22" fmla="*/ 5268 h 9295"/>
              <a:gd name="connsiteX23" fmla="*/ 419 w 8326"/>
              <a:gd name="connsiteY23" fmla="*/ 5655 h 9295"/>
              <a:gd name="connsiteX24" fmla="*/ 573 w 8326"/>
              <a:gd name="connsiteY24" fmla="*/ 5827 h 9295"/>
              <a:gd name="connsiteX25" fmla="*/ 784 w 8326"/>
              <a:gd name="connsiteY25" fmla="*/ 6009 h 9295"/>
              <a:gd name="connsiteX26" fmla="*/ 995 w 8326"/>
              <a:gd name="connsiteY26" fmla="*/ 6197 h 9295"/>
              <a:gd name="connsiteX27" fmla="*/ 1309 w 8326"/>
              <a:gd name="connsiteY27" fmla="*/ 6380 h 9295"/>
              <a:gd name="connsiteX28" fmla="*/ 1938 w 8326"/>
              <a:gd name="connsiteY28" fmla="*/ 6774 h 9295"/>
              <a:gd name="connsiteX29" fmla="*/ 2774 w 8326"/>
              <a:gd name="connsiteY29" fmla="*/ 7188 h 9295"/>
              <a:gd name="connsiteX30" fmla="*/ 3770 w 8326"/>
              <a:gd name="connsiteY30" fmla="*/ 7640 h 9295"/>
              <a:gd name="connsiteX31" fmla="*/ 4973 w 8326"/>
              <a:gd name="connsiteY31" fmla="*/ 8132 h 9295"/>
              <a:gd name="connsiteX32" fmla="*/ 6437 w 8326"/>
              <a:gd name="connsiteY32" fmla="*/ 8674 h 9295"/>
              <a:gd name="connsiteX33" fmla="*/ 8114 w 8326"/>
              <a:gd name="connsiteY33" fmla="*/ 9295 h 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" h="9295">
                <a:moveTo>
                  <a:pt x="8114" y="9295"/>
                </a:moveTo>
                <a:cubicBezTo>
                  <a:pt x="8185" y="6197"/>
                  <a:pt x="8255" y="3098"/>
                  <a:pt x="8326" y="0"/>
                </a:cubicBezTo>
                <a:lnTo>
                  <a:pt x="7488" y="169"/>
                </a:lnTo>
                <a:lnTo>
                  <a:pt x="6699" y="370"/>
                </a:lnTo>
                <a:lnTo>
                  <a:pt x="5972" y="567"/>
                </a:lnTo>
                <a:lnTo>
                  <a:pt x="5238" y="777"/>
                </a:lnTo>
                <a:lnTo>
                  <a:pt x="4557" y="994"/>
                </a:lnTo>
                <a:lnTo>
                  <a:pt x="3928" y="1219"/>
                </a:lnTo>
                <a:lnTo>
                  <a:pt x="3301" y="1458"/>
                </a:lnTo>
                <a:lnTo>
                  <a:pt x="2774" y="1699"/>
                </a:lnTo>
                <a:lnTo>
                  <a:pt x="2250" y="1950"/>
                </a:lnTo>
                <a:lnTo>
                  <a:pt x="1834" y="2214"/>
                </a:lnTo>
                <a:lnTo>
                  <a:pt x="1416" y="2468"/>
                </a:lnTo>
                <a:cubicBezTo>
                  <a:pt x="1288" y="2559"/>
                  <a:pt x="1170" y="2653"/>
                  <a:pt x="1046" y="2747"/>
                </a:cubicBezTo>
                <a:cubicBezTo>
                  <a:pt x="942" y="2832"/>
                  <a:pt x="840" y="2923"/>
                  <a:pt x="733" y="3013"/>
                </a:cubicBezTo>
                <a:lnTo>
                  <a:pt x="470" y="3288"/>
                </a:lnTo>
                <a:cubicBezTo>
                  <a:pt x="400" y="3385"/>
                  <a:pt x="333" y="3482"/>
                  <a:pt x="262" y="3579"/>
                </a:cubicBezTo>
                <a:cubicBezTo>
                  <a:pt x="230" y="3680"/>
                  <a:pt x="186" y="3776"/>
                  <a:pt x="154" y="3874"/>
                </a:cubicBezTo>
                <a:cubicBezTo>
                  <a:pt x="123" y="3970"/>
                  <a:pt x="91" y="4066"/>
                  <a:pt x="45" y="4168"/>
                </a:cubicBezTo>
                <a:cubicBezTo>
                  <a:pt x="31" y="4265"/>
                  <a:pt x="15" y="4361"/>
                  <a:pt x="0" y="4456"/>
                </a:cubicBezTo>
                <a:lnTo>
                  <a:pt x="0" y="4456"/>
                </a:lnTo>
                <a:cubicBezTo>
                  <a:pt x="15" y="4602"/>
                  <a:pt x="31" y="4741"/>
                  <a:pt x="45" y="4885"/>
                </a:cubicBezTo>
                <a:cubicBezTo>
                  <a:pt x="108" y="5010"/>
                  <a:pt x="154" y="5138"/>
                  <a:pt x="211" y="5268"/>
                </a:cubicBezTo>
                <a:cubicBezTo>
                  <a:pt x="278" y="5394"/>
                  <a:pt x="350" y="5524"/>
                  <a:pt x="419" y="5655"/>
                </a:cubicBezTo>
                <a:cubicBezTo>
                  <a:pt x="472" y="5713"/>
                  <a:pt x="523" y="5771"/>
                  <a:pt x="573" y="5827"/>
                </a:cubicBezTo>
                <a:cubicBezTo>
                  <a:pt x="646" y="5887"/>
                  <a:pt x="714" y="5950"/>
                  <a:pt x="784" y="6009"/>
                </a:cubicBezTo>
                <a:cubicBezTo>
                  <a:pt x="856" y="6072"/>
                  <a:pt x="926" y="6139"/>
                  <a:pt x="995" y="6197"/>
                </a:cubicBezTo>
                <a:lnTo>
                  <a:pt x="1309" y="6380"/>
                </a:lnTo>
                <a:lnTo>
                  <a:pt x="1938" y="6774"/>
                </a:lnTo>
                <a:lnTo>
                  <a:pt x="2774" y="7188"/>
                </a:lnTo>
                <a:lnTo>
                  <a:pt x="3770" y="7640"/>
                </a:lnTo>
                <a:lnTo>
                  <a:pt x="4973" y="8132"/>
                </a:lnTo>
                <a:lnTo>
                  <a:pt x="6437" y="8674"/>
                </a:lnTo>
                <a:lnTo>
                  <a:pt x="8114" y="929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numéro de diapositive 4"/>
          <p:cNvSpPr txBox="1">
            <a:spLocks/>
          </p:cNvSpPr>
          <p:nvPr userDrawn="1"/>
        </p:nvSpPr>
        <p:spPr bwMode="gray">
          <a:xfrm>
            <a:off x="-13692" y="4299942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#</a:t>
            </a:r>
            <a:fld id="{733122C9-A0B9-462F-8757-0847AD287B63}" type="slidenum">
              <a:rPr lang="fr-FR" sz="900" smtClean="0"/>
              <a:pPr/>
              <a:t>‹N°›</a:t>
            </a:fld>
            <a:endParaRPr lang="fr-FR" sz="800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lum bright="100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9" r="-1"/>
          <a:stretch/>
        </p:blipFill>
        <p:spPr>
          <a:xfrm>
            <a:off x="-7281" y="3720901"/>
            <a:ext cx="467544" cy="5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81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Txt2Col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99" fmla="*/ 10000 w 10000"/>
              <a:gd name="connsiteY99" fmla="*/ 9991 h 10000"/>
              <a:gd name="connsiteX100" fmla="*/ 10000 w 10000"/>
              <a:gd name="connsiteY10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98" fmla="*/ 10000 w 10000"/>
              <a:gd name="connsiteY98" fmla="*/ 9991 h 10000"/>
              <a:gd name="connsiteX99" fmla="*/ 10000 w 10000"/>
              <a:gd name="connsiteY9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97" fmla="*/ 10000 w 10000"/>
              <a:gd name="connsiteY97" fmla="*/ 9991 h 10000"/>
              <a:gd name="connsiteX98" fmla="*/ 10000 w 10000"/>
              <a:gd name="connsiteY9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96" fmla="*/ 10000 w 10000"/>
              <a:gd name="connsiteY96" fmla="*/ 9991 h 10000"/>
              <a:gd name="connsiteX97" fmla="*/ 10000 w 10000"/>
              <a:gd name="connsiteY9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95" fmla="*/ 10000 w 10000"/>
              <a:gd name="connsiteY95" fmla="*/ 9991 h 10000"/>
              <a:gd name="connsiteX96" fmla="*/ 10000 w 10000"/>
              <a:gd name="connsiteY9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94" fmla="*/ 10000 w 10000"/>
              <a:gd name="connsiteY94" fmla="*/ 9991 h 10000"/>
              <a:gd name="connsiteX95" fmla="*/ 10000 w 10000"/>
              <a:gd name="connsiteY9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93" fmla="*/ 10000 w 10000"/>
              <a:gd name="connsiteY93" fmla="*/ 9991 h 10000"/>
              <a:gd name="connsiteX94" fmla="*/ 10000 w 10000"/>
              <a:gd name="connsiteY9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92" fmla="*/ 10000 w 10000"/>
              <a:gd name="connsiteY92" fmla="*/ 9991 h 10000"/>
              <a:gd name="connsiteX93" fmla="*/ 10000 w 10000"/>
              <a:gd name="connsiteY9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91" fmla="*/ 10000 w 10000"/>
              <a:gd name="connsiteY91" fmla="*/ 9991 h 10000"/>
              <a:gd name="connsiteX92" fmla="*/ 10000 w 10000"/>
              <a:gd name="connsiteY9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90" fmla="*/ 10000 w 10000"/>
              <a:gd name="connsiteY90" fmla="*/ 9991 h 10000"/>
              <a:gd name="connsiteX91" fmla="*/ 10000 w 10000"/>
              <a:gd name="connsiteY9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89" fmla="*/ 10000 w 10000"/>
              <a:gd name="connsiteY89" fmla="*/ 9991 h 10000"/>
              <a:gd name="connsiteX90" fmla="*/ 10000 w 10000"/>
              <a:gd name="connsiteY9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88" fmla="*/ 10000 w 10000"/>
              <a:gd name="connsiteY88" fmla="*/ 9991 h 10000"/>
              <a:gd name="connsiteX89" fmla="*/ 10000 w 10000"/>
              <a:gd name="connsiteY8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87" fmla="*/ 10000 w 10000"/>
              <a:gd name="connsiteY87" fmla="*/ 9991 h 10000"/>
              <a:gd name="connsiteX88" fmla="*/ 10000 w 10000"/>
              <a:gd name="connsiteY8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86" fmla="*/ 10000 w 10000"/>
              <a:gd name="connsiteY86" fmla="*/ 9991 h 10000"/>
              <a:gd name="connsiteX87" fmla="*/ 10000 w 10000"/>
              <a:gd name="connsiteY8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85" fmla="*/ 10000 w 10000"/>
              <a:gd name="connsiteY85" fmla="*/ 9991 h 10000"/>
              <a:gd name="connsiteX86" fmla="*/ 10000 w 10000"/>
              <a:gd name="connsiteY8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84" fmla="*/ 10000 w 10000"/>
              <a:gd name="connsiteY84" fmla="*/ 9991 h 10000"/>
              <a:gd name="connsiteX85" fmla="*/ 10000 w 10000"/>
              <a:gd name="connsiteY8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83" fmla="*/ 10000 w 10000"/>
              <a:gd name="connsiteY83" fmla="*/ 9991 h 10000"/>
              <a:gd name="connsiteX84" fmla="*/ 10000 w 10000"/>
              <a:gd name="connsiteY8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82" fmla="*/ 10000 w 10000"/>
              <a:gd name="connsiteY82" fmla="*/ 9991 h 10000"/>
              <a:gd name="connsiteX83" fmla="*/ 10000 w 10000"/>
              <a:gd name="connsiteY8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81" fmla="*/ 10000 w 10000"/>
              <a:gd name="connsiteY81" fmla="*/ 9991 h 10000"/>
              <a:gd name="connsiteX82" fmla="*/ 10000 w 10000"/>
              <a:gd name="connsiteY8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80" fmla="*/ 10000 w 10000"/>
              <a:gd name="connsiteY80" fmla="*/ 9991 h 10000"/>
              <a:gd name="connsiteX81" fmla="*/ 10000 w 10000"/>
              <a:gd name="connsiteY8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79" fmla="*/ 10000 w 10000"/>
              <a:gd name="connsiteY79" fmla="*/ 9991 h 10000"/>
              <a:gd name="connsiteX80" fmla="*/ 10000 w 10000"/>
              <a:gd name="connsiteY8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78" fmla="*/ 10000 w 10000"/>
              <a:gd name="connsiteY78" fmla="*/ 9991 h 10000"/>
              <a:gd name="connsiteX79" fmla="*/ 10000 w 10000"/>
              <a:gd name="connsiteY7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77" fmla="*/ 10000 w 10000"/>
              <a:gd name="connsiteY77" fmla="*/ 9991 h 10000"/>
              <a:gd name="connsiteX78" fmla="*/ 10000 w 10000"/>
              <a:gd name="connsiteY7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76" fmla="*/ 10000 w 10000"/>
              <a:gd name="connsiteY76" fmla="*/ 9991 h 10000"/>
              <a:gd name="connsiteX77" fmla="*/ 10000 w 10000"/>
              <a:gd name="connsiteY7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75" fmla="*/ 10000 w 10000"/>
              <a:gd name="connsiteY75" fmla="*/ 9991 h 10000"/>
              <a:gd name="connsiteX76" fmla="*/ 10000 w 10000"/>
              <a:gd name="connsiteY76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74" fmla="*/ 10000 w 10000"/>
              <a:gd name="connsiteY74" fmla="*/ 9991 h 10000"/>
              <a:gd name="connsiteX75" fmla="*/ 10000 w 10000"/>
              <a:gd name="connsiteY75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73" fmla="*/ 10000 w 10000"/>
              <a:gd name="connsiteY73" fmla="*/ 9991 h 10000"/>
              <a:gd name="connsiteX74" fmla="*/ 10000 w 10000"/>
              <a:gd name="connsiteY74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72" fmla="*/ 10000 w 10000"/>
              <a:gd name="connsiteY72" fmla="*/ 9991 h 10000"/>
              <a:gd name="connsiteX73" fmla="*/ 10000 w 10000"/>
              <a:gd name="connsiteY73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71" fmla="*/ 10000 w 10000"/>
              <a:gd name="connsiteY71" fmla="*/ 9991 h 10000"/>
              <a:gd name="connsiteX72" fmla="*/ 10000 w 10000"/>
              <a:gd name="connsiteY72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70" fmla="*/ 10000 w 10000"/>
              <a:gd name="connsiteY70" fmla="*/ 9991 h 10000"/>
              <a:gd name="connsiteX71" fmla="*/ 10000 w 10000"/>
              <a:gd name="connsiteY71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69" fmla="*/ 10000 w 10000"/>
              <a:gd name="connsiteY69" fmla="*/ 9991 h 10000"/>
              <a:gd name="connsiteX70" fmla="*/ 10000 w 10000"/>
              <a:gd name="connsiteY70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68" fmla="*/ 10000 w 10000"/>
              <a:gd name="connsiteY68" fmla="*/ 9991 h 10000"/>
              <a:gd name="connsiteX69" fmla="*/ 10000 w 10000"/>
              <a:gd name="connsiteY69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67" fmla="*/ 10000 w 10000"/>
              <a:gd name="connsiteY67" fmla="*/ 9991 h 10000"/>
              <a:gd name="connsiteX68" fmla="*/ 10000 w 10000"/>
              <a:gd name="connsiteY68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66" fmla="*/ 10000 w 10000"/>
              <a:gd name="connsiteY66" fmla="*/ 9991 h 10000"/>
              <a:gd name="connsiteX67" fmla="*/ 10000 w 10000"/>
              <a:gd name="connsiteY67" fmla="*/ 5311 h 10000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66" fmla="*/ 10000 w 10000"/>
              <a:gd name="connsiteY66" fmla="*/ 531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65" fmla="*/ 10000 w 10000"/>
              <a:gd name="connsiteY65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64" fmla="*/ 10000 w 10000"/>
              <a:gd name="connsiteY64" fmla="*/ 9991 h 10000"/>
              <a:gd name="connsiteX0" fmla="*/ 10000 w 10000"/>
              <a:gd name="connsiteY0" fmla="*/ 9991 h 10000"/>
              <a:gd name="connsiteX1" fmla="*/ 10000 w 10000"/>
              <a:gd name="connsiteY1" fmla="*/ 5311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63" fmla="*/ 10000 w 10000"/>
              <a:gd name="connsiteY63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000" h="10000">
                <a:moveTo>
                  <a:pt x="10000" y="9991"/>
                </a:moveTo>
                <a:lnTo>
                  <a:pt x="10000" y="5311"/>
                </a:lnTo>
                <a:lnTo>
                  <a:pt x="10000" y="0"/>
                </a:lnTo>
                <a:lnTo>
                  <a:pt x="10000" y="0"/>
                </a:lnTo>
                <a:lnTo>
                  <a:pt x="9820" y="0"/>
                </a:lnTo>
                <a:lnTo>
                  <a:pt x="9820" y="0"/>
                </a:lnTo>
                <a:lnTo>
                  <a:pt x="9303" y="9"/>
                </a:lnTo>
                <a:lnTo>
                  <a:pt x="8809" y="17"/>
                </a:lnTo>
                <a:lnTo>
                  <a:pt x="8315" y="43"/>
                </a:lnTo>
                <a:lnTo>
                  <a:pt x="7843" y="77"/>
                </a:lnTo>
                <a:lnTo>
                  <a:pt x="7371" y="120"/>
                </a:lnTo>
                <a:lnTo>
                  <a:pt x="6899" y="172"/>
                </a:lnTo>
                <a:lnTo>
                  <a:pt x="6449" y="223"/>
                </a:lnTo>
                <a:lnTo>
                  <a:pt x="6000" y="292"/>
                </a:lnTo>
                <a:lnTo>
                  <a:pt x="5551" y="369"/>
                </a:lnTo>
                <a:lnTo>
                  <a:pt x="5146" y="455"/>
                </a:lnTo>
                <a:lnTo>
                  <a:pt x="4719" y="541"/>
                </a:lnTo>
                <a:lnTo>
                  <a:pt x="4337" y="644"/>
                </a:lnTo>
                <a:lnTo>
                  <a:pt x="3955" y="747"/>
                </a:lnTo>
                <a:lnTo>
                  <a:pt x="3573" y="859"/>
                </a:lnTo>
                <a:lnTo>
                  <a:pt x="3213" y="970"/>
                </a:lnTo>
                <a:lnTo>
                  <a:pt x="2876" y="1099"/>
                </a:lnTo>
                <a:lnTo>
                  <a:pt x="2562" y="1228"/>
                </a:lnTo>
                <a:lnTo>
                  <a:pt x="2247" y="1365"/>
                </a:lnTo>
                <a:lnTo>
                  <a:pt x="1955" y="1503"/>
                </a:lnTo>
                <a:lnTo>
                  <a:pt x="1685" y="1649"/>
                </a:lnTo>
                <a:lnTo>
                  <a:pt x="1416" y="1803"/>
                </a:lnTo>
                <a:lnTo>
                  <a:pt x="1191" y="1958"/>
                </a:lnTo>
                <a:lnTo>
                  <a:pt x="966" y="2121"/>
                </a:lnTo>
                <a:cubicBezTo>
                  <a:pt x="906" y="2178"/>
                  <a:pt x="847" y="2236"/>
                  <a:pt x="787" y="2293"/>
                </a:cubicBezTo>
                <a:lnTo>
                  <a:pt x="607" y="2456"/>
                </a:lnTo>
                <a:lnTo>
                  <a:pt x="449" y="2636"/>
                </a:lnTo>
                <a:cubicBezTo>
                  <a:pt x="404" y="2693"/>
                  <a:pt x="360" y="2751"/>
                  <a:pt x="315" y="2808"/>
                </a:cubicBezTo>
                <a:cubicBezTo>
                  <a:pt x="277" y="2868"/>
                  <a:pt x="240" y="2928"/>
                  <a:pt x="202" y="2988"/>
                </a:cubicBezTo>
                <a:lnTo>
                  <a:pt x="112" y="3177"/>
                </a:lnTo>
                <a:lnTo>
                  <a:pt x="67" y="3366"/>
                </a:lnTo>
                <a:lnTo>
                  <a:pt x="22" y="3555"/>
                </a:lnTo>
                <a:cubicBezTo>
                  <a:pt x="15" y="3618"/>
                  <a:pt x="7" y="3681"/>
                  <a:pt x="0" y="3744"/>
                </a:cubicBezTo>
                <a:lnTo>
                  <a:pt x="0" y="3744"/>
                </a:lnTo>
                <a:cubicBezTo>
                  <a:pt x="7" y="3836"/>
                  <a:pt x="15" y="3927"/>
                  <a:pt x="22" y="4019"/>
                </a:cubicBezTo>
                <a:cubicBezTo>
                  <a:pt x="45" y="4102"/>
                  <a:pt x="67" y="4185"/>
                  <a:pt x="90" y="4268"/>
                </a:cubicBezTo>
                <a:lnTo>
                  <a:pt x="180" y="4517"/>
                </a:lnTo>
                <a:cubicBezTo>
                  <a:pt x="202" y="4554"/>
                  <a:pt x="225" y="4592"/>
                  <a:pt x="247" y="4629"/>
                </a:cubicBezTo>
                <a:lnTo>
                  <a:pt x="337" y="4749"/>
                </a:lnTo>
                <a:lnTo>
                  <a:pt x="427" y="4869"/>
                </a:lnTo>
                <a:lnTo>
                  <a:pt x="562" y="4989"/>
                </a:lnTo>
                <a:lnTo>
                  <a:pt x="831" y="5243"/>
                </a:lnTo>
                <a:lnTo>
                  <a:pt x="1191" y="5509"/>
                </a:lnTo>
                <a:lnTo>
                  <a:pt x="1618" y="5801"/>
                </a:lnTo>
                <a:lnTo>
                  <a:pt x="2135" y="6119"/>
                </a:lnTo>
                <a:lnTo>
                  <a:pt x="2764" y="6471"/>
                </a:lnTo>
                <a:lnTo>
                  <a:pt x="3483" y="6874"/>
                </a:lnTo>
                <a:lnTo>
                  <a:pt x="4292" y="7329"/>
                </a:lnTo>
                <a:lnTo>
                  <a:pt x="6292" y="8420"/>
                </a:lnTo>
                <a:lnTo>
                  <a:pt x="8809" y="9794"/>
                </a:lnTo>
                <a:lnTo>
                  <a:pt x="8809" y="9794"/>
                </a:lnTo>
                <a:lnTo>
                  <a:pt x="8921" y="9845"/>
                </a:lnTo>
                <a:lnTo>
                  <a:pt x="9056" y="9897"/>
                </a:lnTo>
                <a:lnTo>
                  <a:pt x="9191" y="9931"/>
                </a:lnTo>
                <a:lnTo>
                  <a:pt x="9348" y="9957"/>
                </a:lnTo>
                <a:lnTo>
                  <a:pt x="9506" y="9983"/>
                </a:lnTo>
                <a:lnTo>
                  <a:pt x="9663" y="9991"/>
                </a:lnTo>
                <a:lnTo>
                  <a:pt x="9843" y="10000"/>
                </a:lnTo>
                <a:lnTo>
                  <a:pt x="10000" y="99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 i="0" spc="16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8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lnSpc>
                <a:spcPts val="2000"/>
              </a:lnSpc>
              <a:defRPr sz="2400" i="1" spc="1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5565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sz="1400" b="0" i="0" spc="160" baseline="0">
                <a:solidFill>
                  <a:schemeClr val="accent1"/>
                </a:solidFill>
                <a:latin typeface="+mj-lt"/>
                <a:ea typeface="Cambria" panose="02040503050406030204" pitchFamily="18" charset="0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+mj-lt"/>
                <a:ea typeface="Cambria" panose="02040503050406030204" pitchFamily="18" charset="0"/>
              </a:defRPr>
            </a:lvl2pPr>
            <a:lvl3pPr marL="288000" indent="-17145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200" baseline="0">
                <a:solidFill>
                  <a:schemeClr val="tx1"/>
                </a:solidFill>
              </a:defRPr>
            </a:lvl3pPr>
            <a:lvl4pPr marL="288000" indent="0" algn="just">
              <a:lnSpc>
                <a:spcPts val="1080"/>
              </a:lnSpc>
              <a:buFontTx/>
              <a:buNone/>
              <a:defRPr sz="1000">
                <a:solidFill>
                  <a:schemeClr val="tx1"/>
                </a:solidFill>
              </a:defRPr>
            </a:lvl4pPr>
            <a:lvl5pPr marL="756000" indent="0">
              <a:buFontTx/>
              <a:buNone/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87480" y="1995686"/>
            <a:ext cx="3261939" cy="2592288"/>
          </a:xfrm>
          <a:prstGeom prst="rect">
            <a:avLst/>
          </a:prstGeom>
        </p:spPr>
        <p:txBody>
          <a:bodyPr lIns="0" tIns="0" rIns="0" bIns="0"/>
          <a:lstStyle>
            <a:lvl1pPr marL="0" algn="just">
              <a:lnSpc>
                <a:spcPts val="1800"/>
              </a:lnSpc>
              <a:spcAft>
                <a:spcPts val="0"/>
              </a:spcAft>
              <a:defRPr lang="fr-FR" sz="1400" b="0" i="0" kern="1200" spc="160" baseline="0" noProof="0" dirty="0" smtClean="0">
                <a:solidFill>
                  <a:schemeClr val="accent1"/>
                </a:solidFill>
                <a:latin typeface="+mj-lt"/>
                <a:ea typeface="Cambria" panose="02040503050406030204" pitchFamily="18" charset="0"/>
                <a:cs typeface="+mn-cs"/>
              </a:defRPr>
            </a:lvl1pPr>
            <a:lvl2pPr marL="0" indent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fr-FR" sz="1200" b="0" i="0" kern="1200" noProof="0" dirty="0" smtClean="0">
                <a:solidFill>
                  <a:schemeClr val="tx1"/>
                </a:solidFill>
                <a:latin typeface="+mj-lt"/>
                <a:ea typeface="Cambria" panose="02040503050406030204" pitchFamily="18" charset="0"/>
                <a:cs typeface="+mn-cs"/>
              </a:defRPr>
            </a:lvl2pPr>
            <a:lvl3pPr marL="0" indent="0" algn="just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91"/>
              </a:buClr>
              <a:buSzPct val="100000"/>
              <a:buFontTx/>
              <a:buNone/>
              <a:defRPr lang="fr-FR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0" algn="just">
              <a:lnSpc>
                <a:spcPts val="1080"/>
              </a:lnSpc>
              <a:buFontTx/>
              <a:buNone/>
              <a:defRPr lang="fr-FR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0">
              <a:buFontTx/>
              <a:buNone/>
              <a:defRPr/>
            </a:lvl5pPr>
          </a:lstStyle>
          <a:p>
            <a:pPr marL="0" lvl="0" indent="0" algn="just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</a:pPr>
            <a:r>
              <a:rPr lang="fr-FR" dirty="0"/>
              <a:t>Texte de niveau 1</a:t>
            </a:r>
          </a:p>
          <a:p>
            <a:pPr marL="0" lvl="1" indent="0" algn="just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</a:pPr>
            <a:r>
              <a:rPr lang="fr-FR" dirty="0"/>
              <a:t>Texte de niveau 2</a:t>
            </a:r>
          </a:p>
          <a:p>
            <a:pPr marL="288000" lvl="2" indent="-171450" algn="just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r>
              <a:rPr lang="fr-FR" dirty="0"/>
              <a:t>Texte de niveau 3</a:t>
            </a:r>
          </a:p>
          <a:p>
            <a:pPr marL="288000" lvl="3" indent="0" algn="just" defTabSz="914400" rtl="0" eaLnBrk="1" latinLnBrk="0" hangingPunct="1">
              <a:lnSpc>
                <a:spcPts val="108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</a:pPr>
            <a:r>
              <a:rPr lang="fr-FR" dirty="0"/>
              <a:t>Texte de niveau 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sp>
        <p:nvSpPr>
          <p:cNvPr id="11" name="Freeform 18"/>
          <p:cNvSpPr>
            <a:spLocks/>
          </p:cNvSpPr>
          <p:nvPr userDrawn="1"/>
        </p:nvSpPr>
        <p:spPr bwMode="auto">
          <a:xfrm>
            <a:off x="8964613" y="3674435"/>
            <a:ext cx="181875" cy="800871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100" fmla="*/ 10000 w 10000"/>
              <a:gd name="connsiteY100" fmla="*/ 5311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393 w 10000"/>
              <a:gd name="connsiteY3" fmla="*/ 5303 h 10000"/>
              <a:gd name="connsiteX4" fmla="*/ 8989 w 10000"/>
              <a:gd name="connsiteY4" fmla="*/ 5277 h 10000"/>
              <a:gd name="connsiteX5" fmla="*/ 8607 w 10000"/>
              <a:gd name="connsiteY5" fmla="*/ 5243 h 10000"/>
              <a:gd name="connsiteX6" fmla="*/ 8225 w 10000"/>
              <a:gd name="connsiteY6" fmla="*/ 5191 h 10000"/>
              <a:gd name="connsiteX7" fmla="*/ 7865 w 10000"/>
              <a:gd name="connsiteY7" fmla="*/ 5122 h 10000"/>
              <a:gd name="connsiteX8" fmla="*/ 7528 w 10000"/>
              <a:gd name="connsiteY8" fmla="*/ 5045 h 10000"/>
              <a:gd name="connsiteX9" fmla="*/ 7213 w 10000"/>
              <a:gd name="connsiteY9" fmla="*/ 4955 h 10000"/>
              <a:gd name="connsiteX10" fmla="*/ 6921 w 10000"/>
              <a:gd name="connsiteY10" fmla="*/ 4852 h 10000"/>
              <a:gd name="connsiteX11" fmla="*/ 6652 w 10000"/>
              <a:gd name="connsiteY11" fmla="*/ 4740 h 10000"/>
              <a:gd name="connsiteX12" fmla="*/ 6427 w 10000"/>
              <a:gd name="connsiteY12" fmla="*/ 4620 h 10000"/>
              <a:gd name="connsiteX13" fmla="*/ 6225 w 10000"/>
              <a:gd name="connsiteY13" fmla="*/ 4491 h 10000"/>
              <a:gd name="connsiteX14" fmla="*/ 6045 w 10000"/>
              <a:gd name="connsiteY14" fmla="*/ 4354 h 10000"/>
              <a:gd name="connsiteX15" fmla="*/ 5910 w 10000"/>
              <a:gd name="connsiteY15" fmla="*/ 4208 h 10000"/>
              <a:gd name="connsiteX16" fmla="*/ 5820 w 10000"/>
              <a:gd name="connsiteY16" fmla="*/ 4062 h 10000"/>
              <a:gd name="connsiteX17" fmla="*/ 5753 w 10000"/>
              <a:gd name="connsiteY17" fmla="*/ 3907 h 10000"/>
              <a:gd name="connsiteX18" fmla="*/ 5730 w 10000"/>
              <a:gd name="connsiteY18" fmla="*/ 3744 h 10000"/>
              <a:gd name="connsiteX19" fmla="*/ 5730 w 10000"/>
              <a:gd name="connsiteY19" fmla="*/ 3744 h 10000"/>
              <a:gd name="connsiteX20" fmla="*/ 5753 w 10000"/>
              <a:gd name="connsiteY20" fmla="*/ 3590 h 10000"/>
              <a:gd name="connsiteX21" fmla="*/ 5820 w 10000"/>
              <a:gd name="connsiteY21" fmla="*/ 3435 h 10000"/>
              <a:gd name="connsiteX22" fmla="*/ 5910 w 10000"/>
              <a:gd name="connsiteY22" fmla="*/ 3280 h 10000"/>
              <a:gd name="connsiteX23" fmla="*/ 6045 w 10000"/>
              <a:gd name="connsiteY23" fmla="*/ 3143 h 10000"/>
              <a:gd name="connsiteX24" fmla="*/ 6225 w 10000"/>
              <a:gd name="connsiteY24" fmla="*/ 3006 h 10000"/>
              <a:gd name="connsiteX25" fmla="*/ 6427 w 10000"/>
              <a:gd name="connsiteY25" fmla="*/ 2877 h 10000"/>
              <a:gd name="connsiteX26" fmla="*/ 6652 w 10000"/>
              <a:gd name="connsiteY26" fmla="*/ 2757 h 10000"/>
              <a:gd name="connsiteX27" fmla="*/ 6921 w 10000"/>
              <a:gd name="connsiteY27" fmla="*/ 2645 h 10000"/>
              <a:gd name="connsiteX28" fmla="*/ 7213 w 10000"/>
              <a:gd name="connsiteY28" fmla="*/ 2542 h 10000"/>
              <a:gd name="connsiteX29" fmla="*/ 7528 w 10000"/>
              <a:gd name="connsiteY29" fmla="*/ 2456 h 10000"/>
              <a:gd name="connsiteX30" fmla="*/ 7865 w 10000"/>
              <a:gd name="connsiteY30" fmla="*/ 2370 h 10000"/>
              <a:gd name="connsiteX31" fmla="*/ 8225 w 10000"/>
              <a:gd name="connsiteY31" fmla="*/ 2310 h 10000"/>
              <a:gd name="connsiteX32" fmla="*/ 8607 w 10000"/>
              <a:gd name="connsiteY32" fmla="*/ 2258 h 10000"/>
              <a:gd name="connsiteX33" fmla="*/ 8989 w 10000"/>
              <a:gd name="connsiteY33" fmla="*/ 2216 h 10000"/>
              <a:gd name="connsiteX34" fmla="*/ 9393 w 10000"/>
              <a:gd name="connsiteY34" fmla="*/ 2190 h 10000"/>
              <a:gd name="connsiteX35" fmla="*/ 9820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393 w 10000"/>
              <a:gd name="connsiteY2" fmla="*/ 5303 h 10000"/>
              <a:gd name="connsiteX3" fmla="*/ 8989 w 10000"/>
              <a:gd name="connsiteY3" fmla="*/ 5277 h 10000"/>
              <a:gd name="connsiteX4" fmla="*/ 8607 w 10000"/>
              <a:gd name="connsiteY4" fmla="*/ 5243 h 10000"/>
              <a:gd name="connsiteX5" fmla="*/ 8225 w 10000"/>
              <a:gd name="connsiteY5" fmla="*/ 5191 h 10000"/>
              <a:gd name="connsiteX6" fmla="*/ 7865 w 10000"/>
              <a:gd name="connsiteY6" fmla="*/ 5122 h 10000"/>
              <a:gd name="connsiteX7" fmla="*/ 7528 w 10000"/>
              <a:gd name="connsiteY7" fmla="*/ 5045 h 10000"/>
              <a:gd name="connsiteX8" fmla="*/ 7213 w 10000"/>
              <a:gd name="connsiteY8" fmla="*/ 4955 h 10000"/>
              <a:gd name="connsiteX9" fmla="*/ 6921 w 10000"/>
              <a:gd name="connsiteY9" fmla="*/ 4852 h 10000"/>
              <a:gd name="connsiteX10" fmla="*/ 6652 w 10000"/>
              <a:gd name="connsiteY10" fmla="*/ 4740 h 10000"/>
              <a:gd name="connsiteX11" fmla="*/ 6427 w 10000"/>
              <a:gd name="connsiteY11" fmla="*/ 4620 h 10000"/>
              <a:gd name="connsiteX12" fmla="*/ 6225 w 10000"/>
              <a:gd name="connsiteY12" fmla="*/ 4491 h 10000"/>
              <a:gd name="connsiteX13" fmla="*/ 6045 w 10000"/>
              <a:gd name="connsiteY13" fmla="*/ 4354 h 10000"/>
              <a:gd name="connsiteX14" fmla="*/ 5910 w 10000"/>
              <a:gd name="connsiteY14" fmla="*/ 4208 h 10000"/>
              <a:gd name="connsiteX15" fmla="*/ 5820 w 10000"/>
              <a:gd name="connsiteY15" fmla="*/ 4062 h 10000"/>
              <a:gd name="connsiteX16" fmla="*/ 5753 w 10000"/>
              <a:gd name="connsiteY16" fmla="*/ 3907 h 10000"/>
              <a:gd name="connsiteX17" fmla="*/ 5730 w 10000"/>
              <a:gd name="connsiteY17" fmla="*/ 3744 h 10000"/>
              <a:gd name="connsiteX18" fmla="*/ 5730 w 10000"/>
              <a:gd name="connsiteY18" fmla="*/ 3744 h 10000"/>
              <a:gd name="connsiteX19" fmla="*/ 5753 w 10000"/>
              <a:gd name="connsiteY19" fmla="*/ 3590 h 10000"/>
              <a:gd name="connsiteX20" fmla="*/ 5820 w 10000"/>
              <a:gd name="connsiteY20" fmla="*/ 3435 h 10000"/>
              <a:gd name="connsiteX21" fmla="*/ 5910 w 10000"/>
              <a:gd name="connsiteY21" fmla="*/ 3280 h 10000"/>
              <a:gd name="connsiteX22" fmla="*/ 6045 w 10000"/>
              <a:gd name="connsiteY22" fmla="*/ 3143 h 10000"/>
              <a:gd name="connsiteX23" fmla="*/ 6225 w 10000"/>
              <a:gd name="connsiteY23" fmla="*/ 3006 h 10000"/>
              <a:gd name="connsiteX24" fmla="*/ 6427 w 10000"/>
              <a:gd name="connsiteY24" fmla="*/ 2877 h 10000"/>
              <a:gd name="connsiteX25" fmla="*/ 6652 w 10000"/>
              <a:gd name="connsiteY25" fmla="*/ 2757 h 10000"/>
              <a:gd name="connsiteX26" fmla="*/ 6921 w 10000"/>
              <a:gd name="connsiteY26" fmla="*/ 2645 h 10000"/>
              <a:gd name="connsiteX27" fmla="*/ 7213 w 10000"/>
              <a:gd name="connsiteY27" fmla="*/ 2542 h 10000"/>
              <a:gd name="connsiteX28" fmla="*/ 7528 w 10000"/>
              <a:gd name="connsiteY28" fmla="*/ 2456 h 10000"/>
              <a:gd name="connsiteX29" fmla="*/ 7865 w 10000"/>
              <a:gd name="connsiteY29" fmla="*/ 2370 h 10000"/>
              <a:gd name="connsiteX30" fmla="*/ 8225 w 10000"/>
              <a:gd name="connsiteY30" fmla="*/ 2310 h 10000"/>
              <a:gd name="connsiteX31" fmla="*/ 8607 w 10000"/>
              <a:gd name="connsiteY31" fmla="*/ 2258 h 10000"/>
              <a:gd name="connsiteX32" fmla="*/ 8989 w 10000"/>
              <a:gd name="connsiteY32" fmla="*/ 2216 h 10000"/>
              <a:gd name="connsiteX33" fmla="*/ 9393 w 10000"/>
              <a:gd name="connsiteY33" fmla="*/ 2190 h 10000"/>
              <a:gd name="connsiteX34" fmla="*/ 9820 w 10000"/>
              <a:gd name="connsiteY34" fmla="*/ 2190 h 10000"/>
              <a:gd name="connsiteX35" fmla="*/ 9820 w 10000"/>
              <a:gd name="connsiteY35" fmla="*/ 2190 h 10000"/>
              <a:gd name="connsiteX36" fmla="*/ 1000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989 w 10000"/>
              <a:gd name="connsiteY2" fmla="*/ 5277 h 10000"/>
              <a:gd name="connsiteX3" fmla="*/ 8607 w 10000"/>
              <a:gd name="connsiteY3" fmla="*/ 5243 h 10000"/>
              <a:gd name="connsiteX4" fmla="*/ 8225 w 10000"/>
              <a:gd name="connsiteY4" fmla="*/ 5191 h 10000"/>
              <a:gd name="connsiteX5" fmla="*/ 7865 w 10000"/>
              <a:gd name="connsiteY5" fmla="*/ 5122 h 10000"/>
              <a:gd name="connsiteX6" fmla="*/ 7528 w 10000"/>
              <a:gd name="connsiteY6" fmla="*/ 5045 h 10000"/>
              <a:gd name="connsiteX7" fmla="*/ 7213 w 10000"/>
              <a:gd name="connsiteY7" fmla="*/ 4955 h 10000"/>
              <a:gd name="connsiteX8" fmla="*/ 6921 w 10000"/>
              <a:gd name="connsiteY8" fmla="*/ 4852 h 10000"/>
              <a:gd name="connsiteX9" fmla="*/ 6652 w 10000"/>
              <a:gd name="connsiteY9" fmla="*/ 4740 h 10000"/>
              <a:gd name="connsiteX10" fmla="*/ 6427 w 10000"/>
              <a:gd name="connsiteY10" fmla="*/ 4620 h 10000"/>
              <a:gd name="connsiteX11" fmla="*/ 6225 w 10000"/>
              <a:gd name="connsiteY11" fmla="*/ 4491 h 10000"/>
              <a:gd name="connsiteX12" fmla="*/ 6045 w 10000"/>
              <a:gd name="connsiteY12" fmla="*/ 4354 h 10000"/>
              <a:gd name="connsiteX13" fmla="*/ 5910 w 10000"/>
              <a:gd name="connsiteY13" fmla="*/ 4208 h 10000"/>
              <a:gd name="connsiteX14" fmla="*/ 5820 w 10000"/>
              <a:gd name="connsiteY14" fmla="*/ 4062 h 10000"/>
              <a:gd name="connsiteX15" fmla="*/ 5753 w 10000"/>
              <a:gd name="connsiteY15" fmla="*/ 3907 h 10000"/>
              <a:gd name="connsiteX16" fmla="*/ 5730 w 10000"/>
              <a:gd name="connsiteY16" fmla="*/ 3744 h 10000"/>
              <a:gd name="connsiteX17" fmla="*/ 5730 w 10000"/>
              <a:gd name="connsiteY17" fmla="*/ 3744 h 10000"/>
              <a:gd name="connsiteX18" fmla="*/ 5753 w 10000"/>
              <a:gd name="connsiteY18" fmla="*/ 3590 h 10000"/>
              <a:gd name="connsiteX19" fmla="*/ 5820 w 10000"/>
              <a:gd name="connsiteY19" fmla="*/ 3435 h 10000"/>
              <a:gd name="connsiteX20" fmla="*/ 5910 w 10000"/>
              <a:gd name="connsiteY20" fmla="*/ 3280 h 10000"/>
              <a:gd name="connsiteX21" fmla="*/ 6045 w 10000"/>
              <a:gd name="connsiteY21" fmla="*/ 3143 h 10000"/>
              <a:gd name="connsiteX22" fmla="*/ 6225 w 10000"/>
              <a:gd name="connsiteY22" fmla="*/ 3006 h 10000"/>
              <a:gd name="connsiteX23" fmla="*/ 6427 w 10000"/>
              <a:gd name="connsiteY23" fmla="*/ 2877 h 10000"/>
              <a:gd name="connsiteX24" fmla="*/ 6652 w 10000"/>
              <a:gd name="connsiteY24" fmla="*/ 2757 h 10000"/>
              <a:gd name="connsiteX25" fmla="*/ 6921 w 10000"/>
              <a:gd name="connsiteY25" fmla="*/ 2645 h 10000"/>
              <a:gd name="connsiteX26" fmla="*/ 7213 w 10000"/>
              <a:gd name="connsiteY26" fmla="*/ 2542 h 10000"/>
              <a:gd name="connsiteX27" fmla="*/ 7528 w 10000"/>
              <a:gd name="connsiteY27" fmla="*/ 2456 h 10000"/>
              <a:gd name="connsiteX28" fmla="*/ 7865 w 10000"/>
              <a:gd name="connsiteY28" fmla="*/ 2370 h 10000"/>
              <a:gd name="connsiteX29" fmla="*/ 8225 w 10000"/>
              <a:gd name="connsiteY29" fmla="*/ 2310 h 10000"/>
              <a:gd name="connsiteX30" fmla="*/ 8607 w 10000"/>
              <a:gd name="connsiteY30" fmla="*/ 2258 h 10000"/>
              <a:gd name="connsiteX31" fmla="*/ 8989 w 10000"/>
              <a:gd name="connsiteY31" fmla="*/ 2216 h 10000"/>
              <a:gd name="connsiteX32" fmla="*/ 9393 w 10000"/>
              <a:gd name="connsiteY32" fmla="*/ 2190 h 10000"/>
              <a:gd name="connsiteX33" fmla="*/ 9820 w 10000"/>
              <a:gd name="connsiteY33" fmla="*/ 2190 h 10000"/>
              <a:gd name="connsiteX34" fmla="*/ 9820 w 10000"/>
              <a:gd name="connsiteY34" fmla="*/ 2190 h 10000"/>
              <a:gd name="connsiteX35" fmla="*/ 10000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607 w 10000"/>
              <a:gd name="connsiteY2" fmla="*/ 5243 h 10000"/>
              <a:gd name="connsiteX3" fmla="*/ 8225 w 10000"/>
              <a:gd name="connsiteY3" fmla="*/ 5191 h 10000"/>
              <a:gd name="connsiteX4" fmla="*/ 7865 w 10000"/>
              <a:gd name="connsiteY4" fmla="*/ 5122 h 10000"/>
              <a:gd name="connsiteX5" fmla="*/ 7528 w 10000"/>
              <a:gd name="connsiteY5" fmla="*/ 5045 h 10000"/>
              <a:gd name="connsiteX6" fmla="*/ 7213 w 10000"/>
              <a:gd name="connsiteY6" fmla="*/ 4955 h 10000"/>
              <a:gd name="connsiteX7" fmla="*/ 6921 w 10000"/>
              <a:gd name="connsiteY7" fmla="*/ 4852 h 10000"/>
              <a:gd name="connsiteX8" fmla="*/ 6652 w 10000"/>
              <a:gd name="connsiteY8" fmla="*/ 4740 h 10000"/>
              <a:gd name="connsiteX9" fmla="*/ 6427 w 10000"/>
              <a:gd name="connsiteY9" fmla="*/ 4620 h 10000"/>
              <a:gd name="connsiteX10" fmla="*/ 6225 w 10000"/>
              <a:gd name="connsiteY10" fmla="*/ 4491 h 10000"/>
              <a:gd name="connsiteX11" fmla="*/ 6045 w 10000"/>
              <a:gd name="connsiteY11" fmla="*/ 4354 h 10000"/>
              <a:gd name="connsiteX12" fmla="*/ 5910 w 10000"/>
              <a:gd name="connsiteY12" fmla="*/ 4208 h 10000"/>
              <a:gd name="connsiteX13" fmla="*/ 5820 w 10000"/>
              <a:gd name="connsiteY13" fmla="*/ 4062 h 10000"/>
              <a:gd name="connsiteX14" fmla="*/ 5753 w 10000"/>
              <a:gd name="connsiteY14" fmla="*/ 3907 h 10000"/>
              <a:gd name="connsiteX15" fmla="*/ 5730 w 10000"/>
              <a:gd name="connsiteY15" fmla="*/ 3744 h 10000"/>
              <a:gd name="connsiteX16" fmla="*/ 5730 w 10000"/>
              <a:gd name="connsiteY16" fmla="*/ 3744 h 10000"/>
              <a:gd name="connsiteX17" fmla="*/ 5753 w 10000"/>
              <a:gd name="connsiteY17" fmla="*/ 3590 h 10000"/>
              <a:gd name="connsiteX18" fmla="*/ 5820 w 10000"/>
              <a:gd name="connsiteY18" fmla="*/ 3435 h 10000"/>
              <a:gd name="connsiteX19" fmla="*/ 5910 w 10000"/>
              <a:gd name="connsiteY19" fmla="*/ 3280 h 10000"/>
              <a:gd name="connsiteX20" fmla="*/ 6045 w 10000"/>
              <a:gd name="connsiteY20" fmla="*/ 3143 h 10000"/>
              <a:gd name="connsiteX21" fmla="*/ 6225 w 10000"/>
              <a:gd name="connsiteY21" fmla="*/ 3006 h 10000"/>
              <a:gd name="connsiteX22" fmla="*/ 6427 w 10000"/>
              <a:gd name="connsiteY22" fmla="*/ 2877 h 10000"/>
              <a:gd name="connsiteX23" fmla="*/ 6652 w 10000"/>
              <a:gd name="connsiteY23" fmla="*/ 2757 h 10000"/>
              <a:gd name="connsiteX24" fmla="*/ 6921 w 10000"/>
              <a:gd name="connsiteY24" fmla="*/ 2645 h 10000"/>
              <a:gd name="connsiteX25" fmla="*/ 7213 w 10000"/>
              <a:gd name="connsiteY25" fmla="*/ 2542 h 10000"/>
              <a:gd name="connsiteX26" fmla="*/ 7528 w 10000"/>
              <a:gd name="connsiteY26" fmla="*/ 2456 h 10000"/>
              <a:gd name="connsiteX27" fmla="*/ 7865 w 10000"/>
              <a:gd name="connsiteY27" fmla="*/ 2370 h 10000"/>
              <a:gd name="connsiteX28" fmla="*/ 8225 w 10000"/>
              <a:gd name="connsiteY28" fmla="*/ 2310 h 10000"/>
              <a:gd name="connsiteX29" fmla="*/ 8607 w 10000"/>
              <a:gd name="connsiteY29" fmla="*/ 2258 h 10000"/>
              <a:gd name="connsiteX30" fmla="*/ 8989 w 10000"/>
              <a:gd name="connsiteY30" fmla="*/ 2216 h 10000"/>
              <a:gd name="connsiteX31" fmla="*/ 9393 w 10000"/>
              <a:gd name="connsiteY31" fmla="*/ 2190 h 10000"/>
              <a:gd name="connsiteX32" fmla="*/ 9820 w 10000"/>
              <a:gd name="connsiteY32" fmla="*/ 2190 h 10000"/>
              <a:gd name="connsiteX33" fmla="*/ 9820 w 10000"/>
              <a:gd name="connsiteY33" fmla="*/ 2190 h 10000"/>
              <a:gd name="connsiteX34" fmla="*/ 10000 w 10000"/>
              <a:gd name="connsiteY34" fmla="*/ 2190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8225 w 10000"/>
              <a:gd name="connsiteY2" fmla="*/ 5191 h 10000"/>
              <a:gd name="connsiteX3" fmla="*/ 7865 w 10000"/>
              <a:gd name="connsiteY3" fmla="*/ 5122 h 10000"/>
              <a:gd name="connsiteX4" fmla="*/ 7528 w 10000"/>
              <a:gd name="connsiteY4" fmla="*/ 5045 h 10000"/>
              <a:gd name="connsiteX5" fmla="*/ 7213 w 10000"/>
              <a:gd name="connsiteY5" fmla="*/ 4955 h 10000"/>
              <a:gd name="connsiteX6" fmla="*/ 6921 w 10000"/>
              <a:gd name="connsiteY6" fmla="*/ 4852 h 10000"/>
              <a:gd name="connsiteX7" fmla="*/ 6652 w 10000"/>
              <a:gd name="connsiteY7" fmla="*/ 4740 h 10000"/>
              <a:gd name="connsiteX8" fmla="*/ 6427 w 10000"/>
              <a:gd name="connsiteY8" fmla="*/ 4620 h 10000"/>
              <a:gd name="connsiteX9" fmla="*/ 6225 w 10000"/>
              <a:gd name="connsiteY9" fmla="*/ 4491 h 10000"/>
              <a:gd name="connsiteX10" fmla="*/ 6045 w 10000"/>
              <a:gd name="connsiteY10" fmla="*/ 4354 h 10000"/>
              <a:gd name="connsiteX11" fmla="*/ 5910 w 10000"/>
              <a:gd name="connsiteY11" fmla="*/ 4208 h 10000"/>
              <a:gd name="connsiteX12" fmla="*/ 5820 w 10000"/>
              <a:gd name="connsiteY12" fmla="*/ 4062 h 10000"/>
              <a:gd name="connsiteX13" fmla="*/ 5753 w 10000"/>
              <a:gd name="connsiteY13" fmla="*/ 3907 h 10000"/>
              <a:gd name="connsiteX14" fmla="*/ 5730 w 10000"/>
              <a:gd name="connsiteY14" fmla="*/ 3744 h 10000"/>
              <a:gd name="connsiteX15" fmla="*/ 5730 w 10000"/>
              <a:gd name="connsiteY15" fmla="*/ 3744 h 10000"/>
              <a:gd name="connsiteX16" fmla="*/ 5753 w 10000"/>
              <a:gd name="connsiteY16" fmla="*/ 3590 h 10000"/>
              <a:gd name="connsiteX17" fmla="*/ 5820 w 10000"/>
              <a:gd name="connsiteY17" fmla="*/ 3435 h 10000"/>
              <a:gd name="connsiteX18" fmla="*/ 5910 w 10000"/>
              <a:gd name="connsiteY18" fmla="*/ 3280 h 10000"/>
              <a:gd name="connsiteX19" fmla="*/ 6045 w 10000"/>
              <a:gd name="connsiteY19" fmla="*/ 3143 h 10000"/>
              <a:gd name="connsiteX20" fmla="*/ 6225 w 10000"/>
              <a:gd name="connsiteY20" fmla="*/ 3006 h 10000"/>
              <a:gd name="connsiteX21" fmla="*/ 6427 w 10000"/>
              <a:gd name="connsiteY21" fmla="*/ 2877 h 10000"/>
              <a:gd name="connsiteX22" fmla="*/ 6652 w 10000"/>
              <a:gd name="connsiteY22" fmla="*/ 2757 h 10000"/>
              <a:gd name="connsiteX23" fmla="*/ 6921 w 10000"/>
              <a:gd name="connsiteY23" fmla="*/ 2645 h 10000"/>
              <a:gd name="connsiteX24" fmla="*/ 7213 w 10000"/>
              <a:gd name="connsiteY24" fmla="*/ 2542 h 10000"/>
              <a:gd name="connsiteX25" fmla="*/ 7528 w 10000"/>
              <a:gd name="connsiteY25" fmla="*/ 2456 h 10000"/>
              <a:gd name="connsiteX26" fmla="*/ 7865 w 10000"/>
              <a:gd name="connsiteY26" fmla="*/ 2370 h 10000"/>
              <a:gd name="connsiteX27" fmla="*/ 8225 w 10000"/>
              <a:gd name="connsiteY27" fmla="*/ 2310 h 10000"/>
              <a:gd name="connsiteX28" fmla="*/ 8607 w 10000"/>
              <a:gd name="connsiteY28" fmla="*/ 2258 h 10000"/>
              <a:gd name="connsiteX29" fmla="*/ 8989 w 10000"/>
              <a:gd name="connsiteY29" fmla="*/ 2216 h 10000"/>
              <a:gd name="connsiteX30" fmla="*/ 9393 w 10000"/>
              <a:gd name="connsiteY30" fmla="*/ 2190 h 10000"/>
              <a:gd name="connsiteX31" fmla="*/ 9820 w 10000"/>
              <a:gd name="connsiteY31" fmla="*/ 2190 h 10000"/>
              <a:gd name="connsiteX32" fmla="*/ 9820 w 10000"/>
              <a:gd name="connsiteY32" fmla="*/ 2190 h 10000"/>
              <a:gd name="connsiteX33" fmla="*/ 10000 w 10000"/>
              <a:gd name="connsiteY33" fmla="*/ 2190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7865 w 10000"/>
              <a:gd name="connsiteY2" fmla="*/ 5122 h 10000"/>
              <a:gd name="connsiteX3" fmla="*/ 7528 w 10000"/>
              <a:gd name="connsiteY3" fmla="*/ 5045 h 10000"/>
              <a:gd name="connsiteX4" fmla="*/ 7213 w 10000"/>
              <a:gd name="connsiteY4" fmla="*/ 4955 h 10000"/>
              <a:gd name="connsiteX5" fmla="*/ 6921 w 10000"/>
              <a:gd name="connsiteY5" fmla="*/ 4852 h 10000"/>
              <a:gd name="connsiteX6" fmla="*/ 6652 w 10000"/>
              <a:gd name="connsiteY6" fmla="*/ 4740 h 10000"/>
              <a:gd name="connsiteX7" fmla="*/ 6427 w 10000"/>
              <a:gd name="connsiteY7" fmla="*/ 4620 h 10000"/>
              <a:gd name="connsiteX8" fmla="*/ 6225 w 10000"/>
              <a:gd name="connsiteY8" fmla="*/ 4491 h 10000"/>
              <a:gd name="connsiteX9" fmla="*/ 6045 w 10000"/>
              <a:gd name="connsiteY9" fmla="*/ 4354 h 10000"/>
              <a:gd name="connsiteX10" fmla="*/ 5910 w 10000"/>
              <a:gd name="connsiteY10" fmla="*/ 4208 h 10000"/>
              <a:gd name="connsiteX11" fmla="*/ 5820 w 10000"/>
              <a:gd name="connsiteY11" fmla="*/ 4062 h 10000"/>
              <a:gd name="connsiteX12" fmla="*/ 5753 w 10000"/>
              <a:gd name="connsiteY12" fmla="*/ 3907 h 10000"/>
              <a:gd name="connsiteX13" fmla="*/ 5730 w 10000"/>
              <a:gd name="connsiteY13" fmla="*/ 3744 h 10000"/>
              <a:gd name="connsiteX14" fmla="*/ 5730 w 10000"/>
              <a:gd name="connsiteY14" fmla="*/ 3744 h 10000"/>
              <a:gd name="connsiteX15" fmla="*/ 5753 w 10000"/>
              <a:gd name="connsiteY15" fmla="*/ 3590 h 10000"/>
              <a:gd name="connsiteX16" fmla="*/ 5820 w 10000"/>
              <a:gd name="connsiteY16" fmla="*/ 3435 h 10000"/>
              <a:gd name="connsiteX17" fmla="*/ 5910 w 10000"/>
              <a:gd name="connsiteY17" fmla="*/ 3280 h 10000"/>
              <a:gd name="connsiteX18" fmla="*/ 6045 w 10000"/>
              <a:gd name="connsiteY18" fmla="*/ 3143 h 10000"/>
              <a:gd name="connsiteX19" fmla="*/ 6225 w 10000"/>
              <a:gd name="connsiteY19" fmla="*/ 3006 h 10000"/>
              <a:gd name="connsiteX20" fmla="*/ 6427 w 10000"/>
              <a:gd name="connsiteY20" fmla="*/ 2877 h 10000"/>
              <a:gd name="connsiteX21" fmla="*/ 6652 w 10000"/>
              <a:gd name="connsiteY21" fmla="*/ 2757 h 10000"/>
              <a:gd name="connsiteX22" fmla="*/ 6921 w 10000"/>
              <a:gd name="connsiteY22" fmla="*/ 2645 h 10000"/>
              <a:gd name="connsiteX23" fmla="*/ 7213 w 10000"/>
              <a:gd name="connsiteY23" fmla="*/ 2542 h 10000"/>
              <a:gd name="connsiteX24" fmla="*/ 7528 w 10000"/>
              <a:gd name="connsiteY24" fmla="*/ 2456 h 10000"/>
              <a:gd name="connsiteX25" fmla="*/ 7865 w 10000"/>
              <a:gd name="connsiteY25" fmla="*/ 2370 h 10000"/>
              <a:gd name="connsiteX26" fmla="*/ 8225 w 10000"/>
              <a:gd name="connsiteY26" fmla="*/ 2310 h 10000"/>
              <a:gd name="connsiteX27" fmla="*/ 8607 w 10000"/>
              <a:gd name="connsiteY27" fmla="*/ 2258 h 10000"/>
              <a:gd name="connsiteX28" fmla="*/ 8989 w 10000"/>
              <a:gd name="connsiteY28" fmla="*/ 2216 h 10000"/>
              <a:gd name="connsiteX29" fmla="*/ 9393 w 10000"/>
              <a:gd name="connsiteY29" fmla="*/ 2190 h 10000"/>
              <a:gd name="connsiteX30" fmla="*/ 9820 w 10000"/>
              <a:gd name="connsiteY30" fmla="*/ 2190 h 10000"/>
              <a:gd name="connsiteX31" fmla="*/ 9820 w 10000"/>
              <a:gd name="connsiteY31" fmla="*/ 2190 h 10000"/>
              <a:gd name="connsiteX32" fmla="*/ 10000 w 10000"/>
              <a:gd name="connsiteY32" fmla="*/ 219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528 w 10000"/>
              <a:gd name="connsiteY2" fmla="*/ 5045 h 10000"/>
              <a:gd name="connsiteX3" fmla="*/ 7213 w 10000"/>
              <a:gd name="connsiteY3" fmla="*/ 4955 h 10000"/>
              <a:gd name="connsiteX4" fmla="*/ 6921 w 10000"/>
              <a:gd name="connsiteY4" fmla="*/ 4852 h 10000"/>
              <a:gd name="connsiteX5" fmla="*/ 6652 w 10000"/>
              <a:gd name="connsiteY5" fmla="*/ 4740 h 10000"/>
              <a:gd name="connsiteX6" fmla="*/ 6427 w 10000"/>
              <a:gd name="connsiteY6" fmla="*/ 4620 h 10000"/>
              <a:gd name="connsiteX7" fmla="*/ 6225 w 10000"/>
              <a:gd name="connsiteY7" fmla="*/ 4491 h 10000"/>
              <a:gd name="connsiteX8" fmla="*/ 6045 w 10000"/>
              <a:gd name="connsiteY8" fmla="*/ 4354 h 10000"/>
              <a:gd name="connsiteX9" fmla="*/ 5910 w 10000"/>
              <a:gd name="connsiteY9" fmla="*/ 4208 h 10000"/>
              <a:gd name="connsiteX10" fmla="*/ 5820 w 10000"/>
              <a:gd name="connsiteY10" fmla="*/ 4062 h 10000"/>
              <a:gd name="connsiteX11" fmla="*/ 5753 w 10000"/>
              <a:gd name="connsiteY11" fmla="*/ 3907 h 10000"/>
              <a:gd name="connsiteX12" fmla="*/ 5730 w 10000"/>
              <a:gd name="connsiteY12" fmla="*/ 3744 h 10000"/>
              <a:gd name="connsiteX13" fmla="*/ 5730 w 10000"/>
              <a:gd name="connsiteY13" fmla="*/ 3744 h 10000"/>
              <a:gd name="connsiteX14" fmla="*/ 5753 w 10000"/>
              <a:gd name="connsiteY14" fmla="*/ 3590 h 10000"/>
              <a:gd name="connsiteX15" fmla="*/ 5820 w 10000"/>
              <a:gd name="connsiteY15" fmla="*/ 3435 h 10000"/>
              <a:gd name="connsiteX16" fmla="*/ 5910 w 10000"/>
              <a:gd name="connsiteY16" fmla="*/ 3280 h 10000"/>
              <a:gd name="connsiteX17" fmla="*/ 6045 w 10000"/>
              <a:gd name="connsiteY17" fmla="*/ 3143 h 10000"/>
              <a:gd name="connsiteX18" fmla="*/ 6225 w 10000"/>
              <a:gd name="connsiteY18" fmla="*/ 3006 h 10000"/>
              <a:gd name="connsiteX19" fmla="*/ 6427 w 10000"/>
              <a:gd name="connsiteY19" fmla="*/ 2877 h 10000"/>
              <a:gd name="connsiteX20" fmla="*/ 6652 w 10000"/>
              <a:gd name="connsiteY20" fmla="*/ 2757 h 10000"/>
              <a:gd name="connsiteX21" fmla="*/ 6921 w 10000"/>
              <a:gd name="connsiteY21" fmla="*/ 2645 h 10000"/>
              <a:gd name="connsiteX22" fmla="*/ 7213 w 10000"/>
              <a:gd name="connsiteY22" fmla="*/ 2542 h 10000"/>
              <a:gd name="connsiteX23" fmla="*/ 7528 w 10000"/>
              <a:gd name="connsiteY23" fmla="*/ 2456 h 10000"/>
              <a:gd name="connsiteX24" fmla="*/ 7865 w 10000"/>
              <a:gd name="connsiteY24" fmla="*/ 2370 h 10000"/>
              <a:gd name="connsiteX25" fmla="*/ 8225 w 10000"/>
              <a:gd name="connsiteY25" fmla="*/ 2310 h 10000"/>
              <a:gd name="connsiteX26" fmla="*/ 8607 w 10000"/>
              <a:gd name="connsiteY26" fmla="*/ 2258 h 10000"/>
              <a:gd name="connsiteX27" fmla="*/ 8989 w 10000"/>
              <a:gd name="connsiteY27" fmla="*/ 2216 h 10000"/>
              <a:gd name="connsiteX28" fmla="*/ 9393 w 10000"/>
              <a:gd name="connsiteY28" fmla="*/ 2190 h 10000"/>
              <a:gd name="connsiteX29" fmla="*/ 9820 w 10000"/>
              <a:gd name="connsiteY29" fmla="*/ 2190 h 10000"/>
              <a:gd name="connsiteX30" fmla="*/ 9820 w 10000"/>
              <a:gd name="connsiteY30" fmla="*/ 2190 h 10000"/>
              <a:gd name="connsiteX31" fmla="*/ 10000 w 10000"/>
              <a:gd name="connsiteY31" fmla="*/ 219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213 w 10000"/>
              <a:gd name="connsiteY2" fmla="*/ 4955 h 10000"/>
              <a:gd name="connsiteX3" fmla="*/ 6921 w 10000"/>
              <a:gd name="connsiteY3" fmla="*/ 4852 h 10000"/>
              <a:gd name="connsiteX4" fmla="*/ 6652 w 10000"/>
              <a:gd name="connsiteY4" fmla="*/ 4740 h 10000"/>
              <a:gd name="connsiteX5" fmla="*/ 6427 w 10000"/>
              <a:gd name="connsiteY5" fmla="*/ 4620 h 10000"/>
              <a:gd name="connsiteX6" fmla="*/ 6225 w 10000"/>
              <a:gd name="connsiteY6" fmla="*/ 4491 h 10000"/>
              <a:gd name="connsiteX7" fmla="*/ 6045 w 10000"/>
              <a:gd name="connsiteY7" fmla="*/ 4354 h 10000"/>
              <a:gd name="connsiteX8" fmla="*/ 5910 w 10000"/>
              <a:gd name="connsiteY8" fmla="*/ 4208 h 10000"/>
              <a:gd name="connsiteX9" fmla="*/ 5820 w 10000"/>
              <a:gd name="connsiteY9" fmla="*/ 4062 h 10000"/>
              <a:gd name="connsiteX10" fmla="*/ 5753 w 10000"/>
              <a:gd name="connsiteY10" fmla="*/ 3907 h 10000"/>
              <a:gd name="connsiteX11" fmla="*/ 5730 w 10000"/>
              <a:gd name="connsiteY11" fmla="*/ 3744 h 10000"/>
              <a:gd name="connsiteX12" fmla="*/ 5730 w 10000"/>
              <a:gd name="connsiteY12" fmla="*/ 3744 h 10000"/>
              <a:gd name="connsiteX13" fmla="*/ 5753 w 10000"/>
              <a:gd name="connsiteY13" fmla="*/ 3590 h 10000"/>
              <a:gd name="connsiteX14" fmla="*/ 5820 w 10000"/>
              <a:gd name="connsiteY14" fmla="*/ 3435 h 10000"/>
              <a:gd name="connsiteX15" fmla="*/ 5910 w 10000"/>
              <a:gd name="connsiteY15" fmla="*/ 3280 h 10000"/>
              <a:gd name="connsiteX16" fmla="*/ 6045 w 10000"/>
              <a:gd name="connsiteY16" fmla="*/ 3143 h 10000"/>
              <a:gd name="connsiteX17" fmla="*/ 6225 w 10000"/>
              <a:gd name="connsiteY17" fmla="*/ 3006 h 10000"/>
              <a:gd name="connsiteX18" fmla="*/ 6427 w 10000"/>
              <a:gd name="connsiteY18" fmla="*/ 2877 h 10000"/>
              <a:gd name="connsiteX19" fmla="*/ 6652 w 10000"/>
              <a:gd name="connsiteY19" fmla="*/ 2757 h 10000"/>
              <a:gd name="connsiteX20" fmla="*/ 6921 w 10000"/>
              <a:gd name="connsiteY20" fmla="*/ 2645 h 10000"/>
              <a:gd name="connsiteX21" fmla="*/ 7213 w 10000"/>
              <a:gd name="connsiteY21" fmla="*/ 2542 h 10000"/>
              <a:gd name="connsiteX22" fmla="*/ 7528 w 10000"/>
              <a:gd name="connsiteY22" fmla="*/ 2456 h 10000"/>
              <a:gd name="connsiteX23" fmla="*/ 7865 w 10000"/>
              <a:gd name="connsiteY23" fmla="*/ 2370 h 10000"/>
              <a:gd name="connsiteX24" fmla="*/ 8225 w 10000"/>
              <a:gd name="connsiteY24" fmla="*/ 2310 h 10000"/>
              <a:gd name="connsiteX25" fmla="*/ 8607 w 10000"/>
              <a:gd name="connsiteY25" fmla="*/ 2258 h 10000"/>
              <a:gd name="connsiteX26" fmla="*/ 8989 w 10000"/>
              <a:gd name="connsiteY26" fmla="*/ 2216 h 10000"/>
              <a:gd name="connsiteX27" fmla="*/ 9393 w 10000"/>
              <a:gd name="connsiteY27" fmla="*/ 2190 h 10000"/>
              <a:gd name="connsiteX28" fmla="*/ 9820 w 10000"/>
              <a:gd name="connsiteY28" fmla="*/ 2190 h 10000"/>
              <a:gd name="connsiteX29" fmla="*/ 9820 w 10000"/>
              <a:gd name="connsiteY29" fmla="*/ 2190 h 10000"/>
              <a:gd name="connsiteX30" fmla="*/ 10000 w 10000"/>
              <a:gd name="connsiteY30" fmla="*/ 2190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652 w 10000"/>
              <a:gd name="connsiteY2" fmla="*/ 4740 h 10000"/>
              <a:gd name="connsiteX3" fmla="*/ 6427 w 10000"/>
              <a:gd name="connsiteY3" fmla="*/ 4620 h 10000"/>
              <a:gd name="connsiteX4" fmla="*/ 6225 w 10000"/>
              <a:gd name="connsiteY4" fmla="*/ 4491 h 10000"/>
              <a:gd name="connsiteX5" fmla="*/ 6045 w 10000"/>
              <a:gd name="connsiteY5" fmla="*/ 4354 h 10000"/>
              <a:gd name="connsiteX6" fmla="*/ 5910 w 10000"/>
              <a:gd name="connsiteY6" fmla="*/ 4208 h 10000"/>
              <a:gd name="connsiteX7" fmla="*/ 5820 w 10000"/>
              <a:gd name="connsiteY7" fmla="*/ 4062 h 10000"/>
              <a:gd name="connsiteX8" fmla="*/ 5753 w 10000"/>
              <a:gd name="connsiteY8" fmla="*/ 3907 h 10000"/>
              <a:gd name="connsiteX9" fmla="*/ 5730 w 10000"/>
              <a:gd name="connsiteY9" fmla="*/ 3744 h 10000"/>
              <a:gd name="connsiteX10" fmla="*/ 5730 w 10000"/>
              <a:gd name="connsiteY10" fmla="*/ 3744 h 10000"/>
              <a:gd name="connsiteX11" fmla="*/ 5753 w 10000"/>
              <a:gd name="connsiteY11" fmla="*/ 3590 h 10000"/>
              <a:gd name="connsiteX12" fmla="*/ 5820 w 10000"/>
              <a:gd name="connsiteY12" fmla="*/ 3435 h 10000"/>
              <a:gd name="connsiteX13" fmla="*/ 5910 w 10000"/>
              <a:gd name="connsiteY13" fmla="*/ 3280 h 10000"/>
              <a:gd name="connsiteX14" fmla="*/ 6045 w 10000"/>
              <a:gd name="connsiteY14" fmla="*/ 3143 h 10000"/>
              <a:gd name="connsiteX15" fmla="*/ 6225 w 10000"/>
              <a:gd name="connsiteY15" fmla="*/ 3006 h 10000"/>
              <a:gd name="connsiteX16" fmla="*/ 6427 w 10000"/>
              <a:gd name="connsiteY16" fmla="*/ 2877 h 10000"/>
              <a:gd name="connsiteX17" fmla="*/ 6652 w 10000"/>
              <a:gd name="connsiteY17" fmla="*/ 2757 h 10000"/>
              <a:gd name="connsiteX18" fmla="*/ 6921 w 10000"/>
              <a:gd name="connsiteY18" fmla="*/ 2645 h 10000"/>
              <a:gd name="connsiteX19" fmla="*/ 7213 w 10000"/>
              <a:gd name="connsiteY19" fmla="*/ 2542 h 10000"/>
              <a:gd name="connsiteX20" fmla="*/ 7528 w 10000"/>
              <a:gd name="connsiteY20" fmla="*/ 2456 h 10000"/>
              <a:gd name="connsiteX21" fmla="*/ 7865 w 10000"/>
              <a:gd name="connsiteY21" fmla="*/ 2370 h 10000"/>
              <a:gd name="connsiteX22" fmla="*/ 8225 w 10000"/>
              <a:gd name="connsiteY22" fmla="*/ 2310 h 10000"/>
              <a:gd name="connsiteX23" fmla="*/ 8607 w 10000"/>
              <a:gd name="connsiteY23" fmla="*/ 2258 h 10000"/>
              <a:gd name="connsiteX24" fmla="*/ 8989 w 10000"/>
              <a:gd name="connsiteY24" fmla="*/ 2216 h 10000"/>
              <a:gd name="connsiteX25" fmla="*/ 9393 w 10000"/>
              <a:gd name="connsiteY25" fmla="*/ 2190 h 10000"/>
              <a:gd name="connsiteX26" fmla="*/ 9820 w 10000"/>
              <a:gd name="connsiteY26" fmla="*/ 2190 h 10000"/>
              <a:gd name="connsiteX27" fmla="*/ 9820 w 10000"/>
              <a:gd name="connsiteY27" fmla="*/ 2190 h 10000"/>
              <a:gd name="connsiteX28" fmla="*/ 10000 w 10000"/>
              <a:gd name="connsiteY28" fmla="*/ 2190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0" fmla="*/ 9843 w 10000"/>
              <a:gd name="connsiteY0" fmla="*/ 10000 h 10000"/>
              <a:gd name="connsiteX1" fmla="*/ 6652 w 10000"/>
              <a:gd name="connsiteY1" fmla="*/ 4740 h 10000"/>
              <a:gd name="connsiteX2" fmla="*/ 6427 w 10000"/>
              <a:gd name="connsiteY2" fmla="*/ 4620 h 10000"/>
              <a:gd name="connsiteX3" fmla="*/ 6225 w 10000"/>
              <a:gd name="connsiteY3" fmla="*/ 4491 h 10000"/>
              <a:gd name="connsiteX4" fmla="*/ 6045 w 10000"/>
              <a:gd name="connsiteY4" fmla="*/ 4354 h 10000"/>
              <a:gd name="connsiteX5" fmla="*/ 5910 w 10000"/>
              <a:gd name="connsiteY5" fmla="*/ 4208 h 10000"/>
              <a:gd name="connsiteX6" fmla="*/ 5820 w 10000"/>
              <a:gd name="connsiteY6" fmla="*/ 4062 h 10000"/>
              <a:gd name="connsiteX7" fmla="*/ 5753 w 10000"/>
              <a:gd name="connsiteY7" fmla="*/ 3907 h 10000"/>
              <a:gd name="connsiteX8" fmla="*/ 5730 w 10000"/>
              <a:gd name="connsiteY8" fmla="*/ 3744 h 10000"/>
              <a:gd name="connsiteX9" fmla="*/ 5730 w 10000"/>
              <a:gd name="connsiteY9" fmla="*/ 3744 h 10000"/>
              <a:gd name="connsiteX10" fmla="*/ 5753 w 10000"/>
              <a:gd name="connsiteY10" fmla="*/ 3590 h 10000"/>
              <a:gd name="connsiteX11" fmla="*/ 5820 w 10000"/>
              <a:gd name="connsiteY11" fmla="*/ 3435 h 10000"/>
              <a:gd name="connsiteX12" fmla="*/ 5910 w 10000"/>
              <a:gd name="connsiteY12" fmla="*/ 3280 h 10000"/>
              <a:gd name="connsiteX13" fmla="*/ 6045 w 10000"/>
              <a:gd name="connsiteY13" fmla="*/ 3143 h 10000"/>
              <a:gd name="connsiteX14" fmla="*/ 6225 w 10000"/>
              <a:gd name="connsiteY14" fmla="*/ 3006 h 10000"/>
              <a:gd name="connsiteX15" fmla="*/ 6427 w 10000"/>
              <a:gd name="connsiteY15" fmla="*/ 2877 h 10000"/>
              <a:gd name="connsiteX16" fmla="*/ 6652 w 10000"/>
              <a:gd name="connsiteY16" fmla="*/ 2757 h 10000"/>
              <a:gd name="connsiteX17" fmla="*/ 6921 w 10000"/>
              <a:gd name="connsiteY17" fmla="*/ 2645 h 10000"/>
              <a:gd name="connsiteX18" fmla="*/ 7213 w 10000"/>
              <a:gd name="connsiteY18" fmla="*/ 2542 h 10000"/>
              <a:gd name="connsiteX19" fmla="*/ 7528 w 10000"/>
              <a:gd name="connsiteY19" fmla="*/ 2456 h 10000"/>
              <a:gd name="connsiteX20" fmla="*/ 7865 w 10000"/>
              <a:gd name="connsiteY20" fmla="*/ 2370 h 10000"/>
              <a:gd name="connsiteX21" fmla="*/ 8225 w 10000"/>
              <a:gd name="connsiteY21" fmla="*/ 2310 h 10000"/>
              <a:gd name="connsiteX22" fmla="*/ 8607 w 10000"/>
              <a:gd name="connsiteY22" fmla="*/ 2258 h 10000"/>
              <a:gd name="connsiteX23" fmla="*/ 8989 w 10000"/>
              <a:gd name="connsiteY23" fmla="*/ 2216 h 10000"/>
              <a:gd name="connsiteX24" fmla="*/ 9393 w 10000"/>
              <a:gd name="connsiteY24" fmla="*/ 2190 h 10000"/>
              <a:gd name="connsiteX25" fmla="*/ 9820 w 10000"/>
              <a:gd name="connsiteY25" fmla="*/ 2190 h 10000"/>
              <a:gd name="connsiteX26" fmla="*/ 9820 w 10000"/>
              <a:gd name="connsiteY26" fmla="*/ 2190 h 10000"/>
              <a:gd name="connsiteX27" fmla="*/ 10000 w 10000"/>
              <a:gd name="connsiteY27" fmla="*/ 2190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225 w 10000"/>
              <a:gd name="connsiteY2" fmla="*/ 4491 h 10000"/>
              <a:gd name="connsiteX3" fmla="*/ 6045 w 10000"/>
              <a:gd name="connsiteY3" fmla="*/ 4354 h 10000"/>
              <a:gd name="connsiteX4" fmla="*/ 5910 w 10000"/>
              <a:gd name="connsiteY4" fmla="*/ 4208 h 10000"/>
              <a:gd name="connsiteX5" fmla="*/ 5820 w 10000"/>
              <a:gd name="connsiteY5" fmla="*/ 4062 h 10000"/>
              <a:gd name="connsiteX6" fmla="*/ 5753 w 10000"/>
              <a:gd name="connsiteY6" fmla="*/ 3907 h 10000"/>
              <a:gd name="connsiteX7" fmla="*/ 5730 w 10000"/>
              <a:gd name="connsiteY7" fmla="*/ 3744 h 10000"/>
              <a:gd name="connsiteX8" fmla="*/ 5730 w 10000"/>
              <a:gd name="connsiteY8" fmla="*/ 3744 h 10000"/>
              <a:gd name="connsiteX9" fmla="*/ 5753 w 10000"/>
              <a:gd name="connsiteY9" fmla="*/ 3590 h 10000"/>
              <a:gd name="connsiteX10" fmla="*/ 5820 w 10000"/>
              <a:gd name="connsiteY10" fmla="*/ 3435 h 10000"/>
              <a:gd name="connsiteX11" fmla="*/ 5910 w 10000"/>
              <a:gd name="connsiteY11" fmla="*/ 3280 h 10000"/>
              <a:gd name="connsiteX12" fmla="*/ 6045 w 10000"/>
              <a:gd name="connsiteY12" fmla="*/ 3143 h 10000"/>
              <a:gd name="connsiteX13" fmla="*/ 6225 w 10000"/>
              <a:gd name="connsiteY13" fmla="*/ 3006 h 10000"/>
              <a:gd name="connsiteX14" fmla="*/ 6427 w 10000"/>
              <a:gd name="connsiteY14" fmla="*/ 2877 h 10000"/>
              <a:gd name="connsiteX15" fmla="*/ 6652 w 10000"/>
              <a:gd name="connsiteY15" fmla="*/ 2757 h 10000"/>
              <a:gd name="connsiteX16" fmla="*/ 6921 w 10000"/>
              <a:gd name="connsiteY16" fmla="*/ 2645 h 10000"/>
              <a:gd name="connsiteX17" fmla="*/ 7213 w 10000"/>
              <a:gd name="connsiteY17" fmla="*/ 2542 h 10000"/>
              <a:gd name="connsiteX18" fmla="*/ 7528 w 10000"/>
              <a:gd name="connsiteY18" fmla="*/ 2456 h 10000"/>
              <a:gd name="connsiteX19" fmla="*/ 7865 w 10000"/>
              <a:gd name="connsiteY19" fmla="*/ 2370 h 10000"/>
              <a:gd name="connsiteX20" fmla="*/ 8225 w 10000"/>
              <a:gd name="connsiteY20" fmla="*/ 2310 h 10000"/>
              <a:gd name="connsiteX21" fmla="*/ 8607 w 10000"/>
              <a:gd name="connsiteY21" fmla="*/ 2258 h 10000"/>
              <a:gd name="connsiteX22" fmla="*/ 8989 w 10000"/>
              <a:gd name="connsiteY22" fmla="*/ 2216 h 10000"/>
              <a:gd name="connsiteX23" fmla="*/ 9393 w 10000"/>
              <a:gd name="connsiteY23" fmla="*/ 2190 h 10000"/>
              <a:gd name="connsiteX24" fmla="*/ 9820 w 10000"/>
              <a:gd name="connsiteY24" fmla="*/ 2190 h 10000"/>
              <a:gd name="connsiteX25" fmla="*/ 9820 w 10000"/>
              <a:gd name="connsiteY25" fmla="*/ 2190 h 10000"/>
              <a:gd name="connsiteX26" fmla="*/ 10000 w 10000"/>
              <a:gd name="connsiteY26" fmla="*/ 2190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045 w 10000"/>
              <a:gd name="connsiteY2" fmla="*/ 4354 h 10000"/>
              <a:gd name="connsiteX3" fmla="*/ 5910 w 10000"/>
              <a:gd name="connsiteY3" fmla="*/ 4208 h 10000"/>
              <a:gd name="connsiteX4" fmla="*/ 5820 w 10000"/>
              <a:gd name="connsiteY4" fmla="*/ 4062 h 10000"/>
              <a:gd name="connsiteX5" fmla="*/ 5753 w 10000"/>
              <a:gd name="connsiteY5" fmla="*/ 3907 h 10000"/>
              <a:gd name="connsiteX6" fmla="*/ 5730 w 10000"/>
              <a:gd name="connsiteY6" fmla="*/ 3744 h 10000"/>
              <a:gd name="connsiteX7" fmla="*/ 5730 w 10000"/>
              <a:gd name="connsiteY7" fmla="*/ 3744 h 10000"/>
              <a:gd name="connsiteX8" fmla="*/ 5753 w 10000"/>
              <a:gd name="connsiteY8" fmla="*/ 3590 h 10000"/>
              <a:gd name="connsiteX9" fmla="*/ 5820 w 10000"/>
              <a:gd name="connsiteY9" fmla="*/ 3435 h 10000"/>
              <a:gd name="connsiteX10" fmla="*/ 5910 w 10000"/>
              <a:gd name="connsiteY10" fmla="*/ 3280 h 10000"/>
              <a:gd name="connsiteX11" fmla="*/ 6045 w 10000"/>
              <a:gd name="connsiteY11" fmla="*/ 3143 h 10000"/>
              <a:gd name="connsiteX12" fmla="*/ 6225 w 10000"/>
              <a:gd name="connsiteY12" fmla="*/ 3006 h 10000"/>
              <a:gd name="connsiteX13" fmla="*/ 6427 w 10000"/>
              <a:gd name="connsiteY13" fmla="*/ 2877 h 10000"/>
              <a:gd name="connsiteX14" fmla="*/ 6652 w 10000"/>
              <a:gd name="connsiteY14" fmla="*/ 2757 h 10000"/>
              <a:gd name="connsiteX15" fmla="*/ 6921 w 10000"/>
              <a:gd name="connsiteY15" fmla="*/ 2645 h 10000"/>
              <a:gd name="connsiteX16" fmla="*/ 7213 w 10000"/>
              <a:gd name="connsiteY16" fmla="*/ 2542 h 10000"/>
              <a:gd name="connsiteX17" fmla="*/ 7528 w 10000"/>
              <a:gd name="connsiteY17" fmla="*/ 2456 h 10000"/>
              <a:gd name="connsiteX18" fmla="*/ 7865 w 10000"/>
              <a:gd name="connsiteY18" fmla="*/ 2370 h 10000"/>
              <a:gd name="connsiteX19" fmla="*/ 8225 w 10000"/>
              <a:gd name="connsiteY19" fmla="*/ 2310 h 10000"/>
              <a:gd name="connsiteX20" fmla="*/ 8607 w 10000"/>
              <a:gd name="connsiteY20" fmla="*/ 2258 h 10000"/>
              <a:gd name="connsiteX21" fmla="*/ 8989 w 10000"/>
              <a:gd name="connsiteY21" fmla="*/ 2216 h 10000"/>
              <a:gd name="connsiteX22" fmla="*/ 9393 w 10000"/>
              <a:gd name="connsiteY22" fmla="*/ 2190 h 10000"/>
              <a:gd name="connsiteX23" fmla="*/ 9820 w 10000"/>
              <a:gd name="connsiteY23" fmla="*/ 2190 h 10000"/>
              <a:gd name="connsiteX24" fmla="*/ 9820 w 10000"/>
              <a:gd name="connsiteY24" fmla="*/ 2190 h 10000"/>
              <a:gd name="connsiteX25" fmla="*/ 10000 w 10000"/>
              <a:gd name="connsiteY25" fmla="*/ 2190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0" fmla="*/ 9843 w 10000"/>
              <a:gd name="connsiteY0" fmla="*/ 10000 h 10000"/>
              <a:gd name="connsiteX1" fmla="*/ 6045 w 10000"/>
              <a:gd name="connsiteY1" fmla="*/ 4354 h 10000"/>
              <a:gd name="connsiteX2" fmla="*/ 5910 w 10000"/>
              <a:gd name="connsiteY2" fmla="*/ 4208 h 10000"/>
              <a:gd name="connsiteX3" fmla="*/ 5820 w 10000"/>
              <a:gd name="connsiteY3" fmla="*/ 4062 h 10000"/>
              <a:gd name="connsiteX4" fmla="*/ 5753 w 10000"/>
              <a:gd name="connsiteY4" fmla="*/ 3907 h 10000"/>
              <a:gd name="connsiteX5" fmla="*/ 5730 w 10000"/>
              <a:gd name="connsiteY5" fmla="*/ 3744 h 10000"/>
              <a:gd name="connsiteX6" fmla="*/ 5730 w 10000"/>
              <a:gd name="connsiteY6" fmla="*/ 3744 h 10000"/>
              <a:gd name="connsiteX7" fmla="*/ 5753 w 10000"/>
              <a:gd name="connsiteY7" fmla="*/ 3590 h 10000"/>
              <a:gd name="connsiteX8" fmla="*/ 5820 w 10000"/>
              <a:gd name="connsiteY8" fmla="*/ 3435 h 10000"/>
              <a:gd name="connsiteX9" fmla="*/ 5910 w 10000"/>
              <a:gd name="connsiteY9" fmla="*/ 3280 h 10000"/>
              <a:gd name="connsiteX10" fmla="*/ 6045 w 10000"/>
              <a:gd name="connsiteY10" fmla="*/ 3143 h 10000"/>
              <a:gd name="connsiteX11" fmla="*/ 6225 w 10000"/>
              <a:gd name="connsiteY11" fmla="*/ 3006 h 10000"/>
              <a:gd name="connsiteX12" fmla="*/ 6427 w 10000"/>
              <a:gd name="connsiteY12" fmla="*/ 2877 h 10000"/>
              <a:gd name="connsiteX13" fmla="*/ 6652 w 10000"/>
              <a:gd name="connsiteY13" fmla="*/ 2757 h 10000"/>
              <a:gd name="connsiteX14" fmla="*/ 6921 w 10000"/>
              <a:gd name="connsiteY14" fmla="*/ 2645 h 10000"/>
              <a:gd name="connsiteX15" fmla="*/ 7213 w 10000"/>
              <a:gd name="connsiteY15" fmla="*/ 2542 h 10000"/>
              <a:gd name="connsiteX16" fmla="*/ 7528 w 10000"/>
              <a:gd name="connsiteY16" fmla="*/ 2456 h 10000"/>
              <a:gd name="connsiteX17" fmla="*/ 7865 w 10000"/>
              <a:gd name="connsiteY17" fmla="*/ 2370 h 10000"/>
              <a:gd name="connsiteX18" fmla="*/ 8225 w 10000"/>
              <a:gd name="connsiteY18" fmla="*/ 2310 h 10000"/>
              <a:gd name="connsiteX19" fmla="*/ 8607 w 10000"/>
              <a:gd name="connsiteY19" fmla="*/ 2258 h 10000"/>
              <a:gd name="connsiteX20" fmla="*/ 8989 w 10000"/>
              <a:gd name="connsiteY20" fmla="*/ 2216 h 10000"/>
              <a:gd name="connsiteX21" fmla="*/ 9393 w 10000"/>
              <a:gd name="connsiteY21" fmla="*/ 2190 h 10000"/>
              <a:gd name="connsiteX22" fmla="*/ 9820 w 10000"/>
              <a:gd name="connsiteY22" fmla="*/ 2190 h 10000"/>
              <a:gd name="connsiteX23" fmla="*/ 9820 w 10000"/>
              <a:gd name="connsiteY23" fmla="*/ 2190 h 10000"/>
              <a:gd name="connsiteX24" fmla="*/ 10000 w 10000"/>
              <a:gd name="connsiteY24" fmla="*/ 2190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219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6707 w 10000"/>
              <a:gd name="connsiteY14" fmla="*/ 2605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820 w 10000"/>
              <a:gd name="connsiteY4" fmla="*/ 0 h 10000"/>
              <a:gd name="connsiteX5" fmla="*/ 9303 w 10000"/>
              <a:gd name="connsiteY5" fmla="*/ 9 h 10000"/>
              <a:gd name="connsiteX6" fmla="*/ 8809 w 10000"/>
              <a:gd name="connsiteY6" fmla="*/ 17 h 10000"/>
              <a:gd name="connsiteX7" fmla="*/ 8315 w 10000"/>
              <a:gd name="connsiteY7" fmla="*/ 43 h 10000"/>
              <a:gd name="connsiteX8" fmla="*/ 7843 w 10000"/>
              <a:gd name="connsiteY8" fmla="*/ 77 h 10000"/>
              <a:gd name="connsiteX9" fmla="*/ 7371 w 10000"/>
              <a:gd name="connsiteY9" fmla="*/ 120 h 10000"/>
              <a:gd name="connsiteX10" fmla="*/ 6899 w 10000"/>
              <a:gd name="connsiteY10" fmla="*/ 172 h 10000"/>
              <a:gd name="connsiteX11" fmla="*/ 6449 w 10000"/>
              <a:gd name="connsiteY11" fmla="*/ 223 h 10000"/>
              <a:gd name="connsiteX12" fmla="*/ 6000 w 10000"/>
              <a:gd name="connsiteY12" fmla="*/ 292 h 10000"/>
              <a:gd name="connsiteX13" fmla="*/ 5551 w 10000"/>
              <a:gd name="connsiteY13" fmla="*/ 369 h 10000"/>
              <a:gd name="connsiteX14" fmla="*/ 5146 w 10000"/>
              <a:gd name="connsiteY14" fmla="*/ 455 h 10000"/>
              <a:gd name="connsiteX15" fmla="*/ 4719 w 10000"/>
              <a:gd name="connsiteY15" fmla="*/ 541 h 10000"/>
              <a:gd name="connsiteX16" fmla="*/ 4337 w 10000"/>
              <a:gd name="connsiteY16" fmla="*/ 644 h 10000"/>
              <a:gd name="connsiteX17" fmla="*/ 3955 w 10000"/>
              <a:gd name="connsiteY17" fmla="*/ 747 h 10000"/>
              <a:gd name="connsiteX18" fmla="*/ 3573 w 10000"/>
              <a:gd name="connsiteY18" fmla="*/ 859 h 10000"/>
              <a:gd name="connsiteX19" fmla="*/ 3213 w 10000"/>
              <a:gd name="connsiteY19" fmla="*/ 970 h 10000"/>
              <a:gd name="connsiteX20" fmla="*/ 2876 w 10000"/>
              <a:gd name="connsiteY20" fmla="*/ 1099 h 10000"/>
              <a:gd name="connsiteX21" fmla="*/ 2562 w 10000"/>
              <a:gd name="connsiteY21" fmla="*/ 1228 h 10000"/>
              <a:gd name="connsiteX22" fmla="*/ 2247 w 10000"/>
              <a:gd name="connsiteY22" fmla="*/ 1365 h 10000"/>
              <a:gd name="connsiteX23" fmla="*/ 1955 w 10000"/>
              <a:gd name="connsiteY23" fmla="*/ 1503 h 10000"/>
              <a:gd name="connsiteX24" fmla="*/ 1685 w 10000"/>
              <a:gd name="connsiteY24" fmla="*/ 1649 h 10000"/>
              <a:gd name="connsiteX25" fmla="*/ 1416 w 10000"/>
              <a:gd name="connsiteY25" fmla="*/ 1803 h 10000"/>
              <a:gd name="connsiteX26" fmla="*/ 1191 w 10000"/>
              <a:gd name="connsiteY26" fmla="*/ 1958 h 10000"/>
              <a:gd name="connsiteX27" fmla="*/ 966 w 10000"/>
              <a:gd name="connsiteY27" fmla="*/ 2121 h 10000"/>
              <a:gd name="connsiteX28" fmla="*/ 787 w 10000"/>
              <a:gd name="connsiteY28" fmla="*/ 2293 h 10000"/>
              <a:gd name="connsiteX29" fmla="*/ 607 w 10000"/>
              <a:gd name="connsiteY29" fmla="*/ 2456 h 10000"/>
              <a:gd name="connsiteX30" fmla="*/ 449 w 10000"/>
              <a:gd name="connsiteY30" fmla="*/ 2636 h 10000"/>
              <a:gd name="connsiteX31" fmla="*/ 315 w 10000"/>
              <a:gd name="connsiteY31" fmla="*/ 2808 h 10000"/>
              <a:gd name="connsiteX32" fmla="*/ 202 w 10000"/>
              <a:gd name="connsiteY32" fmla="*/ 2988 h 10000"/>
              <a:gd name="connsiteX33" fmla="*/ 112 w 10000"/>
              <a:gd name="connsiteY33" fmla="*/ 3177 h 10000"/>
              <a:gd name="connsiteX34" fmla="*/ 67 w 10000"/>
              <a:gd name="connsiteY34" fmla="*/ 3366 h 10000"/>
              <a:gd name="connsiteX35" fmla="*/ 22 w 10000"/>
              <a:gd name="connsiteY35" fmla="*/ 3555 h 10000"/>
              <a:gd name="connsiteX36" fmla="*/ 0 w 10000"/>
              <a:gd name="connsiteY36" fmla="*/ 3744 h 10000"/>
              <a:gd name="connsiteX37" fmla="*/ 0 w 10000"/>
              <a:gd name="connsiteY37" fmla="*/ 3744 h 10000"/>
              <a:gd name="connsiteX38" fmla="*/ 22 w 10000"/>
              <a:gd name="connsiteY38" fmla="*/ 4019 h 10000"/>
              <a:gd name="connsiteX39" fmla="*/ 90 w 10000"/>
              <a:gd name="connsiteY39" fmla="*/ 4268 h 10000"/>
              <a:gd name="connsiteX40" fmla="*/ 180 w 10000"/>
              <a:gd name="connsiteY40" fmla="*/ 4517 h 10000"/>
              <a:gd name="connsiteX41" fmla="*/ 247 w 10000"/>
              <a:gd name="connsiteY41" fmla="*/ 4629 h 10000"/>
              <a:gd name="connsiteX42" fmla="*/ 337 w 10000"/>
              <a:gd name="connsiteY42" fmla="*/ 4749 h 10000"/>
              <a:gd name="connsiteX43" fmla="*/ 427 w 10000"/>
              <a:gd name="connsiteY43" fmla="*/ 4869 h 10000"/>
              <a:gd name="connsiteX44" fmla="*/ 562 w 10000"/>
              <a:gd name="connsiteY44" fmla="*/ 4989 h 10000"/>
              <a:gd name="connsiteX45" fmla="*/ 831 w 10000"/>
              <a:gd name="connsiteY45" fmla="*/ 5243 h 10000"/>
              <a:gd name="connsiteX46" fmla="*/ 1191 w 10000"/>
              <a:gd name="connsiteY46" fmla="*/ 5509 h 10000"/>
              <a:gd name="connsiteX47" fmla="*/ 1618 w 10000"/>
              <a:gd name="connsiteY47" fmla="*/ 5801 h 10000"/>
              <a:gd name="connsiteX48" fmla="*/ 2135 w 10000"/>
              <a:gd name="connsiteY48" fmla="*/ 6119 h 10000"/>
              <a:gd name="connsiteX49" fmla="*/ 2764 w 10000"/>
              <a:gd name="connsiteY49" fmla="*/ 6471 h 10000"/>
              <a:gd name="connsiteX50" fmla="*/ 3483 w 10000"/>
              <a:gd name="connsiteY50" fmla="*/ 6874 h 10000"/>
              <a:gd name="connsiteX51" fmla="*/ 4292 w 10000"/>
              <a:gd name="connsiteY51" fmla="*/ 7329 h 10000"/>
              <a:gd name="connsiteX52" fmla="*/ 6292 w 10000"/>
              <a:gd name="connsiteY52" fmla="*/ 8420 h 10000"/>
              <a:gd name="connsiteX53" fmla="*/ 8809 w 10000"/>
              <a:gd name="connsiteY53" fmla="*/ 9794 h 10000"/>
              <a:gd name="connsiteX54" fmla="*/ 8809 w 10000"/>
              <a:gd name="connsiteY54" fmla="*/ 9794 h 10000"/>
              <a:gd name="connsiteX55" fmla="*/ 8921 w 10000"/>
              <a:gd name="connsiteY55" fmla="*/ 9845 h 10000"/>
              <a:gd name="connsiteX56" fmla="*/ 9056 w 10000"/>
              <a:gd name="connsiteY56" fmla="*/ 9897 h 10000"/>
              <a:gd name="connsiteX57" fmla="*/ 9191 w 10000"/>
              <a:gd name="connsiteY57" fmla="*/ 9931 h 10000"/>
              <a:gd name="connsiteX58" fmla="*/ 9348 w 10000"/>
              <a:gd name="connsiteY58" fmla="*/ 9957 h 10000"/>
              <a:gd name="connsiteX59" fmla="*/ 9506 w 10000"/>
              <a:gd name="connsiteY59" fmla="*/ 9983 h 10000"/>
              <a:gd name="connsiteX60" fmla="*/ 9663 w 10000"/>
              <a:gd name="connsiteY60" fmla="*/ 9991 h 10000"/>
              <a:gd name="connsiteX61" fmla="*/ 9843 w 10000"/>
              <a:gd name="connsiteY61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303 w 10000"/>
              <a:gd name="connsiteY4" fmla="*/ 9 h 10000"/>
              <a:gd name="connsiteX5" fmla="*/ 8809 w 10000"/>
              <a:gd name="connsiteY5" fmla="*/ 17 h 10000"/>
              <a:gd name="connsiteX6" fmla="*/ 8315 w 10000"/>
              <a:gd name="connsiteY6" fmla="*/ 43 h 10000"/>
              <a:gd name="connsiteX7" fmla="*/ 7843 w 10000"/>
              <a:gd name="connsiteY7" fmla="*/ 77 h 10000"/>
              <a:gd name="connsiteX8" fmla="*/ 7371 w 10000"/>
              <a:gd name="connsiteY8" fmla="*/ 120 h 10000"/>
              <a:gd name="connsiteX9" fmla="*/ 6899 w 10000"/>
              <a:gd name="connsiteY9" fmla="*/ 172 h 10000"/>
              <a:gd name="connsiteX10" fmla="*/ 6449 w 10000"/>
              <a:gd name="connsiteY10" fmla="*/ 223 h 10000"/>
              <a:gd name="connsiteX11" fmla="*/ 6000 w 10000"/>
              <a:gd name="connsiteY11" fmla="*/ 292 h 10000"/>
              <a:gd name="connsiteX12" fmla="*/ 5551 w 10000"/>
              <a:gd name="connsiteY12" fmla="*/ 369 h 10000"/>
              <a:gd name="connsiteX13" fmla="*/ 5146 w 10000"/>
              <a:gd name="connsiteY13" fmla="*/ 455 h 10000"/>
              <a:gd name="connsiteX14" fmla="*/ 4719 w 10000"/>
              <a:gd name="connsiteY14" fmla="*/ 541 h 10000"/>
              <a:gd name="connsiteX15" fmla="*/ 4337 w 10000"/>
              <a:gd name="connsiteY15" fmla="*/ 644 h 10000"/>
              <a:gd name="connsiteX16" fmla="*/ 3955 w 10000"/>
              <a:gd name="connsiteY16" fmla="*/ 747 h 10000"/>
              <a:gd name="connsiteX17" fmla="*/ 3573 w 10000"/>
              <a:gd name="connsiteY17" fmla="*/ 859 h 10000"/>
              <a:gd name="connsiteX18" fmla="*/ 3213 w 10000"/>
              <a:gd name="connsiteY18" fmla="*/ 970 h 10000"/>
              <a:gd name="connsiteX19" fmla="*/ 2876 w 10000"/>
              <a:gd name="connsiteY19" fmla="*/ 1099 h 10000"/>
              <a:gd name="connsiteX20" fmla="*/ 2562 w 10000"/>
              <a:gd name="connsiteY20" fmla="*/ 1228 h 10000"/>
              <a:gd name="connsiteX21" fmla="*/ 2247 w 10000"/>
              <a:gd name="connsiteY21" fmla="*/ 1365 h 10000"/>
              <a:gd name="connsiteX22" fmla="*/ 1955 w 10000"/>
              <a:gd name="connsiteY22" fmla="*/ 1503 h 10000"/>
              <a:gd name="connsiteX23" fmla="*/ 1685 w 10000"/>
              <a:gd name="connsiteY23" fmla="*/ 1649 h 10000"/>
              <a:gd name="connsiteX24" fmla="*/ 1416 w 10000"/>
              <a:gd name="connsiteY24" fmla="*/ 1803 h 10000"/>
              <a:gd name="connsiteX25" fmla="*/ 1191 w 10000"/>
              <a:gd name="connsiteY25" fmla="*/ 1958 h 10000"/>
              <a:gd name="connsiteX26" fmla="*/ 966 w 10000"/>
              <a:gd name="connsiteY26" fmla="*/ 2121 h 10000"/>
              <a:gd name="connsiteX27" fmla="*/ 787 w 10000"/>
              <a:gd name="connsiteY27" fmla="*/ 2293 h 10000"/>
              <a:gd name="connsiteX28" fmla="*/ 607 w 10000"/>
              <a:gd name="connsiteY28" fmla="*/ 2456 h 10000"/>
              <a:gd name="connsiteX29" fmla="*/ 449 w 10000"/>
              <a:gd name="connsiteY29" fmla="*/ 2636 h 10000"/>
              <a:gd name="connsiteX30" fmla="*/ 315 w 10000"/>
              <a:gd name="connsiteY30" fmla="*/ 2808 h 10000"/>
              <a:gd name="connsiteX31" fmla="*/ 202 w 10000"/>
              <a:gd name="connsiteY31" fmla="*/ 2988 h 10000"/>
              <a:gd name="connsiteX32" fmla="*/ 112 w 10000"/>
              <a:gd name="connsiteY32" fmla="*/ 3177 h 10000"/>
              <a:gd name="connsiteX33" fmla="*/ 67 w 10000"/>
              <a:gd name="connsiteY33" fmla="*/ 3366 h 10000"/>
              <a:gd name="connsiteX34" fmla="*/ 22 w 10000"/>
              <a:gd name="connsiteY34" fmla="*/ 3555 h 10000"/>
              <a:gd name="connsiteX35" fmla="*/ 0 w 10000"/>
              <a:gd name="connsiteY35" fmla="*/ 3744 h 10000"/>
              <a:gd name="connsiteX36" fmla="*/ 0 w 10000"/>
              <a:gd name="connsiteY36" fmla="*/ 3744 h 10000"/>
              <a:gd name="connsiteX37" fmla="*/ 22 w 10000"/>
              <a:gd name="connsiteY37" fmla="*/ 4019 h 10000"/>
              <a:gd name="connsiteX38" fmla="*/ 90 w 10000"/>
              <a:gd name="connsiteY38" fmla="*/ 4268 h 10000"/>
              <a:gd name="connsiteX39" fmla="*/ 180 w 10000"/>
              <a:gd name="connsiteY39" fmla="*/ 4517 h 10000"/>
              <a:gd name="connsiteX40" fmla="*/ 247 w 10000"/>
              <a:gd name="connsiteY40" fmla="*/ 4629 h 10000"/>
              <a:gd name="connsiteX41" fmla="*/ 337 w 10000"/>
              <a:gd name="connsiteY41" fmla="*/ 4749 h 10000"/>
              <a:gd name="connsiteX42" fmla="*/ 427 w 10000"/>
              <a:gd name="connsiteY42" fmla="*/ 4869 h 10000"/>
              <a:gd name="connsiteX43" fmla="*/ 562 w 10000"/>
              <a:gd name="connsiteY43" fmla="*/ 4989 h 10000"/>
              <a:gd name="connsiteX44" fmla="*/ 831 w 10000"/>
              <a:gd name="connsiteY44" fmla="*/ 5243 h 10000"/>
              <a:gd name="connsiteX45" fmla="*/ 1191 w 10000"/>
              <a:gd name="connsiteY45" fmla="*/ 5509 h 10000"/>
              <a:gd name="connsiteX46" fmla="*/ 1618 w 10000"/>
              <a:gd name="connsiteY46" fmla="*/ 5801 h 10000"/>
              <a:gd name="connsiteX47" fmla="*/ 2135 w 10000"/>
              <a:gd name="connsiteY47" fmla="*/ 6119 h 10000"/>
              <a:gd name="connsiteX48" fmla="*/ 2764 w 10000"/>
              <a:gd name="connsiteY48" fmla="*/ 6471 h 10000"/>
              <a:gd name="connsiteX49" fmla="*/ 3483 w 10000"/>
              <a:gd name="connsiteY49" fmla="*/ 6874 h 10000"/>
              <a:gd name="connsiteX50" fmla="*/ 4292 w 10000"/>
              <a:gd name="connsiteY50" fmla="*/ 7329 h 10000"/>
              <a:gd name="connsiteX51" fmla="*/ 6292 w 10000"/>
              <a:gd name="connsiteY51" fmla="*/ 8420 h 10000"/>
              <a:gd name="connsiteX52" fmla="*/ 8809 w 10000"/>
              <a:gd name="connsiteY52" fmla="*/ 9794 h 10000"/>
              <a:gd name="connsiteX53" fmla="*/ 8809 w 10000"/>
              <a:gd name="connsiteY53" fmla="*/ 9794 h 10000"/>
              <a:gd name="connsiteX54" fmla="*/ 8921 w 10000"/>
              <a:gd name="connsiteY54" fmla="*/ 9845 h 10000"/>
              <a:gd name="connsiteX55" fmla="*/ 9056 w 10000"/>
              <a:gd name="connsiteY55" fmla="*/ 9897 h 10000"/>
              <a:gd name="connsiteX56" fmla="*/ 9191 w 10000"/>
              <a:gd name="connsiteY56" fmla="*/ 9931 h 10000"/>
              <a:gd name="connsiteX57" fmla="*/ 9348 w 10000"/>
              <a:gd name="connsiteY57" fmla="*/ 9957 h 10000"/>
              <a:gd name="connsiteX58" fmla="*/ 9506 w 10000"/>
              <a:gd name="connsiteY58" fmla="*/ 9983 h 10000"/>
              <a:gd name="connsiteX59" fmla="*/ 9663 w 10000"/>
              <a:gd name="connsiteY59" fmla="*/ 9991 h 10000"/>
              <a:gd name="connsiteX60" fmla="*/ 9843 w 10000"/>
              <a:gd name="connsiteY60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303 w 10000"/>
              <a:gd name="connsiteY3" fmla="*/ 9 h 10000"/>
              <a:gd name="connsiteX4" fmla="*/ 8809 w 10000"/>
              <a:gd name="connsiteY4" fmla="*/ 17 h 10000"/>
              <a:gd name="connsiteX5" fmla="*/ 8315 w 10000"/>
              <a:gd name="connsiteY5" fmla="*/ 43 h 10000"/>
              <a:gd name="connsiteX6" fmla="*/ 7843 w 10000"/>
              <a:gd name="connsiteY6" fmla="*/ 77 h 10000"/>
              <a:gd name="connsiteX7" fmla="*/ 7371 w 10000"/>
              <a:gd name="connsiteY7" fmla="*/ 120 h 10000"/>
              <a:gd name="connsiteX8" fmla="*/ 6899 w 10000"/>
              <a:gd name="connsiteY8" fmla="*/ 172 h 10000"/>
              <a:gd name="connsiteX9" fmla="*/ 6449 w 10000"/>
              <a:gd name="connsiteY9" fmla="*/ 223 h 10000"/>
              <a:gd name="connsiteX10" fmla="*/ 6000 w 10000"/>
              <a:gd name="connsiteY10" fmla="*/ 292 h 10000"/>
              <a:gd name="connsiteX11" fmla="*/ 5551 w 10000"/>
              <a:gd name="connsiteY11" fmla="*/ 369 h 10000"/>
              <a:gd name="connsiteX12" fmla="*/ 5146 w 10000"/>
              <a:gd name="connsiteY12" fmla="*/ 455 h 10000"/>
              <a:gd name="connsiteX13" fmla="*/ 4719 w 10000"/>
              <a:gd name="connsiteY13" fmla="*/ 541 h 10000"/>
              <a:gd name="connsiteX14" fmla="*/ 4337 w 10000"/>
              <a:gd name="connsiteY14" fmla="*/ 644 h 10000"/>
              <a:gd name="connsiteX15" fmla="*/ 3955 w 10000"/>
              <a:gd name="connsiteY15" fmla="*/ 747 h 10000"/>
              <a:gd name="connsiteX16" fmla="*/ 3573 w 10000"/>
              <a:gd name="connsiteY16" fmla="*/ 859 h 10000"/>
              <a:gd name="connsiteX17" fmla="*/ 3213 w 10000"/>
              <a:gd name="connsiteY17" fmla="*/ 970 h 10000"/>
              <a:gd name="connsiteX18" fmla="*/ 2876 w 10000"/>
              <a:gd name="connsiteY18" fmla="*/ 1099 h 10000"/>
              <a:gd name="connsiteX19" fmla="*/ 2562 w 10000"/>
              <a:gd name="connsiteY19" fmla="*/ 1228 h 10000"/>
              <a:gd name="connsiteX20" fmla="*/ 2247 w 10000"/>
              <a:gd name="connsiteY20" fmla="*/ 1365 h 10000"/>
              <a:gd name="connsiteX21" fmla="*/ 1955 w 10000"/>
              <a:gd name="connsiteY21" fmla="*/ 1503 h 10000"/>
              <a:gd name="connsiteX22" fmla="*/ 1685 w 10000"/>
              <a:gd name="connsiteY22" fmla="*/ 1649 h 10000"/>
              <a:gd name="connsiteX23" fmla="*/ 1416 w 10000"/>
              <a:gd name="connsiteY23" fmla="*/ 1803 h 10000"/>
              <a:gd name="connsiteX24" fmla="*/ 1191 w 10000"/>
              <a:gd name="connsiteY24" fmla="*/ 1958 h 10000"/>
              <a:gd name="connsiteX25" fmla="*/ 966 w 10000"/>
              <a:gd name="connsiteY25" fmla="*/ 2121 h 10000"/>
              <a:gd name="connsiteX26" fmla="*/ 787 w 10000"/>
              <a:gd name="connsiteY26" fmla="*/ 2293 h 10000"/>
              <a:gd name="connsiteX27" fmla="*/ 607 w 10000"/>
              <a:gd name="connsiteY27" fmla="*/ 2456 h 10000"/>
              <a:gd name="connsiteX28" fmla="*/ 449 w 10000"/>
              <a:gd name="connsiteY28" fmla="*/ 2636 h 10000"/>
              <a:gd name="connsiteX29" fmla="*/ 315 w 10000"/>
              <a:gd name="connsiteY29" fmla="*/ 2808 h 10000"/>
              <a:gd name="connsiteX30" fmla="*/ 202 w 10000"/>
              <a:gd name="connsiteY30" fmla="*/ 2988 h 10000"/>
              <a:gd name="connsiteX31" fmla="*/ 112 w 10000"/>
              <a:gd name="connsiteY31" fmla="*/ 3177 h 10000"/>
              <a:gd name="connsiteX32" fmla="*/ 67 w 10000"/>
              <a:gd name="connsiteY32" fmla="*/ 3366 h 10000"/>
              <a:gd name="connsiteX33" fmla="*/ 22 w 10000"/>
              <a:gd name="connsiteY33" fmla="*/ 3555 h 10000"/>
              <a:gd name="connsiteX34" fmla="*/ 0 w 10000"/>
              <a:gd name="connsiteY34" fmla="*/ 3744 h 10000"/>
              <a:gd name="connsiteX35" fmla="*/ 0 w 10000"/>
              <a:gd name="connsiteY35" fmla="*/ 3744 h 10000"/>
              <a:gd name="connsiteX36" fmla="*/ 22 w 10000"/>
              <a:gd name="connsiteY36" fmla="*/ 4019 h 10000"/>
              <a:gd name="connsiteX37" fmla="*/ 90 w 10000"/>
              <a:gd name="connsiteY37" fmla="*/ 4268 h 10000"/>
              <a:gd name="connsiteX38" fmla="*/ 180 w 10000"/>
              <a:gd name="connsiteY38" fmla="*/ 4517 h 10000"/>
              <a:gd name="connsiteX39" fmla="*/ 247 w 10000"/>
              <a:gd name="connsiteY39" fmla="*/ 4629 h 10000"/>
              <a:gd name="connsiteX40" fmla="*/ 337 w 10000"/>
              <a:gd name="connsiteY40" fmla="*/ 4749 h 10000"/>
              <a:gd name="connsiteX41" fmla="*/ 427 w 10000"/>
              <a:gd name="connsiteY41" fmla="*/ 4869 h 10000"/>
              <a:gd name="connsiteX42" fmla="*/ 562 w 10000"/>
              <a:gd name="connsiteY42" fmla="*/ 4989 h 10000"/>
              <a:gd name="connsiteX43" fmla="*/ 831 w 10000"/>
              <a:gd name="connsiteY43" fmla="*/ 5243 h 10000"/>
              <a:gd name="connsiteX44" fmla="*/ 1191 w 10000"/>
              <a:gd name="connsiteY44" fmla="*/ 5509 h 10000"/>
              <a:gd name="connsiteX45" fmla="*/ 1618 w 10000"/>
              <a:gd name="connsiteY45" fmla="*/ 5801 h 10000"/>
              <a:gd name="connsiteX46" fmla="*/ 2135 w 10000"/>
              <a:gd name="connsiteY46" fmla="*/ 6119 h 10000"/>
              <a:gd name="connsiteX47" fmla="*/ 2764 w 10000"/>
              <a:gd name="connsiteY47" fmla="*/ 6471 h 10000"/>
              <a:gd name="connsiteX48" fmla="*/ 3483 w 10000"/>
              <a:gd name="connsiteY48" fmla="*/ 6874 h 10000"/>
              <a:gd name="connsiteX49" fmla="*/ 4292 w 10000"/>
              <a:gd name="connsiteY49" fmla="*/ 7329 h 10000"/>
              <a:gd name="connsiteX50" fmla="*/ 6292 w 10000"/>
              <a:gd name="connsiteY50" fmla="*/ 8420 h 10000"/>
              <a:gd name="connsiteX51" fmla="*/ 8809 w 10000"/>
              <a:gd name="connsiteY51" fmla="*/ 9794 h 10000"/>
              <a:gd name="connsiteX52" fmla="*/ 8809 w 10000"/>
              <a:gd name="connsiteY52" fmla="*/ 9794 h 10000"/>
              <a:gd name="connsiteX53" fmla="*/ 8921 w 10000"/>
              <a:gd name="connsiteY53" fmla="*/ 9845 h 10000"/>
              <a:gd name="connsiteX54" fmla="*/ 9056 w 10000"/>
              <a:gd name="connsiteY54" fmla="*/ 9897 h 10000"/>
              <a:gd name="connsiteX55" fmla="*/ 9191 w 10000"/>
              <a:gd name="connsiteY55" fmla="*/ 9931 h 10000"/>
              <a:gd name="connsiteX56" fmla="*/ 9348 w 10000"/>
              <a:gd name="connsiteY56" fmla="*/ 9957 h 10000"/>
              <a:gd name="connsiteX57" fmla="*/ 9506 w 10000"/>
              <a:gd name="connsiteY57" fmla="*/ 9983 h 10000"/>
              <a:gd name="connsiteX58" fmla="*/ 9663 w 10000"/>
              <a:gd name="connsiteY58" fmla="*/ 9991 h 10000"/>
              <a:gd name="connsiteX59" fmla="*/ 9843 w 10000"/>
              <a:gd name="connsiteY59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9303 w 10000"/>
              <a:gd name="connsiteY2" fmla="*/ 9 h 10000"/>
              <a:gd name="connsiteX3" fmla="*/ 8809 w 10000"/>
              <a:gd name="connsiteY3" fmla="*/ 17 h 10000"/>
              <a:gd name="connsiteX4" fmla="*/ 8315 w 10000"/>
              <a:gd name="connsiteY4" fmla="*/ 43 h 10000"/>
              <a:gd name="connsiteX5" fmla="*/ 7843 w 10000"/>
              <a:gd name="connsiteY5" fmla="*/ 77 h 10000"/>
              <a:gd name="connsiteX6" fmla="*/ 7371 w 10000"/>
              <a:gd name="connsiteY6" fmla="*/ 120 h 10000"/>
              <a:gd name="connsiteX7" fmla="*/ 6899 w 10000"/>
              <a:gd name="connsiteY7" fmla="*/ 172 h 10000"/>
              <a:gd name="connsiteX8" fmla="*/ 6449 w 10000"/>
              <a:gd name="connsiteY8" fmla="*/ 223 h 10000"/>
              <a:gd name="connsiteX9" fmla="*/ 6000 w 10000"/>
              <a:gd name="connsiteY9" fmla="*/ 292 h 10000"/>
              <a:gd name="connsiteX10" fmla="*/ 5551 w 10000"/>
              <a:gd name="connsiteY10" fmla="*/ 369 h 10000"/>
              <a:gd name="connsiteX11" fmla="*/ 5146 w 10000"/>
              <a:gd name="connsiteY11" fmla="*/ 455 h 10000"/>
              <a:gd name="connsiteX12" fmla="*/ 4719 w 10000"/>
              <a:gd name="connsiteY12" fmla="*/ 541 h 10000"/>
              <a:gd name="connsiteX13" fmla="*/ 4337 w 10000"/>
              <a:gd name="connsiteY13" fmla="*/ 644 h 10000"/>
              <a:gd name="connsiteX14" fmla="*/ 3955 w 10000"/>
              <a:gd name="connsiteY14" fmla="*/ 747 h 10000"/>
              <a:gd name="connsiteX15" fmla="*/ 3573 w 10000"/>
              <a:gd name="connsiteY15" fmla="*/ 859 h 10000"/>
              <a:gd name="connsiteX16" fmla="*/ 3213 w 10000"/>
              <a:gd name="connsiteY16" fmla="*/ 970 h 10000"/>
              <a:gd name="connsiteX17" fmla="*/ 2876 w 10000"/>
              <a:gd name="connsiteY17" fmla="*/ 1099 h 10000"/>
              <a:gd name="connsiteX18" fmla="*/ 2562 w 10000"/>
              <a:gd name="connsiteY18" fmla="*/ 1228 h 10000"/>
              <a:gd name="connsiteX19" fmla="*/ 2247 w 10000"/>
              <a:gd name="connsiteY19" fmla="*/ 1365 h 10000"/>
              <a:gd name="connsiteX20" fmla="*/ 1955 w 10000"/>
              <a:gd name="connsiteY20" fmla="*/ 1503 h 10000"/>
              <a:gd name="connsiteX21" fmla="*/ 1685 w 10000"/>
              <a:gd name="connsiteY21" fmla="*/ 1649 h 10000"/>
              <a:gd name="connsiteX22" fmla="*/ 1416 w 10000"/>
              <a:gd name="connsiteY22" fmla="*/ 1803 h 10000"/>
              <a:gd name="connsiteX23" fmla="*/ 1191 w 10000"/>
              <a:gd name="connsiteY23" fmla="*/ 1958 h 10000"/>
              <a:gd name="connsiteX24" fmla="*/ 966 w 10000"/>
              <a:gd name="connsiteY24" fmla="*/ 2121 h 10000"/>
              <a:gd name="connsiteX25" fmla="*/ 787 w 10000"/>
              <a:gd name="connsiteY25" fmla="*/ 2293 h 10000"/>
              <a:gd name="connsiteX26" fmla="*/ 607 w 10000"/>
              <a:gd name="connsiteY26" fmla="*/ 2456 h 10000"/>
              <a:gd name="connsiteX27" fmla="*/ 449 w 10000"/>
              <a:gd name="connsiteY27" fmla="*/ 2636 h 10000"/>
              <a:gd name="connsiteX28" fmla="*/ 315 w 10000"/>
              <a:gd name="connsiteY28" fmla="*/ 2808 h 10000"/>
              <a:gd name="connsiteX29" fmla="*/ 202 w 10000"/>
              <a:gd name="connsiteY29" fmla="*/ 2988 h 10000"/>
              <a:gd name="connsiteX30" fmla="*/ 112 w 10000"/>
              <a:gd name="connsiteY30" fmla="*/ 3177 h 10000"/>
              <a:gd name="connsiteX31" fmla="*/ 67 w 10000"/>
              <a:gd name="connsiteY31" fmla="*/ 3366 h 10000"/>
              <a:gd name="connsiteX32" fmla="*/ 22 w 10000"/>
              <a:gd name="connsiteY32" fmla="*/ 3555 h 10000"/>
              <a:gd name="connsiteX33" fmla="*/ 0 w 10000"/>
              <a:gd name="connsiteY33" fmla="*/ 3744 h 10000"/>
              <a:gd name="connsiteX34" fmla="*/ 0 w 10000"/>
              <a:gd name="connsiteY34" fmla="*/ 3744 h 10000"/>
              <a:gd name="connsiteX35" fmla="*/ 22 w 10000"/>
              <a:gd name="connsiteY35" fmla="*/ 4019 h 10000"/>
              <a:gd name="connsiteX36" fmla="*/ 90 w 10000"/>
              <a:gd name="connsiteY36" fmla="*/ 4268 h 10000"/>
              <a:gd name="connsiteX37" fmla="*/ 180 w 10000"/>
              <a:gd name="connsiteY37" fmla="*/ 4517 h 10000"/>
              <a:gd name="connsiteX38" fmla="*/ 247 w 10000"/>
              <a:gd name="connsiteY38" fmla="*/ 4629 h 10000"/>
              <a:gd name="connsiteX39" fmla="*/ 337 w 10000"/>
              <a:gd name="connsiteY39" fmla="*/ 4749 h 10000"/>
              <a:gd name="connsiteX40" fmla="*/ 427 w 10000"/>
              <a:gd name="connsiteY40" fmla="*/ 4869 h 10000"/>
              <a:gd name="connsiteX41" fmla="*/ 562 w 10000"/>
              <a:gd name="connsiteY41" fmla="*/ 4989 h 10000"/>
              <a:gd name="connsiteX42" fmla="*/ 831 w 10000"/>
              <a:gd name="connsiteY42" fmla="*/ 5243 h 10000"/>
              <a:gd name="connsiteX43" fmla="*/ 1191 w 10000"/>
              <a:gd name="connsiteY43" fmla="*/ 5509 h 10000"/>
              <a:gd name="connsiteX44" fmla="*/ 1618 w 10000"/>
              <a:gd name="connsiteY44" fmla="*/ 5801 h 10000"/>
              <a:gd name="connsiteX45" fmla="*/ 2135 w 10000"/>
              <a:gd name="connsiteY45" fmla="*/ 6119 h 10000"/>
              <a:gd name="connsiteX46" fmla="*/ 2764 w 10000"/>
              <a:gd name="connsiteY46" fmla="*/ 6471 h 10000"/>
              <a:gd name="connsiteX47" fmla="*/ 3483 w 10000"/>
              <a:gd name="connsiteY47" fmla="*/ 6874 h 10000"/>
              <a:gd name="connsiteX48" fmla="*/ 4292 w 10000"/>
              <a:gd name="connsiteY48" fmla="*/ 7329 h 10000"/>
              <a:gd name="connsiteX49" fmla="*/ 6292 w 10000"/>
              <a:gd name="connsiteY49" fmla="*/ 8420 h 10000"/>
              <a:gd name="connsiteX50" fmla="*/ 8809 w 10000"/>
              <a:gd name="connsiteY50" fmla="*/ 9794 h 10000"/>
              <a:gd name="connsiteX51" fmla="*/ 8809 w 10000"/>
              <a:gd name="connsiteY51" fmla="*/ 9794 h 10000"/>
              <a:gd name="connsiteX52" fmla="*/ 8921 w 10000"/>
              <a:gd name="connsiteY52" fmla="*/ 9845 h 10000"/>
              <a:gd name="connsiteX53" fmla="*/ 9056 w 10000"/>
              <a:gd name="connsiteY53" fmla="*/ 9897 h 10000"/>
              <a:gd name="connsiteX54" fmla="*/ 9191 w 10000"/>
              <a:gd name="connsiteY54" fmla="*/ 9931 h 10000"/>
              <a:gd name="connsiteX55" fmla="*/ 9348 w 10000"/>
              <a:gd name="connsiteY55" fmla="*/ 9957 h 10000"/>
              <a:gd name="connsiteX56" fmla="*/ 9506 w 10000"/>
              <a:gd name="connsiteY56" fmla="*/ 9983 h 10000"/>
              <a:gd name="connsiteX57" fmla="*/ 9663 w 10000"/>
              <a:gd name="connsiteY57" fmla="*/ 9991 h 10000"/>
              <a:gd name="connsiteX58" fmla="*/ 9843 w 10000"/>
              <a:gd name="connsiteY58" fmla="*/ 10000 h 10000"/>
              <a:gd name="connsiteX0" fmla="*/ 9843 w 9843"/>
              <a:gd name="connsiteY0" fmla="*/ 9991 h 9991"/>
              <a:gd name="connsiteX1" fmla="*/ 9303 w 9843"/>
              <a:gd name="connsiteY1" fmla="*/ 0 h 9991"/>
              <a:gd name="connsiteX2" fmla="*/ 8809 w 9843"/>
              <a:gd name="connsiteY2" fmla="*/ 8 h 9991"/>
              <a:gd name="connsiteX3" fmla="*/ 8315 w 9843"/>
              <a:gd name="connsiteY3" fmla="*/ 34 h 9991"/>
              <a:gd name="connsiteX4" fmla="*/ 7843 w 9843"/>
              <a:gd name="connsiteY4" fmla="*/ 68 h 9991"/>
              <a:gd name="connsiteX5" fmla="*/ 7371 w 9843"/>
              <a:gd name="connsiteY5" fmla="*/ 111 h 9991"/>
              <a:gd name="connsiteX6" fmla="*/ 6899 w 9843"/>
              <a:gd name="connsiteY6" fmla="*/ 163 h 9991"/>
              <a:gd name="connsiteX7" fmla="*/ 6449 w 9843"/>
              <a:gd name="connsiteY7" fmla="*/ 214 h 9991"/>
              <a:gd name="connsiteX8" fmla="*/ 6000 w 9843"/>
              <a:gd name="connsiteY8" fmla="*/ 283 h 9991"/>
              <a:gd name="connsiteX9" fmla="*/ 5551 w 9843"/>
              <a:gd name="connsiteY9" fmla="*/ 360 h 9991"/>
              <a:gd name="connsiteX10" fmla="*/ 5146 w 9843"/>
              <a:gd name="connsiteY10" fmla="*/ 446 h 9991"/>
              <a:gd name="connsiteX11" fmla="*/ 4719 w 9843"/>
              <a:gd name="connsiteY11" fmla="*/ 532 h 9991"/>
              <a:gd name="connsiteX12" fmla="*/ 4337 w 9843"/>
              <a:gd name="connsiteY12" fmla="*/ 635 h 9991"/>
              <a:gd name="connsiteX13" fmla="*/ 3955 w 9843"/>
              <a:gd name="connsiteY13" fmla="*/ 738 h 9991"/>
              <a:gd name="connsiteX14" fmla="*/ 3573 w 9843"/>
              <a:gd name="connsiteY14" fmla="*/ 850 h 9991"/>
              <a:gd name="connsiteX15" fmla="*/ 3213 w 9843"/>
              <a:gd name="connsiteY15" fmla="*/ 961 h 9991"/>
              <a:gd name="connsiteX16" fmla="*/ 2876 w 9843"/>
              <a:gd name="connsiteY16" fmla="*/ 1090 h 9991"/>
              <a:gd name="connsiteX17" fmla="*/ 2562 w 9843"/>
              <a:gd name="connsiteY17" fmla="*/ 1219 h 9991"/>
              <a:gd name="connsiteX18" fmla="*/ 2247 w 9843"/>
              <a:gd name="connsiteY18" fmla="*/ 1356 h 9991"/>
              <a:gd name="connsiteX19" fmla="*/ 1955 w 9843"/>
              <a:gd name="connsiteY19" fmla="*/ 1494 h 9991"/>
              <a:gd name="connsiteX20" fmla="*/ 1685 w 9843"/>
              <a:gd name="connsiteY20" fmla="*/ 1640 h 9991"/>
              <a:gd name="connsiteX21" fmla="*/ 1416 w 9843"/>
              <a:gd name="connsiteY21" fmla="*/ 1794 h 9991"/>
              <a:gd name="connsiteX22" fmla="*/ 1191 w 9843"/>
              <a:gd name="connsiteY22" fmla="*/ 1949 h 9991"/>
              <a:gd name="connsiteX23" fmla="*/ 966 w 9843"/>
              <a:gd name="connsiteY23" fmla="*/ 2112 h 9991"/>
              <a:gd name="connsiteX24" fmla="*/ 787 w 9843"/>
              <a:gd name="connsiteY24" fmla="*/ 2284 h 9991"/>
              <a:gd name="connsiteX25" fmla="*/ 607 w 9843"/>
              <a:gd name="connsiteY25" fmla="*/ 2447 h 9991"/>
              <a:gd name="connsiteX26" fmla="*/ 449 w 9843"/>
              <a:gd name="connsiteY26" fmla="*/ 2627 h 9991"/>
              <a:gd name="connsiteX27" fmla="*/ 315 w 9843"/>
              <a:gd name="connsiteY27" fmla="*/ 2799 h 9991"/>
              <a:gd name="connsiteX28" fmla="*/ 202 w 9843"/>
              <a:gd name="connsiteY28" fmla="*/ 2979 h 9991"/>
              <a:gd name="connsiteX29" fmla="*/ 112 w 9843"/>
              <a:gd name="connsiteY29" fmla="*/ 3168 h 9991"/>
              <a:gd name="connsiteX30" fmla="*/ 67 w 9843"/>
              <a:gd name="connsiteY30" fmla="*/ 3357 h 9991"/>
              <a:gd name="connsiteX31" fmla="*/ 22 w 9843"/>
              <a:gd name="connsiteY31" fmla="*/ 3546 h 9991"/>
              <a:gd name="connsiteX32" fmla="*/ 0 w 9843"/>
              <a:gd name="connsiteY32" fmla="*/ 3735 h 9991"/>
              <a:gd name="connsiteX33" fmla="*/ 0 w 9843"/>
              <a:gd name="connsiteY33" fmla="*/ 3735 h 9991"/>
              <a:gd name="connsiteX34" fmla="*/ 22 w 9843"/>
              <a:gd name="connsiteY34" fmla="*/ 4010 h 9991"/>
              <a:gd name="connsiteX35" fmla="*/ 90 w 9843"/>
              <a:gd name="connsiteY35" fmla="*/ 4259 h 9991"/>
              <a:gd name="connsiteX36" fmla="*/ 180 w 9843"/>
              <a:gd name="connsiteY36" fmla="*/ 4508 h 9991"/>
              <a:gd name="connsiteX37" fmla="*/ 247 w 9843"/>
              <a:gd name="connsiteY37" fmla="*/ 4620 h 9991"/>
              <a:gd name="connsiteX38" fmla="*/ 337 w 9843"/>
              <a:gd name="connsiteY38" fmla="*/ 4740 h 9991"/>
              <a:gd name="connsiteX39" fmla="*/ 427 w 9843"/>
              <a:gd name="connsiteY39" fmla="*/ 4860 h 9991"/>
              <a:gd name="connsiteX40" fmla="*/ 562 w 9843"/>
              <a:gd name="connsiteY40" fmla="*/ 4980 h 9991"/>
              <a:gd name="connsiteX41" fmla="*/ 831 w 9843"/>
              <a:gd name="connsiteY41" fmla="*/ 5234 h 9991"/>
              <a:gd name="connsiteX42" fmla="*/ 1191 w 9843"/>
              <a:gd name="connsiteY42" fmla="*/ 5500 h 9991"/>
              <a:gd name="connsiteX43" fmla="*/ 1618 w 9843"/>
              <a:gd name="connsiteY43" fmla="*/ 5792 h 9991"/>
              <a:gd name="connsiteX44" fmla="*/ 2135 w 9843"/>
              <a:gd name="connsiteY44" fmla="*/ 6110 h 9991"/>
              <a:gd name="connsiteX45" fmla="*/ 2764 w 9843"/>
              <a:gd name="connsiteY45" fmla="*/ 6462 h 9991"/>
              <a:gd name="connsiteX46" fmla="*/ 3483 w 9843"/>
              <a:gd name="connsiteY46" fmla="*/ 6865 h 9991"/>
              <a:gd name="connsiteX47" fmla="*/ 4292 w 9843"/>
              <a:gd name="connsiteY47" fmla="*/ 7320 h 9991"/>
              <a:gd name="connsiteX48" fmla="*/ 6292 w 9843"/>
              <a:gd name="connsiteY48" fmla="*/ 8411 h 9991"/>
              <a:gd name="connsiteX49" fmla="*/ 8809 w 9843"/>
              <a:gd name="connsiteY49" fmla="*/ 9785 h 9991"/>
              <a:gd name="connsiteX50" fmla="*/ 8809 w 9843"/>
              <a:gd name="connsiteY50" fmla="*/ 9785 h 9991"/>
              <a:gd name="connsiteX51" fmla="*/ 8921 w 9843"/>
              <a:gd name="connsiteY51" fmla="*/ 9836 h 9991"/>
              <a:gd name="connsiteX52" fmla="*/ 9056 w 9843"/>
              <a:gd name="connsiteY52" fmla="*/ 9888 h 9991"/>
              <a:gd name="connsiteX53" fmla="*/ 9191 w 9843"/>
              <a:gd name="connsiteY53" fmla="*/ 9922 h 9991"/>
              <a:gd name="connsiteX54" fmla="*/ 9348 w 9843"/>
              <a:gd name="connsiteY54" fmla="*/ 9948 h 9991"/>
              <a:gd name="connsiteX55" fmla="*/ 9506 w 9843"/>
              <a:gd name="connsiteY55" fmla="*/ 9974 h 9991"/>
              <a:gd name="connsiteX56" fmla="*/ 9663 w 9843"/>
              <a:gd name="connsiteY56" fmla="*/ 9982 h 9991"/>
              <a:gd name="connsiteX57" fmla="*/ 9843 w 9843"/>
              <a:gd name="connsiteY57" fmla="*/ 9991 h 9991"/>
              <a:gd name="connsiteX0" fmla="*/ 10000 w 10000"/>
              <a:gd name="connsiteY0" fmla="*/ 9992 h 9992"/>
              <a:gd name="connsiteX1" fmla="*/ 8950 w 10000"/>
              <a:gd name="connsiteY1" fmla="*/ 0 h 9992"/>
              <a:gd name="connsiteX2" fmla="*/ 8448 w 10000"/>
              <a:gd name="connsiteY2" fmla="*/ 26 h 9992"/>
              <a:gd name="connsiteX3" fmla="*/ 7968 w 10000"/>
              <a:gd name="connsiteY3" fmla="*/ 60 h 9992"/>
              <a:gd name="connsiteX4" fmla="*/ 7489 w 10000"/>
              <a:gd name="connsiteY4" fmla="*/ 103 h 9992"/>
              <a:gd name="connsiteX5" fmla="*/ 7009 w 10000"/>
              <a:gd name="connsiteY5" fmla="*/ 155 h 9992"/>
              <a:gd name="connsiteX6" fmla="*/ 6552 w 10000"/>
              <a:gd name="connsiteY6" fmla="*/ 206 h 9992"/>
              <a:gd name="connsiteX7" fmla="*/ 6096 w 10000"/>
              <a:gd name="connsiteY7" fmla="*/ 275 h 9992"/>
              <a:gd name="connsiteX8" fmla="*/ 5640 w 10000"/>
              <a:gd name="connsiteY8" fmla="*/ 352 h 9992"/>
              <a:gd name="connsiteX9" fmla="*/ 5228 w 10000"/>
              <a:gd name="connsiteY9" fmla="*/ 438 h 9992"/>
              <a:gd name="connsiteX10" fmla="*/ 4794 w 10000"/>
              <a:gd name="connsiteY10" fmla="*/ 524 h 9992"/>
              <a:gd name="connsiteX11" fmla="*/ 4406 w 10000"/>
              <a:gd name="connsiteY11" fmla="*/ 628 h 9992"/>
              <a:gd name="connsiteX12" fmla="*/ 4018 w 10000"/>
              <a:gd name="connsiteY12" fmla="*/ 731 h 9992"/>
              <a:gd name="connsiteX13" fmla="*/ 3630 w 10000"/>
              <a:gd name="connsiteY13" fmla="*/ 843 h 9992"/>
              <a:gd name="connsiteX14" fmla="*/ 3264 w 10000"/>
              <a:gd name="connsiteY14" fmla="*/ 954 h 9992"/>
              <a:gd name="connsiteX15" fmla="*/ 2922 w 10000"/>
              <a:gd name="connsiteY15" fmla="*/ 1083 h 9992"/>
              <a:gd name="connsiteX16" fmla="*/ 2603 w 10000"/>
              <a:gd name="connsiteY16" fmla="*/ 1212 h 9992"/>
              <a:gd name="connsiteX17" fmla="*/ 2283 w 10000"/>
              <a:gd name="connsiteY17" fmla="*/ 1349 h 9992"/>
              <a:gd name="connsiteX18" fmla="*/ 1986 w 10000"/>
              <a:gd name="connsiteY18" fmla="*/ 1487 h 9992"/>
              <a:gd name="connsiteX19" fmla="*/ 1712 w 10000"/>
              <a:gd name="connsiteY19" fmla="*/ 1633 h 9992"/>
              <a:gd name="connsiteX20" fmla="*/ 1439 w 10000"/>
              <a:gd name="connsiteY20" fmla="*/ 1788 h 9992"/>
              <a:gd name="connsiteX21" fmla="*/ 1210 w 10000"/>
              <a:gd name="connsiteY21" fmla="*/ 1943 h 9992"/>
              <a:gd name="connsiteX22" fmla="*/ 981 w 10000"/>
              <a:gd name="connsiteY22" fmla="*/ 2106 h 9992"/>
              <a:gd name="connsiteX23" fmla="*/ 800 w 10000"/>
              <a:gd name="connsiteY23" fmla="*/ 2278 h 9992"/>
              <a:gd name="connsiteX24" fmla="*/ 617 w 10000"/>
              <a:gd name="connsiteY24" fmla="*/ 2441 h 9992"/>
              <a:gd name="connsiteX25" fmla="*/ 456 w 10000"/>
              <a:gd name="connsiteY25" fmla="*/ 2621 h 9992"/>
              <a:gd name="connsiteX26" fmla="*/ 320 w 10000"/>
              <a:gd name="connsiteY26" fmla="*/ 2794 h 9992"/>
              <a:gd name="connsiteX27" fmla="*/ 205 w 10000"/>
              <a:gd name="connsiteY27" fmla="*/ 2974 h 9992"/>
              <a:gd name="connsiteX28" fmla="*/ 114 w 10000"/>
              <a:gd name="connsiteY28" fmla="*/ 3163 h 9992"/>
              <a:gd name="connsiteX29" fmla="*/ 68 w 10000"/>
              <a:gd name="connsiteY29" fmla="*/ 3352 h 9992"/>
              <a:gd name="connsiteX30" fmla="*/ 22 w 10000"/>
              <a:gd name="connsiteY30" fmla="*/ 3541 h 9992"/>
              <a:gd name="connsiteX31" fmla="*/ 0 w 10000"/>
              <a:gd name="connsiteY31" fmla="*/ 3730 h 9992"/>
              <a:gd name="connsiteX32" fmla="*/ 0 w 10000"/>
              <a:gd name="connsiteY32" fmla="*/ 3730 h 9992"/>
              <a:gd name="connsiteX33" fmla="*/ 22 w 10000"/>
              <a:gd name="connsiteY33" fmla="*/ 4006 h 9992"/>
              <a:gd name="connsiteX34" fmla="*/ 91 w 10000"/>
              <a:gd name="connsiteY34" fmla="*/ 4255 h 9992"/>
              <a:gd name="connsiteX35" fmla="*/ 183 w 10000"/>
              <a:gd name="connsiteY35" fmla="*/ 4504 h 9992"/>
              <a:gd name="connsiteX36" fmla="*/ 251 w 10000"/>
              <a:gd name="connsiteY36" fmla="*/ 4616 h 9992"/>
              <a:gd name="connsiteX37" fmla="*/ 342 w 10000"/>
              <a:gd name="connsiteY37" fmla="*/ 4736 h 9992"/>
              <a:gd name="connsiteX38" fmla="*/ 434 w 10000"/>
              <a:gd name="connsiteY38" fmla="*/ 4856 h 9992"/>
              <a:gd name="connsiteX39" fmla="*/ 571 w 10000"/>
              <a:gd name="connsiteY39" fmla="*/ 4976 h 9992"/>
              <a:gd name="connsiteX40" fmla="*/ 844 w 10000"/>
              <a:gd name="connsiteY40" fmla="*/ 5231 h 9992"/>
              <a:gd name="connsiteX41" fmla="*/ 1210 w 10000"/>
              <a:gd name="connsiteY41" fmla="*/ 5497 h 9992"/>
              <a:gd name="connsiteX42" fmla="*/ 1644 w 10000"/>
              <a:gd name="connsiteY42" fmla="*/ 5789 h 9992"/>
              <a:gd name="connsiteX43" fmla="*/ 2169 w 10000"/>
              <a:gd name="connsiteY43" fmla="*/ 6108 h 9992"/>
              <a:gd name="connsiteX44" fmla="*/ 2808 w 10000"/>
              <a:gd name="connsiteY44" fmla="*/ 6460 h 9992"/>
              <a:gd name="connsiteX45" fmla="*/ 3539 w 10000"/>
              <a:gd name="connsiteY45" fmla="*/ 6863 h 9992"/>
              <a:gd name="connsiteX46" fmla="*/ 4360 w 10000"/>
              <a:gd name="connsiteY46" fmla="*/ 7319 h 9992"/>
              <a:gd name="connsiteX47" fmla="*/ 6392 w 10000"/>
              <a:gd name="connsiteY47" fmla="*/ 8411 h 9992"/>
              <a:gd name="connsiteX48" fmla="*/ 8950 w 10000"/>
              <a:gd name="connsiteY48" fmla="*/ 9786 h 9992"/>
              <a:gd name="connsiteX49" fmla="*/ 8950 w 10000"/>
              <a:gd name="connsiteY49" fmla="*/ 9786 h 9992"/>
              <a:gd name="connsiteX50" fmla="*/ 9063 w 10000"/>
              <a:gd name="connsiteY50" fmla="*/ 9837 h 9992"/>
              <a:gd name="connsiteX51" fmla="*/ 9200 w 10000"/>
              <a:gd name="connsiteY51" fmla="*/ 9889 h 9992"/>
              <a:gd name="connsiteX52" fmla="*/ 9338 w 10000"/>
              <a:gd name="connsiteY52" fmla="*/ 9923 h 9992"/>
              <a:gd name="connsiteX53" fmla="*/ 9497 w 10000"/>
              <a:gd name="connsiteY53" fmla="*/ 9949 h 9992"/>
              <a:gd name="connsiteX54" fmla="*/ 9658 w 10000"/>
              <a:gd name="connsiteY54" fmla="*/ 9975 h 9992"/>
              <a:gd name="connsiteX55" fmla="*/ 9817 w 10000"/>
              <a:gd name="connsiteY55" fmla="*/ 9983 h 9992"/>
              <a:gd name="connsiteX56" fmla="*/ 10000 w 10000"/>
              <a:gd name="connsiteY56" fmla="*/ 9992 h 9992"/>
              <a:gd name="connsiteX0" fmla="*/ 10000 w 10000"/>
              <a:gd name="connsiteY0" fmla="*/ 10000 h 10000"/>
              <a:gd name="connsiteX1" fmla="*/ 8950 w 10000"/>
              <a:gd name="connsiteY1" fmla="*/ 0 h 10000"/>
              <a:gd name="connsiteX2" fmla="*/ 7968 w 10000"/>
              <a:gd name="connsiteY2" fmla="*/ 60 h 10000"/>
              <a:gd name="connsiteX3" fmla="*/ 7489 w 10000"/>
              <a:gd name="connsiteY3" fmla="*/ 103 h 10000"/>
              <a:gd name="connsiteX4" fmla="*/ 7009 w 10000"/>
              <a:gd name="connsiteY4" fmla="*/ 155 h 10000"/>
              <a:gd name="connsiteX5" fmla="*/ 6552 w 10000"/>
              <a:gd name="connsiteY5" fmla="*/ 206 h 10000"/>
              <a:gd name="connsiteX6" fmla="*/ 6096 w 10000"/>
              <a:gd name="connsiteY6" fmla="*/ 275 h 10000"/>
              <a:gd name="connsiteX7" fmla="*/ 5640 w 10000"/>
              <a:gd name="connsiteY7" fmla="*/ 352 h 10000"/>
              <a:gd name="connsiteX8" fmla="*/ 5228 w 10000"/>
              <a:gd name="connsiteY8" fmla="*/ 438 h 10000"/>
              <a:gd name="connsiteX9" fmla="*/ 4794 w 10000"/>
              <a:gd name="connsiteY9" fmla="*/ 524 h 10000"/>
              <a:gd name="connsiteX10" fmla="*/ 4406 w 10000"/>
              <a:gd name="connsiteY10" fmla="*/ 629 h 10000"/>
              <a:gd name="connsiteX11" fmla="*/ 4018 w 10000"/>
              <a:gd name="connsiteY11" fmla="*/ 732 h 10000"/>
              <a:gd name="connsiteX12" fmla="*/ 3630 w 10000"/>
              <a:gd name="connsiteY12" fmla="*/ 844 h 10000"/>
              <a:gd name="connsiteX13" fmla="*/ 3264 w 10000"/>
              <a:gd name="connsiteY13" fmla="*/ 955 h 10000"/>
              <a:gd name="connsiteX14" fmla="*/ 2922 w 10000"/>
              <a:gd name="connsiteY14" fmla="*/ 1084 h 10000"/>
              <a:gd name="connsiteX15" fmla="*/ 2603 w 10000"/>
              <a:gd name="connsiteY15" fmla="*/ 1213 h 10000"/>
              <a:gd name="connsiteX16" fmla="*/ 2283 w 10000"/>
              <a:gd name="connsiteY16" fmla="*/ 1350 h 10000"/>
              <a:gd name="connsiteX17" fmla="*/ 1986 w 10000"/>
              <a:gd name="connsiteY17" fmla="*/ 1488 h 10000"/>
              <a:gd name="connsiteX18" fmla="*/ 1712 w 10000"/>
              <a:gd name="connsiteY18" fmla="*/ 1634 h 10000"/>
              <a:gd name="connsiteX19" fmla="*/ 1439 w 10000"/>
              <a:gd name="connsiteY19" fmla="*/ 1789 h 10000"/>
              <a:gd name="connsiteX20" fmla="*/ 1210 w 10000"/>
              <a:gd name="connsiteY20" fmla="*/ 1945 h 10000"/>
              <a:gd name="connsiteX21" fmla="*/ 981 w 10000"/>
              <a:gd name="connsiteY21" fmla="*/ 2108 h 10000"/>
              <a:gd name="connsiteX22" fmla="*/ 800 w 10000"/>
              <a:gd name="connsiteY22" fmla="*/ 2280 h 10000"/>
              <a:gd name="connsiteX23" fmla="*/ 617 w 10000"/>
              <a:gd name="connsiteY23" fmla="*/ 2443 h 10000"/>
              <a:gd name="connsiteX24" fmla="*/ 456 w 10000"/>
              <a:gd name="connsiteY24" fmla="*/ 2623 h 10000"/>
              <a:gd name="connsiteX25" fmla="*/ 320 w 10000"/>
              <a:gd name="connsiteY25" fmla="*/ 2796 h 10000"/>
              <a:gd name="connsiteX26" fmla="*/ 205 w 10000"/>
              <a:gd name="connsiteY26" fmla="*/ 2976 h 10000"/>
              <a:gd name="connsiteX27" fmla="*/ 114 w 10000"/>
              <a:gd name="connsiteY27" fmla="*/ 3166 h 10000"/>
              <a:gd name="connsiteX28" fmla="*/ 68 w 10000"/>
              <a:gd name="connsiteY28" fmla="*/ 3355 h 10000"/>
              <a:gd name="connsiteX29" fmla="*/ 22 w 10000"/>
              <a:gd name="connsiteY29" fmla="*/ 3544 h 10000"/>
              <a:gd name="connsiteX30" fmla="*/ 0 w 10000"/>
              <a:gd name="connsiteY30" fmla="*/ 3733 h 10000"/>
              <a:gd name="connsiteX31" fmla="*/ 0 w 10000"/>
              <a:gd name="connsiteY31" fmla="*/ 3733 h 10000"/>
              <a:gd name="connsiteX32" fmla="*/ 22 w 10000"/>
              <a:gd name="connsiteY32" fmla="*/ 4009 h 10000"/>
              <a:gd name="connsiteX33" fmla="*/ 91 w 10000"/>
              <a:gd name="connsiteY33" fmla="*/ 4258 h 10000"/>
              <a:gd name="connsiteX34" fmla="*/ 183 w 10000"/>
              <a:gd name="connsiteY34" fmla="*/ 4508 h 10000"/>
              <a:gd name="connsiteX35" fmla="*/ 251 w 10000"/>
              <a:gd name="connsiteY35" fmla="*/ 4620 h 10000"/>
              <a:gd name="connsiteX36" fmla="*/ 342 w 10000"/>
              <a:gd name="connsiteY36" fmla="*/ 4740 h 10000"/>
              <a:gd name="connsiteX37" fmla="*/ 434 w 10000"/>
              <a:gd name="connsiteY37" fmla="*/ 4860 h 10000"/>
              <a:gd name="connsiteX38" fmla="*/ 571 w 10000"/>
              <a:gd name="connsiteY38" fmla="*/ 4980 h 10000"/>
              <a:gd name="connsiteX39" fmla="*/ 844 w 10000"/>
              <a:gd name="connsiteY39" fmla="*/ 5235 h 10000"/>
              <a:gd name="connsiteX40" fmla="*/ 1210 w 10000"/>
              <a:gd name="connsiteY40" fmla="*/ 5501 h 10000"/>
              <a:gd name="connsiteX41" fmla="*/ 1644 w 10000"/>
              <a:gd name="connsiteY41" fmla="*/ 5794 h 10000"/>
              <a:gd name="connsiteX42" fmla="*/ 2169 w 10000"/>
              <a:gd name="connsiteY42" fmla="*/ 6113 h 10000"/>
              <a:gd name="connsiteX43" fmla="*/ 2808 w 10000"/>
              <a:gd name="connsiteY43" fmla="*/ 6465 h 10000"/>
              <a:gd name="connsiteX44" fmla="*/ 3539 w 10000"/>
              <a:gd name="connsiteY44" fmla="*/ 6868 h 10000"/>
              <a:gd name="connsiteX45" fmla="*/ 4360 w 10000"/>
              <a:gd name="connsiteY45" fmla="*/ 7325 h 10000"/>
              <a:gd name="connsiteX46" fmla="*/ 6392 w 10000"/>
              <a:gd name="connsiteY46" fmla="*/ 8418 h 10000"/>
              <a:gd name="connsiteX47" fmla="*/ 8950 w 10000"/>
              <a:gd name="connsiteY47" fmla="*/ 9794 h 10000"/>
              <a:gd name="connsiteX48" fmla="*/ 8950 w 10000"/>
              <a:gd name="connsiteY48" fmla="*/ 9794 h 10000"/>
              <a:gd name="connsiteX49" fmla="*/ 9063 w 10000"/>
              <a:gd name="connsiteY49" fmla="*/ 9845 h 10000"/>
              <a:gd name="connsiteX50" fmla="*/ 9200 w 10000"/>
              <a:gd name="connsiteY50" fmla="*/ 9897 h 10000"/>
              <a:gd name="connsiteX51" fmla="*/ 9338 w 10000"/>
              <a:gd name="connsiteY51" fmla="*/ 9931 h 10000"/>
              <a:gd name="connsiteX52" fmla="*/ 9497 w 10000"/>
              <a:gd name="connsiteY52" fmla="*/ 9957 h 10000"/>
              <a:gd name="connsiteX53" fmla="*/ 9658 w 10000"/>
              <a:gd name="connsiteY53" fmla="*/ 9983 h 10000"/>
              <a:gd name="connsiteX54" fmla="*/ 9817 w 10000"/>
              <a:gd name="connsiteY54" fmla="*/ 9991 h 10000"/>
              <a:gd name="connsiteX55" fmla="*/ 10000 w 10000"/>
              <a:gd name="connsiteY55" fmla="*/ 10000 h 10000"/>
              <a:gd name="connsiteX0" fmla="*/ 10000 w 10000"/>
              <a:gd name="connsiteY0" fmla="*/ 10665 h 10665"/>
              <a:gd name="connsiteX1" fmla="*/ 7968 w 10000"/>
              <a:gd name="connsiteY1" fmla="*/ 725 h 10665"/>
              <a:gd name="connsiteX2" fmla="*/ 7489 w 10000"/>
              <a:gd name="connsiteY2" fmla="*/ 768 h 10665"/>
              <a:gd name="connsiteX3" fmla="*/ 7009 w 10000"/>
              <a:gd name="connsiteY3" fmla="*/ 820 h 10665"/>
              <a:gd name="connsiteX4" fmla="*/ 6552 w 10000"/>
              <a:gd name="connsiteY4" fmla="*/ 871 h 10665"/>
              <a:gd name="connsiteX5" fmla="*/ 6096 w 10000"/>
              <a:gd name="connsiteY5" fmla="*/ 940 h 10665"/>
              <a:gd name="connsiteX6" fmla="*/ 5640 w 10000"/>
              <a:gd name="connsiteY6" fmla="*/ 1017 h 10665"/>
              <a:gd name="connsiteX7" fmla="*/ 5228 w 10000"/>
              <a:gd name="connsiteY7" fmla="*/ 1103 h 10665"/>
              <a:gd name="connsiteX8" fmla="*/ 4794 w 10000"/>
              <a:gd name="connsiteY8" fmla="*/ 1189 h 10665"/>
              <a:gd name="connsiteX9" fmla="*/ 4406 w 10000"/>
              <a:gd name="connsiteY9" fmla="*/ 1294 h 10665"/>
              <a:gd name="connsiteX10" fmla="*/ 4018 w 10000"/>
              <a:gd name="connsiteY10" fmla="*/ 1397 h 10665"/>
              <a:gd name="connsiteX11" fmla="*/ 3630 w 10000"/>
              <a:gd name="connsiteY11" fmla="*/ 1509 h 10665"/>
              <a:gd name="connsiteX12" fmla="*/ 3264 w 10000"/>
              <a:gd name="connsiteY12" fmla="*/ 1620 h 10665"/>
              <a:gd name="connsiteX13" fmla="*/ 2922 w 10000"/>
              <a:gd name="connsiteY13" fmla="*/ 1749 h 10665"/>
              <a:gd name="connsiteX14" fmla="*/ 2603 w 10000"/>
              <a:gd name="connsiteY14" fmla="*/ 1878 h 10665"/>
              <a:gd name="connsiteX15" fmla="*/ 2283 w 10000"/>
              <a:gd name="connsiteY15" fmla="*/ 2015 h 10665"/>
              <a:gd name="connsiteX16" fmla="*/ 1986 w 10000"/>
              <a:gd name="connsiteY16" fmla="*/ 2153 h 10665"/>
              <a:gd name="connsiteX17" fmla="*/ 1712 w 10000"/>
              <a:gd name="connsiteY17" fmla="*/ 2299 h 10665"/>
              <a:gd name="connsiteX18" fmla="*/ 1439 w 10000"/>
              <a:gd name="connsiteY18" fmla="*/ 2454 h 10665"/>
              <a:gd name="connsiteX19" fmla="*/ 1210 w 10000"/>
              <a:gd name="connsiteY19" fmla="*/ 2610 h 10665"/>
              <a:gd name="connsiteX20" fmla="*/ 981 w 10000"/>
              <a:gd name="connsiteY20" fmla="*/ 2773 h 10665"/>
              <a:gd name="connsiteX21" fmla="*/ 800 w 10000"/>
              <a:gd name="connsiteY21" fmla="*/ 2945 h 10665"/>
              <a:gd name="connsiteX22" fmla="*/ 617 w 10000"/>
              <a:gd name="connsiteY22" fmla="*/ 3108 h 10665"/>
              <a:gd name="connsiteX23" fmla="*/ 456 w 10000"/>
              <a:gd name="connsiteY23" fmla="*/ 3288 h 10665"/>
              <a:gd name="connsiteX24" fmla="*/ 320 w 10000"/>
              <a:gd name="connsiteY24" fmla="*/ 3461 h 10665"/>
              <a:gd name="connsiteX25" fmla="*/ 205 w 10000"/>
              <a:gd name="connsiteY25" fmla="*/ 3641 h 10665"/>
              <a:gd name="connsiteX26" fmla="*/ 114 w 10000"/>
              <a:gd name="connsiteY26" fmla="*/ 3831 h 10665"/>
              <a:gd name="connsiteX27" fmla="*/ 68 w 10000"/>
              <a:gd name="connsiteY27" fmla="*/ 4020 h 10665"/>
              <a:gd name="connsiteX28" fmla="*/ 22 w 10000"/>
              <a:gd name="connsiteY28" fmla="*/ 4209 h 10665"/>
              <a:gd name="connsiteX29" fmla="*/ 0 w 10000"/>
              <a:gd name="connsiteY29" fmla="*/ 4398 h 10665"/>
              <a:gd name="connsiteX30" fmla="*/ 0 w 10000"/>
              <a:gd name="connsiteY30" fmla="*/ 4398 h 10665"/>
              <a:gd name="connsiteX31" fmla="*/ 22 w 10000"/>
              <a:gd name="connsiteY31" fmla="*/ 4674 h 10665"/>
              <a:gd name="connsiteX32" fmla="*/ 91 w 10000"/>
              <a:gd name="connsiteY32" fmla="*/ 4923 h 10665"/>
              <a:gd name="connsiteX33" fmla="*/ 183 w 10000"/>
              <a:gd name="connsiteY33" fmla="*/ 5173 h 10665"/>
              <a:gd name="connsiteX34" fmla="*/ 251 w 10000"/>
              <a:gd name="connsiteY34" fmla="*/ 5285 h 10665"/>
              <a:gd name="connsiteX35" fmla="*/ 342 w 10000"/>
              <a:gd name="connsiteY35" fmla="*/ 5405 h 10665"/>
              <a:gd name="connsiteX36" fmla="*/ 434 w 10000"/>
              <a:gd name="connsiteY36" fmla="*/ 5525 h 10665"/>
              <a:gd name="connsiteX37" fmla="*/ 571 w 10000"/>
              <a:gd name="connsiteY37" fmla="*/ 5645 h 10665"/>
              <a:gd name="connsiteX38" fmla="*/ 844 w 10000"/>
              <a:gd name="connsiteY38" fmla="*/ 5900 h 10665"/>
              <a:gd name="connsiteX39" fmla="*/ 1210 w 10000"/>
              <a:gd name="connsiteY39" fmla="*/ 6166 h 10665"/>
              <a:gd name="connsiteX40" fmla="*/ 1644 w 10000"/>
              <a:gd name="connsiteY40" fmla="*/ 6459 h 10665"/>
              <a:gd name="connsiteX41" fmla="*/ 2169 w 10000"/>
              <a:gd name="connsiteY41" fmla="*/ 6778 h 10665"/>
              <a:gd name="connsiteX42" fmla="*/ 2808 w 10000"/>
              <a:gd name="connsiteY42" fmla="*/ 7130 h 10665"/>
              <a:gd name="connsiteX43" fmla="*/ 3539 w 10000"/>
              <a:gd name="connsiteY43" fmla="*/ 7533 h 10665"/>
              <a:gd name="connsiteX44" fmla="*/ 4360 w 10000"/>
              <a:gd name="connsiteY44" fmla="*/ 7990 h 10665"/>
              <a:gd name="connsiteX45" fmla="*/ 6392 w 10000"/>
              <a:gd name="connsiteY45" fmla="*/ 9083 h 10665"/>
              <a:gd name="connsiteX46" fmla="*/ 8950 w 10000"/>
              <a:gd name="connsiteY46" fmla="*/ 10459 h 10665"/>
              <a:gd name="connsiteX47" fmla="*/ 8950 w 10000"/>
              <a:gd name="connsiteY47" fmla="*/ 10459 h 10665"/>
              <a:gd name="connsiteX48" fmla="*/ 9063 w 10000"/>
              <a:gd name="connsiteY48" fmla="*/ 10510 h 10665"/>
              <a:gd name="connsiteX49" fmla="*/ 9200 w 10000"/>
              <a:gd name="connsiteY49" fmla="*/ 10562 h 10665"/>
              <a:gd name="connsiteX50" fmla="*/ 9338 w 10000"/>
              <a:gd name="connsiteY50" fmla="*/ 10596 h 10665"/>
              <a:gd name="connsiteX51" fmla="*/ 9497 w 10000"/>
              <a:gd name="connsiteY51" fmla="*/ 10622 h 10665"/>
              <a:gd name="connsiteX52" fmla="*/ 9658 w 10000"/>
              <a:gd name="connsiteY52" fmla="*/ 10648 h 10665"/>
              <a:gd name="connsiteX53" fmla="*/ 9817 w 10000"/>
              <a:gd name="connsiteY53" fmla="*/ 10656 h 10665"/>
              <a:gd name="connsiteX54" fmla="*/ 10000 w 10000"/>
              <a:gd name="connsiteY54" fmla="*/ 10665 h 10665"/>
              <a:gd name="connsiteX0" fmla="*/ 10000 w 10000"/>
              <a:gd name="connsiteY0" fmla="*/ 10651 h 10651"/>
              <a:gd name="connsiteX1" fmla="*/ 7968 w 10000"/>
              <a:gd name="connsiteY1" fmla="*/ 711 h 10651"/>
              <a:gd name="connsiteX2" fmla="*/ 7009 w 10000"/>
              <a:gd name="connsiteY2" fmla="*/ 806 h 10651"/>
              <a:gd name="connsiteX3" fmla="*/ 6552 w 10000"/>
              <a:gd name="connsiteY3" fmla="*/ 857 h 10651"/>
              <a:gd name="connsiteX4" fmla="*/ 6096 w 10000"/>
              <a:gd name="connsiteY4" fmla="*/ 926 h 10651"/>
              <a:gd name="connsiteX5" fmla="*/ 5640 w 10000"/>
              <a:gd name="connsiteY5" fmla="*/ 1003 h 10651"/>
              <a:gd name="connsiteX6" fmla="*/ 5228 w 10000"/>
              <a:gd name="connsiteY6" fmla="*/ 1089 h 10651"/>
              <a:gd name="connsiteX7" fmla="*/ 4794 w 10000"/>
              <a:gd name="connsiteY7" fmla="*/ 1175 h 10651"/>
              <a:gd name="connsiteX8" fmla="*/ 4406 w 10000"/>
              <a:gd name="connsiteY8" fmla="*/ 1280 h 10651"/>
              <a:gd name="connsiteX9" fmla="*/ 4018 w 10000"/>
              <a:gd name="connsiteY9" fmla="*/ 1383 h 10651"/>
              <a:gd name="connsiteX10" fmla="*/ 3630 w 10000"/>
              <a:gd name="connsiteY10" fmla="*/ 1495 h 10651"/>
              <a:gd name="connsiteX11" fmla="*/ 3264 w 10000"/>
              <a:gd name="connsiteY11" fmla="*/ 1606 h 10651"/>
              <a:gd name="connsiteX12" fmla="*/ 2922 w 10000"/>
              <a:gd name="connsiteY12" fmla="*/ 1735 h 10651"/>
              <a:gd name="connsiteX13" fmla="*/ 2603 w 10000"/>
              <a:gd name="connsiteY13" fmla="*/ 1864 h 10651"/>
              <a:gd name="connsiteX14" fmla="*/ 2283 w 10000"/>
              <a:gd name="connsiteY14" fmla="*/ 2001 h 10651"/>
              <a:gd name="connsiteX15" fmla="*/ 1986 w 10000"/>
              <a:gd name="connsiteY15" fmla="*/ 2139 h 10651"/>
              <a:gd name="connsiteX16" fmla="*/ 1712 w 10000"/>
              <a:gd name="connsiteY16" fmla="*/ 2285 h 10651"/>
              <a:gd name="connsiteX17" fmla="*/ 1439 w 10000"/>
              <a:gd name="connsiteY17" fmla="*/ 2440 h 10651"/>
              <a:gd name="connsiteX18" fmla="*/ 1210 w 10000"/>
              <a:gd name="connsiteY18" fmla="*/ 2596 h 10651"/>
              <a:gd name="connsiteX19" fmla="*/ 981 w 10000"/>
              <a:gd name="connsiteY19" fmla="*/ 2759 h 10651"/>
              <a:gd name="connsiteX20" fmla="*/ 800 w 10000"/>
              <a:gd name="connsiteY20" fmla="*/ 2931 h 10651"/>
              <a:gd name="connsiteX21" fmla="*/ 617 w 10000"/>
              <a:gd name="connsiteY21" fmla="*/ 3094 h 10651"/>
              <a:gd name="connsiteX22" fmla="*/ 456 w 10000"/>
              <a:gd name="connsiteY22" fmla="*/ 3274 h 10651"/>
              <a:gd name="connsiteX23" fmla="*/ 320 w 10000"/>
              <a:gd name="connsiteY23" fmla="*/ 3447 h 10651"/>
              <a:gd name="connsiteX24" fmla="*/ 205 w 10000"/>
              <a:gd name="connsiteY24" fmla="*/ 3627 h 10651"/>
              <a:gd name="connsiteX25" fmla="*/ 114 w 10000"/>
              <a:gd name="connsiteY25" fmla="*/ 3817 h 10651"/>
              <a:gd name="connsiteX26" fmla="*/ 68 w 10000"/>
              <a:gd name="connsiteY26" fmla="*/ 4006 h 10651"/>
              <a:gd name="connsiteX27" fmla="*/ 22 w 10000"/>
              <a:gd name="connsiteY27" fmla="*/ 4195 h 10651"/>
              <a:gd name="connsiteX28" fmla="*/ 0 w 10000"/>
              <a:gd name="connsiteY28" fmla="*/ 4384 h 10651"/>
              <a:gd name="connsiteX29" fmla="*/ 0 w 10000"/>
              <a:gd name="connsiteY29" fmla="*/ 4384 h 10651"/>
              <a:gd name="connsiteX30" fmla="*/ 22 w 10000"/>
              <a:gd name="connsiteY30" fmla="*/ 4660 h 10651"/>
              <a:gd name="connsiteX31" fmla="*/ 91 w 10000"/>
              <a:gd name="connsiteY31" fmla="*/ 4909 h 10651"/>
              <a:gd name="connsiteX32" fmla="*/ 183 w 10000"/>
              <a:gd name="connsiteY32" fmla="*/ 5159 h 10651"/>
              <a:gd name="connsiteX33" fmla="*/ 251 w 10000"/>
              <a:gd name="connsiteY33" fmla="*/ 5271 h 10651"/>
              <a:gd name="connsiteX34" fmla="*/ 342 w 10000"/>
              <a:gd name="connsiteY34" fmla="*/ 5391 h 10651"/>
              <a:gd name="connsiteX35" fmla="*/ 434 w 10000"/>
              <a:gd name="connsiteY35" fmla="*/ 5511 h 10651"/>
              <a:gd name="connsiteX36" fmla="*/ 571 w 10000"/>
              <a:gd name="connsiteY36" fmla="*/ 5631 h 10651"/>
              <a:gd name="connsiteX37" fmla="*/ 844 w 10000"/>
              <a:gd name="connsiteY37" fmla="*/ 5886 h 10651"/>
              <a:gd name="connsiteX38" fmla="*/ 1210 w 10000"/>
              <a:gd name="connsiteY38" fmla="*/ 6152 h 10651"/>
              <a:gd name="connsiteX39" fmla="*/ 1644 w 10000"/>
              <a:gd name="connsiteY39" fmla="*/ 6445 h 10651"/>
              <a:gd name="connsiteX40" fmla="*/ 2169 w 10000"/>
              <a:gd name="connsiteY40" fmla="*/ 6764 h 10651"/>
              <a:gd name="connsiteX41" fmla="*/ 2808 w 10000"/>
              <a:gd name="connsiteY41" fmla="*/ 7116 h 10651"/>
              <a:gd name="connsiteX42" fmla="*/ 3539 w 10000"/>
              <a:gd name="connsiteY42" fmla="*/ 7519 h 10651"/>
              <a:gd name="connsiteX43" fmla="*/ 4360 w 10000"/>
              <a:gd name="connsiteY43" fmla="*/ 7976 h 10651"/>
              <a:gd name="connsiteX44" fmla="*/ 6392 w 10000"/>
              <a:gd name="connsiteY44" fmla="*/ 9069 h 10651"/>
              <a:gd name="connsiteX45" fmla="*/ 8950 w 10000"/>
              <a:gd name="connsiteY45" fmla="*/ 10445 h 10651"/>
              <a:gd name="connsiteX46" fmla="*/ 8950 w 10000"/>
              <a:gd name="connsiteY46" fmla="*/ 10445 h 10651"/>
              <a:gd name="connsiteX47" fmla="*/ 9063 w 10000"/>
              <a:gd name="connsiteY47" fmla="*/ 10496 h 10651"/>
              <a:gd name="connsiteX48" fmla="*/ 9200 w 10000"/>
              <a:gd name="connsiteY48" fmla="*/ 10548 h 10651"/>
              <a:gd name="connsiteX49" fmla="*/ 9338 w 10000"/>
              <a:gd name="connsiteY49" fmla="*/ 10582 h 10651"/>
              <a:gd name="connsiteX50" fmla="*/ 9497 w 10000"/>
              <a:gd name="connsiteY50" fmla="*/ 10608 h 10651"/>
              <a:gd name="connsiteX51" fmla="*/ 9658 w 10000"/>
              <a:gd name="connsiteY51" fmla="*/ 10634 h 10651"/>
              <a:gd name="connsiteX52" fmla="*/ 9817 w 10000"/>
              <a:gd name="connsiteY52" fmla="*/ 10642 h 10651"/>
              <a:gd name="connsiteX53" fmla="*/ 10000 w 10000"/>
              <a:gd name="connsiteY53" fmla="*/ 10651 h 10651"/>
              <a:gd name="connsiteX0" fmla="*/ 10000 w 10000"/>
              <a:gd name="connsiteY0" fmla="*/ 9845 h 9845"/>
              <a:gd name="connsiteX1" fmla="*/ 7009 w 10000"/>
              <a:gd name="connsiteY1" fmla="*/ 0 h 9845"/>
              <a:gd name="connsiteX2" fmla="*/ 6552 w 10000"/>
              <a:gd name="connsiteY2" fmla="*/ 51 h 9845"/>
              <a:gd name="connsiteX3" fmla="*/ 6096 w 10000"/>
              <a:gd name="connsiteY3" fmla="*/ 120 h 9845"/>
              <a:gd name="connsiteX4" fmla="*/ 5640 w 10000"/>
              <a:gd name="connsiteY4" fmla="*/ 197 h 9845"/>
              <a:gd name="connsiteX5" fmla="*/ 5228 w 10000"/>
              <a:gd name="connsiteY5" fmla="*/ 283 h 9845"/>
              <a:gd name="connsiteX6" fmla="*/ 4794 w 10000"/>
              <a:gd name="connsiteY6" fmla="*/ 369 h 9845"/>
              <a:gd name="connsiteX7" fmla="*/ 4406 w 10000"/>
              <a:gd name="connsiteY7" fmla="*/ 474 h 9845"/>
              <a:gd name="connsiteX8" fmla="*/ 4018 w 10000"/>
              <a:gd name="connsiteY8" fmla="*/ 577 h 9845"/>
              <a:gd name="connsiteX9" fmla="*/ 3630 w 10000"/>
              <a:gd name="connsiteY9" fmla="*/ 689 h 9845"/>
              <a:gd name="connsiteX10" fmla="*/ 3264 w 10000"/>
              <a:gd name="connsiteY10" fmla="*/ 800 h 9845"/>
              <a:gd name="connsiteX11" fmla="*/ 2922 w 10000"/>
              <a:gd name="connsiteY11" fmla="*/ 929 h 9845"/>
              <a:gd name="connsiteX12" fmla="*/ 2603 w 10000"/>
              <a:gd name="connsiteY12" fmla="*/ 1058 h 9845"/>
              <a:gd name="connsiteX13" fmla="*/ 2283 w 10000"/>
              <a:gd name="connsiteY13" fmla="*/ 1195 h 9845"/>
              <a:gd name="connsiteX14" fmla="*/ 1986 w 10000"/>
              <a:gd name="connsiteY14" fmla="*/ 1333 h 9845"/>
              <a:gd name="connsiteX15" fmla="*/ 1712 w 10000"/>
              <a:gd name="connsiteY15" fmla="*/ 1479 h 9845"/>
              <a:gd name="connsiteX16" fmla="*/ 1439 w 10000"/>
              <a:gd name="connsiteY16" fmla="*/ 1634 h 9845"/>
              <a:gd name="connsiteX17" fmla="*/ 1210 w 10000"/>
              <a:gd name="connsiteY17" fmla="*/ 1790 h 9845"/>
              <a:gd name="connsiteX18" fmla="*/ 981 w 10000"/>
              <a:gd name="connsiteY18" fmla="*/ 1953 h 9845"/>
              <a:gd name="connsiteX19" fmla="*/ 800 w 10000"/>
              <a:gd name="connsiteY19" fmla="*/ 2125 h 9845"/>
              <a:gd name="connsiteX20" fmla="*/ 617 w 10000"/>
              <a:gd name="connsiteY20" fmla="*/ 2288 h 9845"/>
              <a:gd name="connsiteX21" fmla="*/ 456 w 10000"/>
              <a:gd name="connsiteY21" fmla="*/ 2468 h 9845"/>
              <a:gd name="connsiteX22" fmla="*/ 320 w 10000"/>
              <a:gd name="connsiteY22" fmla="*/ 2641 h 9845"/>
              <a:gd name="connsiteX23" fmla="*/ 205 w 10000"/>
              <a:gd name="connsiteY23" fmla="*/ 2821 h 9845"/>
              <a:gd name="connsiteX24" fmla="*/ 114 w 10000"/>
              <a:gd name="connsiteY24" fmla="*/ 3011 h 9845"/>
              <a:gd name="connsiteX25" fmla="*/ 68 w 10000"/>
              <a:gd name="connsiteY25" fmla="*/ 3200 h 9845"/>
              <a:gd name="connsiteX26" fmla="*/ 22 w 10000"/>
              <a:gd name="connsiteY26" fmla="*/ 3389 h 9845"/>
              <a:gd name="connsiteX27" fmla="*/ 0 w 10000"/>
              <a:gd name="connsiteY27" fmla="*/ 3578 h 9845"/>
              <a:gd name="connsiteX28" fmla="*/ 0 w 10000"/>
              <a:gd name="connsiteY28" fmla="*/ 3578 h 9845"/>
              <a:gd name="connsiteX29" fmla="*/ 22 w 10000"/>
              <a:gd name="connsiteY29" fmla="*/ 3854 h 9845"/>
              <a:gd name="connsiteX30" fmla="*/ 91 w 10000"/>
              <a:gd name="connsiteY30" fmla="*/ 4103 h 9845"/>
              <a:gd name="connsiteX31" fmla="*/ 183 w 10000"/>
              <a:gd name="connsiteY31" fmla="*/ 4353 h 9845"/>
              <a:gd name="connsiteX32" fmla="*/ 251 w 10000"/>
              <a:gd name="connsiteY32" fmla="*/ 4465 h 9845"/>
              <a:gd name="connsiteX33" fmla="*/ 342 w 10000"/>
              <a:gd name="connsiteY33" fmla="*/ 4585 h 9845"/>
              <a:gd name="connsiteX34" fmla="*/ 434 w 10000"/>
              <a:gd name="connsiteY34" fmla="*/ 4705 h 9845"/>
              <a:gd name="connsiteX35" fmla="*/ 571 w 10000"/>
              <a:gd name="connsiteY35" fmla="*/ 4825 h 9845"/>
              <a:gd name="connsiteX36" fmla="*/ 844 w 10000"/>
              <a:gd name="connsiteY36" fmla="*/ 5080 h 9845"/>
              <a:gd name="connsiteX37" fmla="*/ 1210 w 10000"/>
              <a:gd name="connsiteY37" fmla="*/ 5346 h 9845"/>
              <a:gd name="connsiteX38" fmla="*/ 1644 w 10000"/>
              <a:gd name="connsiteY38" fmla="*/ 5639 h 9845"/>
              <a:gd name="connsiteX39" fmla="*/ 2169 w 10000"/>
              <a:gd name="connsiteY39" fmla="*/ 5958 h 9845"/>
              <a:gd name="connsiteX40" fmla="*/ 2808 w 10000"/>
              <a:gd name="connsiteY40" fmla="*/ 6310 h 9845"/>
              <a:gd name="connsiteX41" fmla="*/ 3539 w 10000"/>
              <a:gd name="connsiteY41" fmla="*/ 6713 h 9845"/>
              <a:gd name="connsiteX42" fmla="*/ 4360 w 10000"/>
              <a:gd name="connsiteY42" fmla="*/ 7170 h 9845"/>
              <a:gd name="connsiteX43" fmla="*/ 6392 w 10000"/>
              <a:gd name="connsiteY43" fmla="*/ 8263 h 9845"/>
              <a:gd name="connsiteX44" fmla="*/ 8950 w 10000"/>
              <a:gd name="connsiteY44" fmla="*/ 9639 h 9845"/>
              <a:gd name="connsiteX45" fmla="*/ 8950 w 10000"/>
              <a:gd name="connsiteY45" fmla="*/ 9639 h 9845"/>
              <a:gd name="connsiteX46" fmla="*/ 9063 w 10000"/>
              <a:gd name="connsiteY46" fmla="*/ 9690 h 9845"/>
              <a:gd name="connsiteX47" fmla="*/ 9200 w 10000"/>
              <a:gd name="connsiteY47" fmla="*/ 9742 h 9845"/>
              <a:gd name="connsiteX48" fmla="*/ 9338 w 10000"/>
              <a:gd name="connsiteY48" fmla="*/ 9776 h 9845"/>
              <a:gd name="connsiteX49" fmla="*/ 9497 w 10000"/>
              <a:gd name="connsiteY49" fmla="*/ 9802 h 9845"/>
              <a:gd name="connsiteX50" fmla="*/ 9658 w 10000"/>
              <a:gd name="connsiteY50" fmla="*/ 9828 h 9845"/>
              <a:gd name="connsiteX51" fmla="*/ 9817 w 10000"/>
              <a:gd name="connsiteY51" fmla="*/ 9836 h 9845"/>
              <a:gd name="connsiteX52" fmla="*/ 10000 w 10000"/>
              <a:gd name="connsiteY52" fmla="*/ 9845 h 9845"/>
              <a:gd name="connsiteX0" fmla="*/ 10000 w 10000"/>
              <a:gd name="connsiteY0" fmla="*/ 10000 h 10000"/>
              <a:gd name="connsiteX1" fmla="*/ 7009 w 10000"/>
              <a:gd name="connsiteY1" fmla="*/ 0 h 10000"/>
              <a:gd name="connsiteX2" fmla="*/ 6096 w 10000"/>
              <a:gd name="connsiteY2" fmla="*/ 122 h 10000"/>
              <a:gd name="connsiteX3" fmla="*/ 5640 w 10000"/>
              <a:gd name="connsiteY3" fmla="*/ 200 h 10000"/>
              <a:gd name="connsiteX4" fmla="*/ 5228 w 10000"/>
              <a:gd name="connsiteY4" fmla="*/ 287 h 10000"/>
              <a:gd name="connsiteX5" fmla="*/ 4794 w 10000"/>
              <a:gd name="connsiteY5" fmla="*/ 375 h 10000"/>
              <a:gd name="connsiteX6" fmla="*/ 4406 w 10000"/>
              <a:gd name="connsiteY6" fmla="*/ 481 h 10000"/>
              <a:gd name="connsiteX7" fmla="*/ 4018 w 10000"/>
              <a:gd name="connsiteY7" fmla="*/ 586 h 10000"/>
              <a:gd name="connsiteX8" fmla="*/ 3630 w 10000"/>
              <a:gd name="connsiteY8" fmla="*/ 700 h 10000"/>
              <a:gd name="connsiteX9" fmla="*/ 3264 w 10000"/>
              <a:gd name="connsiteY9" fmla="*/ 813 h 10000"/>
              <a:gd name="connsiteX10" fmla="*/ 2922 w 10000"/>
              <a:gd name="connsiteY10" fmla="*/ 944 h 10000"/>
              <a:gd name="connsiteX11" fmla="*/ 2603 w 10000"/>
              <a:gd name="connsiteY11" fmla="*/ 1075 h 10000"/>
              <a:gd name="connsiteX12" fmla="*/ 2283 w 10000"/>
              <a:gd name="connsiteY12" fmla="*/ 1214 h 10000"/>
              <a:gd name="connsiteX13" fmla="*/ 1986 w 10000"/>
              <a:gd name="connsiteY13" fmla="*/ 1354 h 10000"/>
              <a:gd name="connsiteX14" fmla="*/ 1712 w 10000"/>
              <a:gd name="connsiteY14" fmla="*/ 1502 h 10000"/>
              <a:gd name="connsiteX15" fmla="*/ 1439 w 10000"/>
              <a:gd name="connsiteY15" fmla="*/ 1660 h 10000"/>
              <a:gd name="connsiteX16" fmla="*/ 1210 w 10000"/>
              <a:gd name="connsiteY16" fmla="*/ 1818 h 10000"/>
              <a:gd name="connsiteX17" fmla="*/ 981 w 10000"/>
              <a:gd name="connsiteY17" fmla="*/ 1984 h 10000"/>
              <a:gd name="connsiteX18" fmla="*/ 800 w 10000"/>
              <a:gd name="connsiteY18" fmla="*/ 2158 h 10000"/>
              <a:gd name="connsiteX19" fmla="*/ 617 w 10000"/>
              <a:gd name="connsiteY19" fmla="*/ 2324 h 10000"/>
              <a:gd name="connsiteX20" fmla="*/ 456 w 10000"/>
              <a:gd name="connsiteY20" fmla="*/ 2507 h 10000"/>
              <a:gd name="connsiteX21" fmla="*/ 320 w 10000"/>
              <a:gd name="connsiteY21" fmla="*/ 2683 h 10000"/>
              <a:gd name="connsiteX22" fmla="*/ 205 w 10000"/>
              <a:gd name="connsiteY22" fmla="*/ 2865 h 10000"/>
              <a:gd name="connsiteX23" fmla="*/ 114 w 10000"/>
              <a:gd name="connsiteY23" fmla="*/ 3058 h 10000"/>
              <a:gd name="connsiteX24" fmla="*/ 68 w 10000"/>
              <a:gd name="connsiteY24" fmla="*/ 3250 h 10000"/>
              <a:gd name="connsiteX25" fmla="*/ 22 w 10000"/>
              <a:gd name="connsiteY25" fmla="*/ 3442 h 10000"/>
              <a:gd name="connsiteX26" fmla="*/ 0 w 10000"/>
              <a:gd name="connsiteY26" fmla="*/ 3634 h 10000"/>
              <a:gd name="connsiteX27" fmla="*/ 0 w 10000"/>
              <a:gd name="connsiteY27" fmla="*/ 3634 h 10000"/>
              <a:gd name="connsiteX28" fmla="*/ 22 w 10000"/>
              <a:gd name="connsiteY28" fmla="*/ 3915 h 10000"/>
              <a:gd name="connsiteX29" fmla="*/ 91 w 10000"/>
              <a:gd name="connsiteY29" fmla="*/ 4168 h 10000"/>
              <a:gd name="connsiteX30" fmla="*/ 183 w 10000"/>
              <a:gd name="connsiteY30" fmla="*/ 4422 h 10000"/>
              <a:gd name="connsiteX31" fmla="*/ 251 w 10000"/>
              <a:gd name="connsiteY31" fmla="*/ 4535 h 10000"/>
              <a:gd name="connsiteX32" fmla="*/ 342 w 10000"/>
              <a:gd name="connsiteY32" fmla="*/ 4657 h 10000"/>
              <a:gd name="connsiteX33" fmla="*/ 434 w 10000"/>
              <a:gd name="connsiteY33" fmla="*/ 4779 h 10000"/>
              <a:gd name="connsiteX34" fmla="*/ 571 w 10000"/>
              <a:gd name="connsiteY34" fmla="*/ 4901 h 10000"/>
              <a:gd name="connsiteX35" fmla="*/ 844 w 10000"/>
              <a:gd name="connsiteY35" fmla="*/ 5160 h 10000"/>
              <a:gd name="connsiteX36" fmla="*/ 1210 w 10000"/>
              <a:gd name="connsiteY36" fmla="*/ 5430 h 10000"/>
              <a:gd name="connsiteX37" fmla="*/ 1644 w 10000"/>
              <a:gd name="connsiteY37" fmla="*/ 5728 h 10000"/>
              <a:gd name="connsiteX38" fmla="*/ 2169 w 10000"/>
              <a:gd name="connsiteY38" fmla="*/ 6052 h 10000"/>
              <a:gd name="connsiteX39" fmla="*/ 2808 w 10000"/>
              <a:gd name="connsiteY39" fmla="*/ 6409 h 10000"/>
              <a:gd name="connsiteX40" fmla="*/ 3539 w 10000"/>
              <a:gd name="connsiteY40" fmla="*/ 6819 h 10000"/>
              <a:gd name="connsiteX41" fmla="*/ 4360 w 10000"/>
              <a:gd name="connsiteY41" fmla="*/ 7283 h 10000"/>
              <a:gd name="connsiteX42" fmla="*/ 6392 w 10000"/>
              <a:gd name="connsiteY42" fmla="*/ 8393 h 10000"/>
              <a:gd name="connsiteX43" fmla="*/ 8950 w 10000"/>
              <a:gd name="connsiteY43" fmla="*/ 9791 h 10000"/>
              <a:gd name="connsiteX44" fmla="*/ 8950 w 10000"/>
              <a:gd name="connsiteY44" fmla="*/ 9791 h 10000"/>
              <a:gd name="connsiteX45" fmla="*/ 9063 w 10000"/>
              <a:gd name="connsiteY45" fmla="*/ 9843 h 10000"/>
              <a:gd name="connsiteX46" fmla="*/ 9200 w 10000"/>
              <a:gd name="connsiteY46" fmla="*/ 9895 h 10000"/>
              <a:gd name="connsiteX47" fmla="*/ 9338 w 10000"/>
              <a:gd name="connsiteY47" fmla="*/ 9930 h 10000"/>
              <a:gd name="connsiteX48" fmla="*/ 9497 w 10000"/>
              <a:gd name="connsiteY48" fmla="*/ 9956 h 10000"/>
              <a:gd name="connsiteX49" fmla="*/ 9658 w 10000"/>
              <a:gd name="connsiteY49" fmla="*/ 9983 h 10000"/>
              <a:gd name="connsiteX50" fmla="*/ 9817 w 10000"/>
              <a:gd name="connsiteY50" fmla="*/ 9991 h 10000"/>
              <a:gd name="connsiteX51" fmla="*/ 10000 w 10000"/>
              <a:gd name="connsiteY51" fmla="*/ 10000 h 10000"/>
              <a:gd name="connsiteX0" fmla="*/ 10000 w 10000"/>
              <a:gd name="connsiteY0" fmla="*/ 9878 h 9878"/>
              <a:gd name="connsiteX1" fmla="*/ 6096 w 10000"/>
              <a:gd name="connsiteY1" fmla="*/ 0 h 9878"/>
              <a:gd name="connsiteX2" fmla="*/ 5640 w 10000"/>
              <a:gd name="connsiteY2" fmla="*/ 78 h 9878"/>
              <a:gd name="connsiteX3" fmla="*/ 5228 w 10000"/>
              <a:gd name="connsiteY3" fmla="*/ 165 h 9878"/>
              <a:gd name="connsiteX4" fmla="*/ 4794 w 10000"/>
              <a:gd name="connsiteY4" fmla="*/ 253 h 9878"/>
              <a:gd name="connsiteX5" fmla="*/ 4406 w 10000"/>
              <a:gd name="connsiteY5" fmla="*/ 359 h 9878"/>
              <a:gd name="connsiteX6" fmla="*/ 4018 w 10000"/>
              <a:gd name="connsiteY6" fmla="*/ 464 h 9878"/>
              <a:gd name="connsiteX7" fmla="*/ 3630 w 10000"/>
              <a:gd name="connsiteY7" fmla="*/ 578 h 9878"/>
              <a:gd name="connsiteX8" fmla="*/ 3264 w 10000"/>
              <a:gd name="connsiteY8" fmla="*/ 691 h 9878"/>
              <a:gd name="connsiteX9" fmla="*/ 2922 w 10000"/>
              <a:gd name="connsiteY9" fmla="*/ 822 h 9878"/>
              <a:gd name="connsiteX10" fmla="*/ 2603 w 10000"/>
              <a:gd name="connsiteY10" fmla="*/ 953 h 9878"/>
              <a:gd name="connsiteX11" fmla="*/ 2283 w 10000"/>
              <a:gd name="connsiteY11" fmla="*/ 1092 h 9878"/>
              <a:gd name="connsiteX12" fmla="*/ 1986 w 10000"/>
              <a:gd name="connsiteY12" fmla="*/ 1232 h 9878"/>
              <a:gd name="connsiteX13" fmla="*/ 1712 w 10000"/>
              <a:gd name="connsiteY13" fmla="*/ 1380 h 9878"/>
              <a:gd name="connsiteX14" fmla="*/ 1439 w 10000"/>
              <a:gd name="connsiteY14" fmla="*/ 1538 h 9878"/>
              <a:gd name="connsiteX15" fmla="*/ 1210 w 10000"/>
              <a:gd name="connsiteY15" fmla="*/ 1696 h 9878"/>
              <a:gd name="connsiteX16" fmla="*/ 981 w 10000"/>
              <a:gd name="connsiteY16" fmla="*/ 1862 h 9878"/>
              <a:gd name="connsiteX17" fmla="*/ 800 w 10000"/>
              <a:gd name="connsiteY17" fmla="*/ 2036 h 9878"/>
              <a:gd name="connsiteX18" fmla="*/ 617 w 10000"/>
              <a:gd name="connsiteY18" fmla="*/ 2202 h 9878"/>
              <a:gd name="connsiteX19" fmla="*/ 456 w 10000"/>
              <a:gd name="connsiteY19" fmla="*/ 2385 h 9878"/>
              <a:gd name="connsiteX20" fmla="*/ 320 w 10000"/>
              <a:gd name="connsiteY20" fmla="*/ 2561 h 9878"/>
              <a:gd name="connsiteX21" fmla="*/ 205 w 10000"/>
              <a:gd name="connsiteY21" fmla="*/ 2743 h 9878"/>
              <a:gd name="connsiteX22" fmla="*/ 114 w 10000"/>
              <a:gd name="connsiteY22" fmla="*/ 2936 h 9878"/>
              <a:gd name="connsiteX23" fmla="*/ 68 w 10000"/>
              <a:gd name="connsiteY23" fmla="*/ 3128 h 9878"/>
              <a:gd name="connsiteX24" fmla="*/ 22 w 10000"/>
              <a:gd name="connsiteY24" fmla="*/ 3320 h 9878"/>
              <a:gd name="connsiteX25" fmla="*/ 0 w 10000"/>
              <a:gd name="connsiteY25" fmla="*/ 3512 h 9878"/>
              <a:gd name="connsiteX26" fmla="*/ 0 w 10000"/>
              <a:gd name="connsiteY26" fmla="*/ 3512 h 9878"/>
              <a:gd name="connsiteX27" fmla="*/ 22 w 10000"/>
              <a:gd name="connsiteY27" fmla="*/ 3793 h 9878"/>
              <a:gd name="connsiteX28" fmla="*/ 91 w 10000"/>
              <a:gd name="connsiteY28" fmla="*/ 4046 h 9878"/>
              <a:gd name="connsiteX29" fmla="*/ 183 w 10000"/>
              <a:gd name="connsiteY29" fmla="*/ 4300 h 9878"/>
              <a:gd name="connsiteX30" fmla="*/ 251 w 10000"/>
              <a:gd name="connsiteY30" fmla="*/ 4413 h 9878"/>
              <a:gd name="connsiteX31" fmla="*/ 342 w 10000"/>
              <a:gd name="connsiteY31" fmla="*/ 4535 h 9878"/>
              <a:gd name="connsiteX32" fmla="*/ 434 w 10000"/>
              <a:gd name="connsiteY32" fmla="*/ 4657 h 9878"/>
              <a:gd name="connsiteX33" fmla="*/ 571 w 10000"/>
              <a:gd name="connsiteY33" fmla="*/ 4779 h 9878"/>
              <a:gd name="connsiteX34" fmla="*/ 844 w 10000"/>
              <a:gd name="connsiteY34" fmla="*/ 5038 h 9878"/>
              <a:gd name="connsiteX35" fmla="*/ 1210 w 10000"/>
              <a:gd name="connsiteY35" fmla="*/ 5308 h 9878"/>
              <a:gd name="connsiteX36" fmla="*/ 1644 w 10000"/>
              <a:gd name="connsiteY36" fmla="*/ 5606 h 9878"/>
              <a:gd name="connsiteX37" fmla="*/ 2169 w 10000"/>
              <a:gd name="connsiteY37" fmla="*/ 5930 h 9878"/>
              <a:gd name="connsiteX38" fmla="*/ 2808 w 10000"/>
              <a:gd name="connsiteY38" fmla="*/ 6287 h 9878"/>
              <a:gd name="connsiteX39" fmla="*/ 3539 w 10000"/>
              <a:gd name="connsiteY39" fmla="*/ 6697 h 9878"/>
              <a:gd name="connsiteX40" fmla="*/ 4360 w 10000"/>
              <a:gd name="connsiteY40" fmla="*/ 7161 h 9878"/>
              <a:gd name="connsiteX41" fmla="*/ 6392 w 10000"/>
              <a:gd name="connsiteY41" fmla="*/ 8271 h 9878"/>
              <a:gd name="connsiteX42" fmla="*/ 8950 w 10000"/>
              <a:gd name="connsiteY42" fmla="*/ 9669 h 9878"/>
              <a:gd name="connsiteX43" fmla="*/ 8950 w 10000"/>
              <a:gd name="connsiteY43" fmla="*/ 9669 h 9878"/>
              <a:gd name="connsiteX44" fmla="*/ 9063 w 10000"/>
              <a:gd name="connsiteY44" fmla="*/ 9721 h 9878"/>
              <a:gd name="connsiteX45" fmla="*/ 9200 w 10000"/>
              <a:gd name="connsiteY45" fmla="*/ 9773 h 9878"/>
              <a:gd name="connsiteX46" fmla="*/ 9338 w 10000"/>
              <a:gd name="connsiteY46" fmla="*/ 9808 h 9878"/>
              <a:gd name="connsiteX47" fmla="*/ 9497 w 10000"/>
              <a:gd name="connsiteY47" fmla="*/ 9834 h 9878"/>
              <a:gd name="connsiteX48" fmla="*/ 9658 w 10000"/>
              <a:gd name="connsiteY48" fmla="*/ 9861 h 9878"/>
              <a:gd name="connsiteX49" fmla="*/ 9817 w 10000"/>
              <a:gd name="connsiteY49" fmla="*/ 9869 h 9878"/>
              <a:gd name="connsiteX50" fmla="*/ 10000 w 10000"/>
              <a:gd name="connsiteY50" fmla="*/ 9878 h 9878"/>
              <a:gd name="connsiteX0" fmla="*/ 10000 w 10000"/>
              <a:gd name="connsiteY0" fmla="*/ 9921 h 9921"/>
              <a:gd name="connsiteX1" fmla="*/ 5640 w 10000"/>
              <a:gd name="connsiteY1" fmla="*/ 0 h 9921"/>
              <a:gd name="connsiteX2" fmla="*/ 5228 w 10000"/>
              <a:gd name="connsiteY2" fmla="*/ 88 h 9921"/>
              <a:gd name="connsiteX3" fmla="*/ 4794 w 10000"/>
              <a:gd name="connsiteY3" fmla="*/ 177 h 9921"/>
              <a:gd name="connsiteX4" fmla="*/ 4406 w 10000"/>
              <a:gd name="connsiteY4" fmla="*/ 284 h 9921"/>
              <a:gd name="connsiteX5" fmla="*/ 4018 w 10000"/>
              <a:gd name="connsiteY5" fmla="*/ 391 h 9921"/>
              <a:gd name="connsiteX6" fmla="*/ 3630 w 10000"/>
              <a:gd name="connsiteY6" fmla="*/ 506 h 9921"/>
              <a:gd name="connsiteX7" fmla="*/ 3264 w 10000"/>
              <a:gd name="connsiteY7" fmla="*/ 621 h 9921"/>
              <a:gd name="connsiteX8" fmla="*/ 2922 w 10000"/>
              <a:gd name="connsiteY8" fmla="*/ 753 h 9921"/>
              <a:gd name="connsiteX9" fmla="*/ 2603 w 10000"/>
              <a:gd name="connsiteY9" fmla="*/ 886 h 9921"/>
              <a:gd name="connsiteX10" fmla="*/ 2283 w 10000"/>
              <a:gd name="connsiteY10" fmla="*/ 1026 h 9921"/>
              <a:gd name="connsiteX11" fmla="*/ 1986 w 10000"/>
              <a:gd name="connsiteY11" fmla="*/ 1168 h 9921"/>
              <a:gd name="connsiteX12" fmla="*/ 1712 w 10000"/>
              <a:gd name="connsiteY12" fmla="*/ 1318 h 9921"/>
              <a:gd name="connsiteX13" fmla="*/ 1439 w 10000"/>
              <a:gd name="connsiteY13" fmla="*/ 1478 h 9921"/>
              <a:gd name="connsiteX14" fmla="*/ 1210 w 10000"/>
              <a:gd name="connsiteY14" fmla="*/ 1638 h 9921"/>
              <a:gd name="connsiteX15" fmla="*/ 981 w 10000"/>
              <a:gd name="connsiteY15" fmla="*/ 1806 h 9921"/>
              <a:gd name="connsiteX16" fmla="*/ 800 w 10000"/>
              <a:gd name="connsiteY16" fmla="*/ 1982 h 9921"/>
              <a:gd name="connsiteX17" fmla="*/ 617 w 10000"/>
              <a:gd name="connsiteY17" fmla="*/ 2150 h 9921"/>
              <a:gd name="connsiteX18" fmla="*/ 456 w 10000"/>
              <a:gd name="connsiteY18" fmla="*/ 2335 h 9921"/>
              <a:gd name="connsiteX19" fmla="*/ 320 w 10000"/>
              <a:gd name="connsiteY19" fmla="*/ 2514 h 9921"/>
              <a:gd name="connsiteX20" fmla="*/ 205 w 10000"/>
              <a:gd name="connsiteY20" fmla="*/ 2698 h 9921"/>
              <a:gd name="connsiteX21" fmla="*/ 114 w 10000"/>
              <a:gd name="connsiteY21" fmla="*/ 2893 h 9921"/>
              <a:gd name="connsiteX22" fmla="*/ 68 w 10000"/>
              <a:gd name="connsiteY22" fmla="*/ 3088 h 9921"/>
              <a:gd name="connsiteX23" fmla="*/ 22 w 10000"/>
              <a:gd name="connsiteY23" fmla="*/ 3282 h 9921"/>
              <a:gd name="connsiteX24" fmla="*/ 0 w 10000"/>
              <a:gd name="connsiteY24" fmla="*/ 3476 h 9921"/>
              <a:gd name="connsiteX25" fmla="*/ 0 w 10000"/>
              <a:gd name="connsiteY25" fmla="*/ 3476 h 9921"/>
              <a:gd name="connsiteX26" fmla="*/ 22 w 10000"/>
              <a:gd name="connsiteY26" fmla="*/ 3761 h 9921"/>
              <a:gd name="connsiteX27" fmla="*/ 91 w 10000"/>
              <a:gd name="connsiteY27" fmla="*/ 4017 h 9921"/>
              <a:gd name="connsiteX28" fmla="*/ 183 w 10000"/>
              <a:gd name="connsiteY28" fmla="*/ 4274 h 9921"/>
              <a:gd name="connsiteX29" fmla="*/ 251 w 10000"/>
              <a:gd name="connsiteY29" fmla="*/ 4389 h 9921"/>
              <a:gd name="connsiteX30" fmla="*/ 342 w 10000"/>
              <a:gd name="connsiteY30" fmla="*/ 4512 h 9921"/>
              <a:gd name="connsiteX31" fmla="*/ 434 w 10000"/>
              <a:gd name="connsiteY31" fmla="*/ 4636 h 9921"/>
              <a:gd name="connsiteX32" fmla="*/ 571 w 10000"/>
              <a:gd name="connsiteY32" fmla="*/ 4759 h 9921"/>
              <a:gd name="connsiteX33" fmla="*/ 844 w 10000"/>
              <a:gd name="connsiteY33" fmla="*/ 5021 h 9921"/>
              <a:gd name="connsiteX34" fmla="*/ 1210 w 10000"/>
              <a:gd name="connsiteY34" fmla="*/ 5295 h 9921"/>
              <a:gd name="connsiteX35" fmla="*/ 1644 w 10000"/>
              <a:gd name="connsiteY35" fmla="*/ 5596 h 9921"/>
              <a:gd name="connsiteX36" fmla="*/ 2169 w 10000"/>
              <a:gd name="connsiteY36" fmla="*/ 5924 h 9921"/>
              <a:gd name="connsiteX37" fmla="*/ 2808 w 10000"/>
              <a:gd name="connsiteY37" fmla="*/ 6286 h 9921"/>
              <a:gd name="connsiteX38" fmla="*/ 3539 w 10000"/>
              <a:gd name="connsiteY38" fmla="*/ 6701 h 9921"/>
              <a:gd name="connsiteX39" fmla="*/ 4360 w 10000"/>
              <a:gd name="connsiteY39" fmla="*/ 7170 h 9921"/>
              <a:gd name="connsiteX40" fmla="*/ 6392 w 10000"/>
              <a:gd name="connsiteY40" fmla="*/ 8294 h 9921"/>
              <a:gd name="connsiteX41" fmla="*/ 8950 w 10000"/>
              <a:gd name="connsiteY41" fmla="*/ 9709 h 9921"/>
              <a:gd name="connsiteX42" fmla="*/ 8950 w 10000"/>
              <a:gd name="connsiteY42" fmla="*/ 9709 h 9921"/>
              <a:gd name="connsiteX43" fmla="*/ 9063 w 10000"/>
              <a:gd name="connsiteY43" fmla="*/ 9762 h 9921"/>
              <a:gd name="connsiteX44" fmla="*/ 9200 w 10000"/>
              <a:gd name="connsiteY44" fmla="*/ 9815 h 9921"/>
              <a:gd name="connsiteX45" fmla="*/ 9338 w 10000"/>
              <a:gd name="connsiteY45" fmla="*/ 9850 h 9921"/>
              <a:gd name="connsiteX46" fmla="*/ 9497 w 10000"/>
              <a:gd name="connsiteY46" fmla="*/ 9876 h 9921"/>
              <a:gd name="connsiteX47" fmla="*/ 9658 w 10000"/>
              <a:gd name="connsiteY47" fmla="*/ 9904 h 9921"/>
              <a:gd name="connsiteX48" fmla="*/ 9817 w 10000"/>
              <a:gd name="connsiteY48" fmla="*/ 9912 h 9921"/>
              <a:gd name="connsiteX49" fmla="*/ 10000 w 10000"/>
              <a:gd name="connsiteY49" fmla="*/ 9921 h 9921"/>
              <a:gd name="connsiteX0" fmla="*/ 10000 w 10000"/>
              <a:gd name="connsiteY0" fmla="*/ 9911 h 9911"/>
              <a:gd name="connsiteX1" fmla="*/ 5228 w 10000"/>
              <a:gd name="connsiteY1" fmla="*/ 0 h 9911"/>
              <a:gd name="connsiteX2" fmla="*/ 4794 w 10000"/>
              <a:gd name="connsiteY2" fmla="*/ 89 h 9911"/>
              <a:gd name="connsiteX3" fmla="*/ 4406 w 10000"/>
              <a:gd name="connsiteY3" fmla="*/ 197 h 9911"/>
              <a:gd name="connsiteX4" fmla="*/ 4018 w 10000"/>
              <a:gd name="connsiteY4" fmla="*/ 305 h 9911"/>
              <a:gd name="connsiteX5" fmla="*/ 3630 w 10000"/>
              <a:gd name="connsiteY5" fmla="*/ 421 h 9911"/>
              <a:gd name="connsiteX6" fmla="*/ 3264 w 10000"/>
              <a:gd name="connsiteY6" fmla="*/ 537 h 9911"/>
              <a:gd name="connsiteX7" fmla="*/ 2922 w 10000"/>
              <a:gd name="connsiteY7" fmla="*/ 670 h 9911"/>
              <a:gd name="connsiteX8" fmla="*/ 2603 w 10000"/>
              <a:gd name="connsiteY8" fmla="*/ 804 h 9911"/>
              <a:gd name="connsiteX9" fmla="*/ 2283 w 10000"/>
              <a:gd name="connsiteY9" fmla="*/ 945 h 9911"/>
              <a:gd name="connsiteX10" fmla="*/ 1986 w 10000"/>
              <a:gd name="connsiteY10" fmla="*/ 1088 h 9911"/>
              <a:gd name="connsiteX11" fmla="*/ 1712 w 10000"/>
              <a:gd name="connsiteY11" fmla="*/ 1239 h 9911"/>
              <a:gd name="connsiteX12" fmla="*/ 1439 w 10000"/>
              <a:gd name="connsiteY12" fmla="*/ 1401 h 9911"/>
              <a:gd name="connsiteX13" fmla="*/ 1210 w 10000"/>
              <a:gd name="connsiteY13" fmla="*/ 1562 h 9911"/>
              <a:gd name="connsiteX14" fmla="*/ 981 w 10000"/>
              <a:gd name="connsiteY14" fmla="*/ 1731 h 9911"/>
              <a:gd name="connsiteX15" fmla="*/ 800 w 10000"/>
              <a:gd name="connsiteY15" fmla="*/ 1909 h 9911"/>
              <a:gd name="connsiteX16" fmla="*/ 617 w 10000"/>
              <a:gd name="connsiteY16" fmla="*/ 2078 h 9911"/>
              <a:gd name="connsiteX17" fmla="*/ 456 w 10000"/>
              <a:gd name="connsiteY17" fmla="*/ 2265 h 9911"/>
              <a:gd name="connsiteX18" fmla="*/ 320 w 10000"/>
              <a:gd name="connsiteY18" fmla="*/ 2445 h 9911"/>
              <a:gd name="connsiteX19" fmla="*/ 205 w 10000"/>
              <a:gd name="connsiteY19" fmla="*/ 2630 h 9911"/>
              <a:gd name="connsiteX20" fmla="*/ 114 w 10000"/>
              <a:gd name="connsiteY20" fmla="*/ 2827 h 9911"/>
              <a:gd name="connsiteX21" fmla="*/ 68 w 10000"/>
              <a:gd name="connsiteY21" fmla="*/ 3024 h 9911"/>
              <a:gd name="connsiteX22" fmla="*/ 22 w 10000"/>
              <a:gd name="connsiteY22" fmla="*/ 3219 h 9911"/>
              <a:gd name="connsiteX23" fmla="*/ 0 w 10000"/>
              <a:gd name="connsiteY23" fmla="*/ 3415 h 9911"/>
              <a:gd name="connsiteX24" fmla="*/ 0 w 10000"/>
              <a:gd name="connsiteY24" fmla="*/ 3415 h 9911"/>
              <a:gd name="connsiteX25" fmla="*/ 22 w 10000"/>
              <a:gd name="connsiteY25" fmla="*/ 3702 h 9911"/>
              <a:gd name="connsiteX26" fmla="*/ 91 w 10000"/>
              <a:gd name="connsiteY26" fmla="*/ 3960 h 9911"/>
              <a:gd name="connsiteX27" fmla="*/ 183 w 10000"/>
              <a:gd name="connsiteY27" fmla="*/ 4219 h 9911"/>
              <a:gd name="connsiteX28" fmla="*/ 251 w 10000"/>
              <a:gd name="connsiteY28" fmla="*/ 4335 h 9911"/>
              <a:gd name="connsiteX29" fmla="*/ 342 w 10000"/>
              <a:gd name="connsiteY29" fmla="*/ 4459 h 9911"/>
              <a:gd name="connsiteX30" fmla="*/ 434 w 10000"/>
              <a:gd name="connsiteY30" fmla="*/ 4584 h 9911"/>
              <a:gd name="connsiteX31" fmla="*/ 571 w 10000"/>
              <a:gd name="connsiteY31" fmla="*/ 4708 h 9911"/>
              <a:gd name="connsiteX32" fmla="*/ 844 w 10000"/>
              <a:gd name="connsiteY32" fmla="*/ 4972 h 9911"/>
              <a:gd name="connsiteX33" fmla="*/ 1210 w 10000"/>
              <a:gd name="connsiteY33" fmla="*/ 5248 h 9911"/>
              <a:gd name="connsiteX34" fmla="*/ 1644 w 10000"/>
              <a:gd name="connsiteY34" fmla="*/ 5552 h 9911"/>
              <a:gd name="connsiteX35" fmla="*/ 2169 w 10000"/>
              <a:gd name="connsiteY35" fmla="*/ 5882 h 9911"/>
              <a:gd name="connsiteX36" fmla="*/ 2808 w 10000"/>
              <a:gd name="connsiteY36" fmla="*/ 6247 h 9911"/>
              <a:gd name="connsiteX37" fmla="*/ 3539 w 10000"/>
              <a:gd name="connsiteY37" fmla="*/ 6665 h 9911"/>
              <a:gd name="connsiteX38" fmla="*/ 4360 w 10000"/>
              <a:gd name="connsiteY38" fmla="*/ 7138 h 9911"/>
              <a:gd name="connsiteX39" fmla="*/ 6392 w 10000"/>
              <a:gd name="connsiteY39" fmla="*/ 8271 h 9911"/>
              <a:gd name="connsiteX40" fmla="*/ 8950 w 10000"/>
              <a:gd name="connsiteY40" fmla="*/ 9697 h 9911"/>
              <a:gd name="connsiteX41" fmla="*/ 8950 w 10000"/>
              <a:gd name="connsiteY41" fmla="*/ 9697 h 9911"/>
              <a:gd name="connsiteX42" fmla="*/ 9063 w 10000"/>
              <a:gd name="connsiteY42" fmla="*/ 9751 h 9911"/>
              <a:gd name="connsiteX43" fmla="*/ 9200 w 10000"/>
              <a:gd name="connsiteY43" fmla="*/ 9804 h 9911"/>
              <a:gd name="connsiteX44" fmla="*/ 9338 w 10000"/>
              <a:gd name="connsiteY44" fmla="*/ 9839 h 9911"/>
              <a:gd name="connsiteX45" fmla="*/ 9497 w 10000"/>
              <a:gd name="connsiteY45" fmla="*/ 9866 h 9911"/>
              <a:gd name="connsiteX46" fmla="*/ 9658 w 10000"/>
              <a:gd name="connsiteY46" fmla="*/ 9894 h 9911"/>
              <a:gd name="connsiteX47" fmla="*/ 9817 w 10000"/>
              <a:gd name="connsiteY47" fmla="*/ 9902 h 9911"/>
              <a:gd name="connsiteX48" fmla="*/ 10000 w 10000"/>
              <a:gd name="connsiteY48" fmla="*/ 9911 h 9911"/>
              <a:gd name="connsiteX0" fmla="*/ 10000 w 10000"/>
              <a:gd name="connsiteY0" fmla="*/ 10616 h 10616"/>
              <a:gd name="connsiteX1" fmla="*/ 4794 w 10000"/>
              <a:gd name="connsiteY1" fmla="*/ 706 h 10616"/>
              <a:gd name="connsiteX2" fmla="*/ 4406 w 10000"/>
              <a:gd name="connsiteY2" fmla="*/ 815 h 10616"/>
              <a:gd name="connsiteX3" fmla="*/ 4018 w 10000"/>
              <a:gd name="connsiteY3" fmla="*/ 924 h 10616"/>
              <a:gd name="connsiteX4" fmla="*/ 3630 w 10000"/>
              <a:gd name="connsiteY4" fmla="*/ 1041 h 10616"/>
              <a:gd name="connsiteX5" fmla="*/ 3264 w 10000"/>
              <a:gd name="connsiteY5" fmla="*/ 1158 h 10616"/>
              <a:gd name="connsiteX6" fmla="*/ 2922 w 10000"/>
              <a:gd name="connsiteY6" fmla="*/ 1292 h 10616"/>
              <a:gd name="connsiteX7" fmla="*/ 2603 w 10000"/>
              <a:gd name="connsiteY7" fmla="*/ 1427 h 10616"/>
              <a:gd name="connsiteX8" fmla="*/ 2283 w 10000"/>
              <a:gd name="connsiteY8" fmla="*/ 1569 h 10616"/>
              <a:gd name="connsiteX9" fmla="*/ 1986 w 10000"/>
              <a:gd name="connsiteY9" fmla="*/ 1714 h 10616"/>
              <a:gd name="connsiteX10" fmla="*/ 1712 w 10000"/>
              <a:gd name="connsiteY10" fmla="*/ 1866 h 10616"/>
              <a:gd name="connsiteX11" fmla="*/ 1439 w 10000"/>
              <a:gd name="connsiteY11" fmla="*/ 2030 h 10616"/>
              <a:gd name="connsiteX12" fmla="*/ 1210 w 10000"/>
              <a:gd name="connsiteY12" fmla="*/ 2192 h 10616"/>
              <a:gd name="connsiteX13" fmla="*/ 981 w 10000"/>
              <a:gd name="connsiteY13" fmla="*/ 2363 h 10616"/>
              <a:gd name="connsiteX14" fmla="*/ 800 w 10000"/>
              <a:gd name="connsiteY14" fmla="*/ 2542 h 10616"/>
              <a:gd name="connsiteX15" fmla="*/ 617 w 10000"/>
              <a:gd name="connsiteY15" fmla="*/ 2713 h 10616"/>
              <a:gd name="connsiteX16" fmla="*/ 456 w 10000"/>
              <a:gd name="connsiteY16" fmla="*/ 2901 h 10616"/>
              <a:gd name="connsiteX17" fmla="*/ 320 w 10000"/>
              <a:gd name="connsiteY17" fmla="*/ 3083 h 10616"/>
              <a:gd name="connsiteX18" fmla="*/ 205 w 10000"/>
              <a:gd name="connsiteY18" fmla="*/ 3270 h 10616"/>
              <a:gd name="connsiteX19" fmla="*/ 114 w 10000"/>
              <a:gd name="connsiteY19" fmla="*/ 3468 h 10616"/>
              <a:gd name="connsiteX20" fmla="*/ 68 w 10000"/>
              <a:gd name="connsiteY20" fmla="*/ 3667 h 10616"/>
              <a:gd name="connsiteX21" fmla="*/ 22 w 10000"/>
              <a:gd name="connsiteY21" fmla="*/ 3864 h 10616"/>
              <a:gd name="connsiteX22" fmla="*/ 0 w 10000"/>
              <a:gd name="connsiteY22" fmla="*/ 4062 h 10616"/>
              <a:gd name="connsiteX23" fmla="*/ 0 w 10000"/>
              <a:gd name="connsiteY23" fmla="*/ 4062 h 10616"/>
              <a:gd name="connsiteX24" fmla="*/ 22 w 10000"/>
              <a:gd name="connsiteY24" fmla="*/ 4351 h 10616"/>
              <a:gd name="connsiteX25" fmla="*/ 91 w 10000"/>
              <a:gd name="connsiteY25" fmla="*/ 4612 h 10616"/>
              <a:gd name="connsiteX26" fmla="*/ 183 w 10000"/>
              <a:gd name="connsiteY26" fmla="*/ 4873 h 10616"/>
              <a:gd name="connsiteX27" fmla="*/ 251 w 10000"/>
              <a:gd name="connsiteY27" fmla="*/ 4990 h 10616"/>
              <a:gd name="connsiteX28" fmla="*/ 342 w 10000"/>
              <a:gd name="connsiteY28" fmla="*/ 5115 h 10616"/>
              <a:gd name="connsiteX29" fmla="*/ 434 w 10000"/>
              <a:gd name="connsiteY29" fmla="*/ 5241 h 10616"/>
              <a:gd name="connsiteX30" fmla="*/ 571 w 10000"/>
              <a:gd name="connsiteY30" fmla="*/ 5366 h 10616"/>
              <a:gd name="connsiteX31" fmla="*/ 844 w 10000"/>
              <a:gd name="connsiteY31" fmla="*/ 5633 h 10616"/>
              <a:gd name="connsiteX32" fmla="*/ 1210 w 10000"/>
              <a:gd name="connsiteY32" fmla="*/ 5911 h 10616"/>
              <a:gd name="connsiteX33" fmla="*/ 1644 w 10000"/>
              <a:gd name="connsiteY33" fmla="*/ 6218 h 10616"/>
              <a:gd name="connsiteX34" fmla="*/ 2169 w 10000"/>
              <a:gd name="connsiteY34" fmla="*/ 6551 h 10616"/>
              <a:gd name="connsiteX35" fmla="*/ 2808 w 10000"/>
              <a:gd name="connsiteY35" fmla="*/ 6919 h 10616"/>
              <a:gd name="connsiteX36" fmla="*/ 3539 w 10000"/>
              <a:gd name="connsiteY36" fmla="*/ 7341 h 10616"/>
              <a:gd name="connsiteX37" fmla="*/ 4360 w 10000"/>
              <a:gd name="connsiteY37" fmla="*/ 7818 h 10616"/>
              <a:gd name="connsiteX38" fmla="*/ 6392 w 10000"/>
              <a:gd name="connsiteY38" fmla="*/ 8961 h 10616"/>
              <a:gd name="connsiteX39" fmla="*/ 8950 w 10000"/>
              <a:gd name="connsiteY39" fmla="*/ 10400 h 10616"/>
              <a:gd name="connsiteX40" fmla="*/ 8950 w 10000"/>
              <a:gd name="connsiteY40" fmla="*/ 10400 h 10616"/>
              <a:gd name="connsiteX41" fmla="*/ 9063 w 10000"/>
              <a:gd name="connsiteY41" fmla="*/ 10455 h 10616"/>
              <a:gd name="connsiteX42" fmla="*/ 9200 w 10000"/>
              <a:gd name="connsiteY42" fmla="*/ 10508 h 10616"/>
              <a:gd name="connsiteX43" fmla="*/ 9338 w 10000"/>
              <a:gd name="connsiteY43" fmla="*/ 10543 h 10616"/>
              <a:gd name="connsiteX44" fmla="*/ 9497 w 10000"/>
              <a:gd name="connsiteY44" fmla="*/ 10571 h 10616"/>
              <a:gd name="connsiteX45" fmla="*/ 9658 w 10000"/>
              <a:gd name="connsiteY45" fmla="*/ 10599 h 10616"/>
              <a:gd name="connsiteX46" fmla="*/ 9817 w 10000"/>
              <a:gd name="connsiteY46" fmla="*/ 10607 h 10616"/>
              <a:gd name="connsiteX47" fmla="*/ 10000 w 10000"/>
              <a:gd name="connsiteY47" fmla="*/ 10616 h 10616"/>
              <a:gd name="connsiteX0" fmla="*/ 10000 w 10000"/>
              <a:gd name="connsiteY0" fmla="*/ 10587 h 10587"/>
              <a:gd name="connsiteX1" fmla="*/ 4794 w 10000"/>
              <a:gd name="connsiteY1" fmla="*/ 677 h 10587"/>
              <a:gd name="connsiteX2" fmla="*/ 4018 w 10000"/>
              <a:gd name="connsiteY2" fmla="*/ 895 h 10587"/>
              <a:gd name="connsiteX3" fmla="*/ 3630 w 10000"/>
              <a:gd name="connsiteY3" fmla="*/ 1012 h 10587"/>
              <a:gd name="connsiteX4" fmla="*/ 3264 w 10000"/>
              <a:gd name="connsiteY4" fmla="*/ 1129 h 10587"/>
              <a:gd name="connsiteX5" fmla="*/ 2922 w 10000"/>
              <a:gd name="connsiteY5" fmla="*/ 1263 h 10587"/>
              <a:gd name="connsiteX6" fmla="*/ 2603 w 10000"/>
              <a:gd name="connsiteY6" fmla="*/ 1398 h 10587"/>
              <a:gd name="connsiteX7" fmla="*/ 2283 w 10000"/>
              <a:gd name="connsiteY7" fmla="*/ 1540 h 10587"/>
              <a:gd name="connsiteX8" fmla="*/ 1986 w 10000"/>
              <a:gd name="connsiteY8" fmla="*/ 1685 h 10587"/>
              <a:gd name="connsiteX9" fmla="*/ 1712 w 10000"/>
              <a:gd name="connsiteY9" fmla="*/ 1837 h 10587"/>
              <a:gd name="connsiteX10" fmla="*/ 1439 w 10000"/>
              <a:gd name="connsiteY10" fmla="*/ 2001 h 10587"/>
              <a:gd name="connsiteX11" fmla="*/ 1210 w 10000"/>
              <a:gd name="connsiteY11" fmla="*/ 2163 h 10587"/>
              <a:gd name="connsiteX12" fmla="*/ 981 w 10000"/>
              <a:gd name="connsiteY12" fmla="*/ 2334 h 10587"/>
              <a:gd name="connsiteX13" fmla="*/ 800 w 10000"/>
              <a:gd name="connsiteY13" fmla="*/ 2513 h 10587"/>
              <a:gd name="connsiteX14" fmla="*/ 617 w 10000"/>
              <a:gd name="connsiteY14" fmla="*/ 2684 h 10587"/>
              <a:gd name="connsiteX15" fmla="*/ 456 w 10000"/>
              <a:gd name="connsiteY15" fmla="*/ 2872 h 10587"/>
              <a:gd name="connsiteX16" fmla="*/ 320 w 10000"/>
              <a:gd name="connsiteY16" fmla="*/ 3054 h 10587"/>
              <a:gd name="connsiteX17" fmla="*/ 205 w 10000"/>
              <a:gd name="connsiteY17" fmla="*/ 3241 h 10587"/>
              <a:gd name="connsiteX18" fmla="*/ 114 w 10000"/>
              <a:gd name="connsiteY18" fmla="*/ 3439 h 10587"/>
              <a:gd name="connsiteX19" fmla="*/ 68 w 10000"/>
              <a:gd name="connsiteY19" fmla="*/ 3638 h 10587"/>
              <a:gd name="connsiteX20" fmla="*/ 22 w 10000"/>
              <a:gd name="connsiteY20" fmla="*/ 3835 h 10587"/>
              <a:gd name="connsiteX21" fmla="*/ 0 w 10000"/>
              <a:gd name="connsiteY21" fmla="*/ 4033 h 10587"/>
              <a:gd name="connsiteX22" fmla="*/ 0 w 10000"/>
              <a:gd name="connsiteY22" fmla="*/ 4033 h 10587"/>
              <a:gd name="connsiteX23" fmla="*/ 22 w 10000"/>
              <a:gd name="connsiteY23" fmla="*/ 4322 h 10587"/>
              <a:gd name="connsiteX24" fmla="*/ 91 w 10000"/>
              <a:gd name="connsiteY24" fmla="*/ 4583 h 10587"/>
              <a:gd name="connsiteX25" fmla="*/ 183 w 10000"/>
              <a:gd name="connsiteY25" fmla="*/ 4844 h 10587"/>
              <a:gd name="connsiteX26" fmla="*/ 251 w 10000"/>
              <a:gd name="connsiteY26" fmla="*/ 4961 h 10587"/>
              <a:gd name="connsiteX27" fmla="*/ 342 w 10000"/>
              <a:gd name="connsiteY27" fmla="*/ 5086 h 10587"/>
              <a:gd name="connsiteX28" fmla="*/ 434 w 10000"/>
              <a:gd name="connsiteY28" fmla="*/ 5212 h 10587"/>
              <a:gd name="connsiteX29" fmla="*/ 571 w 10000"/>
              <a:gd name="connsiteY29" fmla="*/ 5337 h 10587"/>
              <a:gd name="connsiteX30" fmla="*/ 844 w 10000"/>
              <a:gd name="connsiteY30" fmla="*/ 5604 h 10587"/>
              <a:gd name="connsiteX31" fmla="*/ 1210 w 10000"/>
              <a:gd name="connsiteY31" fmla="*/ 5882 h 10587"/>
              <a:gd name="connsiteX32" fmla="*/ 1644 w 10000"/>
              <a:gd name="connsiteY32" fmla="*/ 6189 h 10587"/>
              <a:gd name="connsiteX33" fmla="*/ 2169 w 10000"/>
              <a:gd name="connsiteY33" fmla="*/ 6522 h 10587"/>
              <a:gd name="connsiteX34" fmla="*/ 2808 w 10000"/>
              <a:gd name="connsiteY34" fmla="*/ 6890 h 10587"/>
              <a:gd name="connsiteX35" fmla="*/ 3539 w 10000"/>
              <a:gd name="connsiteY35" fmla="*/ 7312 h 10587"/>
              <a:gd name="connsiteX36" fmla="*/ 4360 w 10000"/>
              <a:gd name="connsiteY36" fmla="*/ 7789 h 10587"/>
              <a:gd name="connsiteX37" fmla="*/ 6392 w 10000"/>
              <a:gd name="connsiteY37" fmla="*/ 8932 h 10587"/>
              <a:gd name="connsiteX38" fmla="*/ 8950 w 10000"/>
              <a:gd name="connsiteY38" fmla="*/ 10371 h 10587"/>
              <a:gd name="connsiteX39" fmla="*/ 8950 w 10000"/>
              <a:gd name="connsiteY39" fmla="*/ 10371 h 10587"/>
              <a:gd name="connsiteX40" fmla="*/ 9063 w 10000"/>
              <a:gd name="connsiteY40" fmla="*/ 10426 h 10587"/>
              <a:gd name="connsiteX41" fmla="*/ 9200 w 10000"/>
              <a:gd name="connsiteY41" fmla="*/ 10479 h 10587"/>
              <a:gd name="connsiteX42" fmla="*/ 9338 w 10000"/>
              <a:gd name="connsiteY42" fmla="*/ 10514 h 10587"/>
              <a:gd name="connsiteX43" fmla="*/ 9497 w 10000"/>
              <a:gd name="connsiteY43" fmla="*/ 10542 h 10587"/>
              <a:gd name="connsiteX44" fmla="*/ 9658 w 10000"/>
              <a:gd name="connsiteY44" fmla="*/ 10570 h 10587"/>
              <a:gd name="connsiteX45" fmla="*/ 9817 w 10000"/>
              <a:gd name="connsiteY45" fmla="*/ 10578 h 10587"/>
              <a:gd name="connsiteX46" fmla="*/ 10000 w 10000"/>
              <a:gd name="connsiteY46" fmla="*/ 10587 h 10587"/>
              <a:gd name="connsiteX0" fmla="*/ 10000 w 10000"/>
              <a:gd name="connsiteY0" fmla="*/ 9692 h 9692"/>
              <a:gd name="connsiteX1" fmla="*/ 4018 w 10000"/>
              <a:gd name="connsiteY1" fmla="*/ 0 h 9692"/>
              <a:gd name="connsiteX2" fmla="*/ 3630 w 10000"/>
              <a:gd name="connsiteY2" fmla="*/ 117 h 9692"/>
              <a:gd name="connsiteX3" fmla="*/ 3264 w 10000"/>
              <a:gd name="connsiteY3" fmla="*/ 234 h 9692"/>
              <a:gd name="connsiteX4" fmla="*/ 2922 w 10000"/>
              <a:gd name="connsiteY4" fmla="*/ 368 h 9692"/>
              <a:gd name="connsiteX5" fmla="*/ 2603 w 10000"/>
              <a:gd name="connsiteY5" fmla="*/ 503 h 9692"/>
              <a:gd name="connsiteX6" fmla="*/ 2283 w 10000"/>
              <a:gd name="connsiteY6" fmla="*/ 645 h 9692"/>
              <a:gd name="connsiteX7" fmla="*/ 1986 w 10000"/>
              <a:gd name="connsiteY7" fmla="*/ 790 h 9692"/>
              <a:gd name="connsiteX8" fmla="*/ 1712 w 10000"/>
              <a:gd name="connsiteY8" fmla="*/ 942 h 9692"/>
              <a:gd name="connsiteX9" fmla="*/ 1439 w 10000"/>
              <a:gd name="connsiteY9" fmla="*/ 1106 h 9692"/>
              <a:gd name="connsiteX10" fmla="*/ 1210 w 10000"/>
              <a:gd name="connsiteY10" fmla="*/ 1268 h 9692"/>
              <a:gd name="connsiteX11" fmla="*/ 981 w 10000"/>
              <a:gd name="connsiteY11" fmla="*/ 1439 h 9692"/>
              <a:gd name="connsiteX12" fmla="*/ 800 w 10000"/>
              <a:gd name="connsiteY12" fmla="*/ 1618 h 9692"/>
              <a:gd name="connsiteX13" fmla="*/ 617 w 10000"/>
              <a:gd name="connsiteY13" fmla="*/ 1789 h 9692"/>
              <a:gd name="connsiteX14" fmla="*/ 456 w 10000"/>
              <a:gd name="connsiteY14" fmla="*/ 1977 h 9692"/>
              <a:gd name="connsiteX15" fmla="*/ 320 w 10000"/>
              <a:gd name="connsiteY15" fmla="*/ 2159 h 9692"/>
              <a:gd name="connsiteX16" fmla="*/ 205 w 10000"/>
              <a:gd name="connsiteY16" fmla="*/ 2346 h 9692"/>
              <a:gd name="connsiteX17" fmla="*/ 114 w 10000"/>
              <a:gd name="connsiteY17" fmla="*/ 2544 h 9692"/>
              <a:gd name="connsiteX18" fmla="*/ 68 w 10000"/>
              <a:gd name="connsiteY18" fmla="*/ 2743 h 9692"/>
              <a:gd name="connsiteX19" fmla="*/ 22 w 10000"/>
              <a:gd name="connsiteY19" fmla="*/ 2940 h 9692"/>
              <a:gd name="connsiteX20" fmla="*/ 0 w 10000"/>
              <a:gd name="connsiteY20" fmla="*/ 3138 h 9692"/>
              <a:gd name="connsiteX21" fmla="*/ 0 w 10000"/>
              <a:gd name="connsiteY21" fmla="*/ 3138 h 9692"/>
              <a:gd name="connsiteX22" fmla="*/ 22 w 10000"/>
              <a:gd name="connsiteY22" fmla="*/ 3427 h 9692"/>
              <a:gd name="connsiteX23" fmla="*/ 91 w 10000"/>
              <a:gd name="connsiteY23" fmla="*/ 3688 h 9692"/>
              <a:gd name="connsiteX24" fmla="*/ 183 w 10000"/>
              <a:gd name="connsiteY24" fmla="*/ 3949 h 9692"/>
              <a:gd name="connsiteX25" fmla="*/ 251 w 10000"/>
              <a:gd name="connsiteY25" fmla="*/ 4066 h 9692"/>
              <a:gd name="connsiteX26" fmla="*/ 342 w 10000"/>
              <a:gd name="connsiteY26" fmla="*/ 4191 h 9692"/>
              <a:gd name="connsiteX27" fmla="*/ 434 w 10000"/>
              <a:gd name="connsiteY27" fmla="*/ 4317 h 9692"/>
              <a:gd name="connsiteX28" fmla="*/ 571 w 10000"/>
              <a:gd name="connsiteY28" fmla="*/ 4442 h 9692"/>
              <a:gd name="connsiteX29" fmla="*/ 844 w 10000"/>
              <a:gd name="connsiteY29" fmla="*/ 4709 h 9692"/>
              <a:gd name="connsiteX30" fmla="*/ 1210 w 10000"/>
              <a:gd name="connsiteY30" fmla="*/ 4987 h 9692"/>
              <a:gd name="connsiteX31" fmla="*/ 1644 w 10000"/>
              <a:gd name="connsiteY31" fmla="*/ 5294 h 9692"/>
              <a:gd name="connsiteX32" fmla="*/ 2169 w 10000"/>
              <a:gd name="connsiteY32" fmla="*/ 5627 h 9692"/>
              <a:gd name="connsiteX33" fmla="*/ 2808 w 10000"/>
              <a:gd name="connsiteY33" fmla="*/ 5995 h 9692"/>
              <a:gd name="connsiteX34" fmla="*/ 3539 w 10000"/>
              <a:gd name="connsiteY34" fmla="*/ 6417 h 9692"/>
              <a:gd name="connsiteX35" fmla="*/ 4360 w 10000"/>
              <a:gd name="connsiteY35" fmla="*/ 6894 h 9692"/>
              <a:gd name="connsiteX36" fmla="*/ 6392 w 10000"/>
              <a:gd name="connsiteY36" fmla="*/ 8037 h 9692"/>
              <a:gd name="connsiteX37" fmla="*/ 8950 w 10000"/>
              <a:gd name="connsiteY37" fmla="*/ 9476 h 9692"/>
              <a:gd name="connsiteX38" fmla="*/ 8950 w 10000"/>
              <a:gd name="connsiteY38" fmla="*/ 9476 h 9692"/>
              <a:gd name="connsiteX39" fmla="*/ 9063 w 10000"/>
              <a:gd name="connsiteY39" fmla="*/ 9531 h 9692"/>
              <a:gd name="connsiteX40" fmla="*/ 9200 w 10000"/>
              <a:gd name="connsiteY40" fmla="*/ 9584 h 9692"/>
              <a:gd name="connsiteX41" fmla="*/ 9338 w 10000"/>
              <a:gd name="connsiteY41" fmla="*/ 9619 h 9692"/>
              <a:gd name="connsiteX42" fmla="*/ 9497 w 10000"/>
              <a:gd name="connsiteY42" fmla="*/ 9647 h 9692"/>
              <a:gd name="connsiteX43" fmla="*/ 9658 w 10000"/>
              <a:gd name="connsiteY43" fmla="*/ 9675 h 9692"/>
              <a:gd name="connsiteX44" fmla="*/ 9817 w 10000"/>
              <a:gd name="connsiteY44" fmla="*/ 9683 h 9692"/>
              <a:gd name="connsiteX45" fmla="*/ 10000 w 10000"/>
              <a:gd name="connsiteY45" fmla="*/ 9692 h 9692"/>
              <a:gd name="connsiteX0" fmla="*/ 10000 w 10000"/>
              <a:gd name="connsiteY0" fmla="*/ 9879 h 9879"/>
              <a:gd name="connsiteX1" fmla="*/ 3630 w 10000"/>
              <a:gd name="connsiteY1" fmla="*/ 0 h 9879"/>
              <a:gd name="connsiteX2" fmla="*/ 3264 w 10000"/>
              <a:gd name="connsiteY2" fmla="*/ 120 h 9879"/>
              <a:gd name="connsiteX3" fmla="*/ 2922 w 10000"/>
              <a:gd name="connsiteY3" fmla="*/ 259 h 9879"/>
              <a:gd name="connsiteX4" fmla="*/ 2603 w 10000"/>
              <a:gd name="connsiteY4" fmla="*/ 398 h 9879"/>
              <a:gd name="connsiteX5" fmla="*/ 2283 w 10000"/>
              <a:gd name="connsiteY5" fmla="*/ 544 h 9879"/>
              <a:gd name="connsiteX6" fmla="*/ 1986 w 10000"/>
              <a:gd name="connsiteY6" fmla="*/ 694 h 9879"/>
              <a:gd name="connsiteX7" fmla="*/ 1712 w 10000"/>
              <a:gd name="connsiteY7" fmla="*/ 851 h 9879"/>
              <a:gd name="connsiteX8" fmla="*/ 1439 w 10000"/>
              <a:gd name="connsiteY8" fmla="*/ 1020 h 9879"/>
              <a:gd name="connsiteX9" fmla="*/ 1210 w 10000"/>
              <a:gd name="connsiteY9" fmla="*/ 1187 h 9879"/>
              <a:gd name="connsiteX10" fmla="*/ 981 w 10000"/>
              <a:gd name="connsiteY10" fmla="*/ 1364 h 9879"/>
              <a:gd name="connsiteX11" fmla="*/ 800 w 10000"/>
              <a:gd name="connsiteY11" fmla="*/ 1548 h 9879"/>
              <a:gd name="connsiteX12" fmla="*/ 617 w 10000"/>
              <a:gd name="connsiteY12" fmla="*/ 1725 h 9879"/>
              <a:gd name="connsiteX13" fmla="*/ 456 w 10000"/>
              <a:gd name="connsiteY13" fmla="*/ 1919 h 9879"/>
              <a:gd name="connsiteX14" fmla="*/ 320 w 10000"/>
              <a:gd name="connsiteY14" fmla="*/ 2107 h 9879"/>
              <a:gd name="connsiteX15" fmla="*/ 205 w 10000"/>
              <a:gd name="connsiteY15" fmla="*/ 2300 h 9879"/>
              <a:gd name="connsiteX16" fmla="*/ 114 w 10000"/>
              <a:gd name="connsiteY16" fmla="*/ 2504 h 9879"/>
              <a:gd name="connsiteX17" fmla="*/ 68 w 10000"/>
              <a:gd name="connsiteY17" fmla="*/ 2709 h 9879"/>
              <a:gd name="connsiteX18" fmla="*/ 22 w 10000"/>
              <a:gd name="connsiteY18" fmla="*/ 2912 h 9879"/>
              <a:gd name="connsiteX19" fmla="*/ 0 w 10000"/>
              <a:gd name="connsiteY19" fmla="*/ 3117 h 9879"/>
              <a:gd name="connsiteX20" fmla="*/ 0 w 10000"/>
              <a:gd name="connsiteY20" fmla="*/ 3117 h 9879"/>
              <a:gd name="connsiteX21" fmla="*/ 22 w 10000"/>
              <a:gd name="connsiteY21" fmla="*/ 3415 h 9879"/>
              <a:gd name="connsiteX22" fmla="*/ 91 w 10000"/>
              <a:gd name="connsiteY22" fmla="*/ 3684 h 9879"/>
              <a:gd name="connsiteX23" fmla="*/ 183 w 10000"/>
              <a:gd name="connsiteY23" fmla="*/ 3953 h 9879"/>
              <a:gd name="connsiteX24" fmla="*/ 251 w 10000"/>
              <a:gd name="connsiteY24" fmla="*/ 4074 h 9879"/>
              <a:gd name="connsiteX25" fmla="*/ 342 w 10000"/>
              <a:gd name="connsiteY25" fmla="*/ 4203 h 9879"/>
              <a:gd name="connsiteX26" fmla="*/ 434 w 10000"/>
              <a:gd name="connsiteY26" fmla="*/ 4333 h 9879"/>
              <a:gd name="connsiteX27" fmla="*/ 571 w 10000"/>
              <a:gd name="connsiteY27" fmla="*/ 4462 h 9879"/>
              <a:gd name="connsiteX28" fmla="*/ 844 w 10000"/>
              <a:gd name="connsiteY28" fmla="*/ 4738 h 9879"/>
              <a:gd name="connsiteX29" fmla="*/ 1210 w 10000"/>
              <a:gd name="connsiteY29" fmla="*/ 5024 h 9879"/>
              <a:gd name="connsiteX30" fmla="*/ 1644 w 10000"/>
              <a:gd name="connsiteY30" fmla="*/ 5341 h 9879"/>
              <a:gd name="connsiteX31" fmla="*/ 2169 w 10000"/>
              <a:gd name="connsiteY31" fmla="*/ 5685 h 9879"/>
              <a:gd name="connsiteX32" fmla="*/ 2808 w 10000"/>
              <a:gd name="connsiteY32" fmla="*/ 6065 h 9879"/>
              <a:gd name="connsiteX33" fmla="*/ 3539 w 10000"/>
              <a:gd name="connsiteY33" fmla="*/ 6500 h 9879"/>
              <a:gd name="connsiteX34" fmla="*/ 4360 w 10000"/>
              <a:gd name="connsiteY34" fmla="*/ 6992 h 9879"/>
              <a:gd name="connsiteX35" fmla="*/ 6392 w 10000"/>
              <a:gd name="connsiteY35" fmla="*/ 8171 h 9879"/>
              <a:gd name="connsiteX36" fmla="*/ 8950 w 10000"/>
              <a:gd name="connsiteY36" fmla="*/ 9656 h 9879"/>
              <a:gd name="connsiteX37" fmla="*/ 8950 w 10000"/>
              <a:gd name="connsiteY37" fmla="*/ 9656 h 9879"/>
              <a:gd name="connsiteX38" fmla="*/ 9063 w 10000"/>
              <a:gd name="connsiteY38" fmla="*/ 9713 h 9879"/>
              <a:gd name="connsiteX39" fmla="*/ 9200 w 10000"/>
              <a:gd name="connsiteY39" fmla="*/ 9768 h 9879"/>
              <a:gd name="connsiteX40" fmla="*/ 9338 w 10000"/>
              <a:gd name="connsiteY40" fmla="*/ 9804 h 9879"/>
              <a:gd name="connsiteX41" fmla="*/ 9497 w 10000"/>
              <a:gd name="connsiteY41" fmla="*/ 9833 h 9879"/>
              <a:gd name="connsiteX42" fmla="*/ 9658 w 10000"/>
              <a:gd name="connsiteY42" fmla="*/ 9861 h 9879"/>
              <a:gd name="connsiteX43" fmla="*/ 9817 w 10000"/>
              <a:gd name="connsiteY43" fmla="*/ 9870 h 9879"/>
              <a:gd name="connsiteX44" fmla="*/ 10000 w 10000"/>
              <a:gd name="connsiteY44" fmla="*/ 9879 h 9879"/>
              <a:gd name="connsiteX0" fmla="*/ 9817 w 9817"/>
              <a:gd name="connsiteY0" fmla="*/ 9991 h 9991"/>
              <a:gd name="connsiteX1" fmla="*/ 3630 w 9817"/>
              <a:gd name="connsiteY1" fmla="*/ 0 h 9991"/>
              <a:gd name="connsiteX2" fmla="*/ 3264 w 9817"/>
              <a:gd name="connsiteY2" fmla="*/ 121 h 9991"/>
              <a:gd name="connsiteX3" fmla="*/ 2922 w 9817"/>
              <a:gd name="connsiteY3" fmla="*/ 262 h 9991"/>
              <a:gd name="connsiteX4" fmla="*/ 2603 w 9817"/>
              <a:gd name="connsiteY4" fmla="*/ 403 h 9991"/>
              <a:gd name="connsiteX5" fmla="*/ 2283 w 9817"/>
              <a:gd name="connsiteY5" fmla="*/ 551 h 9991"/>
              <a:gd name="connsiteX6" fmla="*/ 1986 w 9817"/>
              <a:gd name="connsiteY6" fmla="*/ 703 h 9991"/>
              <a:gd name="connsiteX7" fmla="*/ 1712 w 9817"/>
              <a:gd name="connsiteY7" fmla="*/ 861 h 9991"/>
              <a:gd name="connsiteX8" fmla="*/ 1439 w 9817"/>
              <a:gd name="connsiteY8" fmla="*/ 1032 h 9991"/>
              <a:gd name="connsiteX9" fmla="*/ 1210 w 9817"/>
              <a:gd name="connsiteY9" fmla="*/ 1202 h 9991"/>
              <a:gd name="connsiteX10" fmla="*/ 981 w 9817"/>
              <a:gd name="connsiteY10" fmla="*/ 1381 h 9991"/>
              <a:gd name="connsiteX11" fmla="*/ 800 w 9817"/>
              <a:gd name="connsiteY11" fmla="*/ 1567 h 9991"/>
              <a:gd name="connsiteX12" fmla="*/ 617 w 9817"/>
              <a:gd name="connsiteY12" fmla="*/ 1746 h 9991"/>
              <a:gd name="connsiteX13" fmla="*/ 456 w 9817"/>
              <a:gd name="connsiteY13" fmla="*/ 1943 h 9991"/>
              <a:gd name="connsiteX14" fmla="*/ 320 w 9817"/>
              <a:gd name="connsiteY14" fmla="*/ 2133 h 9991"/>
              <a:gd name="connsiteX15" fmla="*/ 205 w 9817"/>
              <a:gd name="connsiteY15" fmla="*/ 2328 h 9991"/>
              <a:gd name="connsiteX16" fmla="*/ 114 w 9817"/>
              <a:gd name="connsiteY16" fmla="*/ 2535 h 9991"/>
              <a:gd name="connsiteX17" fmla="*/ 68 w 9817"/>
              <a:gd name="connsiteY17" fmla="*/ 2742 h 9991"/>
              <a:gd name="connsiteX18" fmla="*/ 22 w 9817"/>
              <a:gd name="connsiteY18" fmla="*/ 2948 h 9991"/>
              <a:gd name="connsiteX19" fmla="*/ 0 w 9817"/>
              <a:gd name="connsiteY19" fmla="*/ 3155 h 9991"/>
              <a:gd name="connsiteX20" fmla="*/ 0 w 9817"/>
              <a:gd name="connsiteY20" fmla="*/ 3155 h 9991"/>
              <a:gd name="connsiteX21" fmla="*/ 22 w 9817"/>
              <a:gd name="connsiteY21" fmla="*/ 3457 h 9991"/>
              <a:gd name="connsiteX22" fmla="*/ 91 w 9817"/>
              <a:gd name="connsiteY22" fmla="*/ 3729 h 9991"/>
              <a:gd name="connsiteX23" fmla="*/ 183 w 9817"/>
              <a:gd name="connsiteY23" fmla="*/ 4001 h 9991"/>
              <a:gd name="connsiteX24" fmla="*/ 251 w 9817"/>
              <a:gd name="connsiteY24" fmla="*/ 4124 h 9991"/>
              <a:gd name="connsiteX25" fmla="*/ 342 w 9817"/>
              <a:gd name="connsiteY25" fmla="*/ 4254 h 9991"/>
              <a:gd name="connsiteX26" fmla="*/ 434 w 9817"/>
              <a:gd name="connsiteY26" fmla="*/ 4386 h 9991"/>
              <a:gd name="connsiteX27" fmla="*/ 571 w 9817"/>
              <a:gd name="connsiteY27" fmla="*/ 4517 h 9991"/>
              <a:gd name="connsiteX28" fmla="*/ 844 w 9817"/>
              <a:gd name="connsiteY28" fmla="*/ 4796 h 9991"/>
              <a:gd name="connsiteX29" fmla="*/ 1210 w 9817"/>
              <a:gd name="connsiteY29" fmla="*/ 5086 h 9991"/>
              <a:gd name="connsiteX30" fmla="*/ 1644 w 9817"/>
              <a:gd name="connsiteY30" fmla="*/ 5406 h 9991"/>
              <a:gd name="connsiteX31" fmla="*/ 2169 w 9817"/>
              <a:gd name="connsiteY31" fmla="*/ 5755 h 9991"/>
              <a:gd name="connsiteX32" fmla="*/ 2808 w 9817"/>
              <a:gd name="connsiteY32" fmla="*/ 6139 h 9991"/>
              <a:gd name="connsiteX33" fmla="*/ 3539 w 9817"/>
              <a:gd name="connsiteY33" fmla="*/ 6580 h 9991"/>
              <a:gd name="connsiteX34" fmla="*/ 4360 w 9817"/>
              <a:gd name="connsiteY34" fmla="*/ 7078 h 9991"/>
              <a:gd name="connsiteX35" fmla="*/ 6392 w 9817"/>
              <a:gd name="connsiteY35" fmla="*/ 8271 h 9991"/>
              <a:gd name="connsiteX36" fmla="*/ 8950 w 9817"/>
              <a:gd name="connsiteY36" fmla="*/ 9774 h 9991"/>
              <a:gd name="connsiteX37" fmla="*/ 8950 w 9817"/>
              <a:gd name="connsiteY37" fmla="*/ 9774 h 9991"/>
              <a:gd name="connsiteX38" fmla="*/ 9063 w 9817"/>
              <a:gd name="connsiteY38" fmla="*/ 9832 h 9991"/>
              <a:gd name="connsiteX39" fmla="*/ 9200 w 9817"/>
              <a:gd name="connsiteY39" fmla="*/ 9888 h 9991"/>
              <a:gd name="connsiteX40" fmla="*/ 9338 w 9817"/>
              <a:gd name="connsiteY40" fmla="*/ 9924 h 9991"/>
              <a:gd name="connsiteX41" fmla="*/ 9497 w 9817"/>
              <a:gd name="connsiteY41" fmla="*/ 9953 h 9991"/>
              <a:gd name="connsiteX42" fmla="*/ 9658 w 9817"/>
              <a:gd name="connsiteY42" fmla="*/ 9982 h 9991"/>
              <a:gd name="connsiteX43" fmla="*/ 9817 w 9817"/>
              <a:gd name="connsiteY43" fmla="*/ 9991 h 9991"/>
              <a:gd name="connsiteX0" fmla="*/ 9838 w 9838"/>
              <a:gd name="connsiteY0" fmla="*/ 9991 h 9991"/>
              <a:gd name="connsiteX1" fmla="*/ 3698 w 9838"/>
              <a:gd name="connsiteY1" fmla="*/ 0 h 9991"/>
              <a:gd name="connsiteX2" fmla="*/ 3325 w 9838"/>
              <a:gd name="connsiteY2" fmla="*/ 121 h 9991"/>
              <a:gd name="connsiteX3" fmla="*/ 2976 w 9838"/>
              <a:gd name="connsiteY3" fmla="*/ 262 h 9991"/>
              <a:gd name="connsiteX4" fmla="*/ 2652 w 9838"/>
              <a:gd name="connsiteY4" fmla="*/ 403 h 9991"/>
              <a:gd name="connsiteX5" fmla="*/ 2326 w 9838"/>
              <a:gd name="connsiteY5" fmla="*/ 551 h 9991"/>
              <a:gd name="connsiteX6" fmla="*/ 2023 w 9838"/>
              <a:gd name="connsiteY6" fmla="*/ 704 h 9991"/>
              <a:gd name="connsiteX7" fmla="*/ 1744 w 9838"/>
              <a:gd name="connsiteY7" fmla="*/ 862 h 9991"/>
              <a:gd name="connsiteX8" fmla="*/ 1466 w 9838"/>
              <a:gd name="connsiteY8" fmla="*/ 1033 h 9991"/>
              <a:gd name="connsiteX9" fmla="*/ 1233 w 9838"/>
              <a:gd name="connsiteY9" fmla="*/ 1203 h 9991"/>
              <a:gd name="connsiteX10" fmla="*/ 999 w 9838"/>
              <a:gd name="connsiteY10" fmla="*/ 1382 h 9991"/>
              <a:gd name="connsiteX11" fmla="*/ 815 w 9838"/>
              <a:gd name="connsiteY11" fmla="*/ 1568 h 9991"/>
              <a:gd name="connsiteX12" fmla="*/ 629 w 9838"/>
              <a:gd name="connsiteY12" fmla="*/ 1748 h 9991"/>
              <a:gd name="connsiteX13" fmla="*/ 465 w 9838"/>
              <a:gd name="connsiteY13" fmla="*/ 1945 h 9991"/>
              <a:gd name="connsiteX14" fmla="*/ 326 w 9838"/>
              <a:gd name="connsiteY14" fmla="*/ 2135 h 9991"/>
              <a:gd name="connsiteX15" fmla="*/ 209 w 9838"/>
              <a:gd name="connsiteY15" fmla="*/ 2330 h 9991"/>
              <a:gd name="connsiteX16" fmla="*/ 116 w 9838"/>
              <a:gd name="connsiteY16" fmla="*/ 2537 h 9991"/>
              <a:gd name="connsiteX17" fmla="*/ 69 w 9838"/>
              <a:gd name="connsiteY17" fmla="*/ 2744 h 9991"/>
              <a:gd name="connsiteX18" fmla="*/ 22 w 9838"/>
              <a:gd name="connsiteY18" fmla="*/ 2951 h 9991"/>
              <a:gd name="connsiteX19" fmla="*/ 0 w 9838"/>
              <a:gd name="connsiteY19" fmla="*/ 3158 h 9991"/>
              <a:gd name="connsiteX20" fmla="*/ 0 w 9838"/>
              <a:gd name="connsiteY20" fmla="*/ 3158 h 9991"/>
              <a:gd name="connsiteX21" fmla="*/ 22 w 9838"/>
              <a:gd name="connsiteY21" fmla="*/ 3460 h 9991"/>
              <a:gd name="connsiteX22" fmla="*/ 93 w 9838"/>
              <a:gd name="connsiteY22" fmla="*/ 3732 h 9991"/>
              <a:gd name="connsiteX23" fmla="*/ 186 w 9838"/>
              <a:gd name="connsiteY23" fmla="*/ 4005 h 9991"/>
              <a:gd name="connsiteX24" fmla="*/ 256 w 9838"/>
              <a:gd name="connsiteY24" fmla="*/ 4128 h 9991"/>
              <a:gd name="connsiteX25" fmla="*/ 348 w 9838"/>
              <a:gd name="connsiteY25" fmla="*/ 4258 h 9991"/>
              <a:gd name="connsiteX26" fmla="*/ 442 w 9838"/>
              <a:gd name="connsiteY26" fmla="*/ 4390 h 9991"/>
              <a:gd name="connsiteX27" fmla="*/ 582 w 9838"/>
              <a:gd name="connsiteY27" fmla="*/ 4521 h 9991"/>
              <a:gd name="connsiteX28" fmla="*/ 860 w 9838"/>
              <a:gd name="connsiteY28" fmla="*/ 4800 h 9991"/>
              <a:gd name="connsiteX29" fmla="*/ 1233 w 9838"/>
              <a:gd name="connsiteY29" fmla="*/ 5091 h 9991"/>
              <a:gd name="connsiteX30" fmla="*/ 1675 w 9838"/>
              <a:gd name="connsiteY30" fmla="*/ 5411 h 9991"/>
              <a:gd name="connsiteX31" fmla="*/ 2209 w 9838"/>
              <a:gd name="connsiteY31" fmla="*/ 5760 h 9991"/>
              <a:gd name="connsiteX32" fmla="*/ 2860 w 9838"/>
              <a:gd name="connsiteY32" fmla="*/ 6145 h 9991"/>
              <a:gd name="connsiteX33" fmla="*/ 3605 w 9838"/>
              <a:gd name="connsiteY33" fmla="*/ 6586 h 9991"/>
              <a:gd name="connsiteX34" fmla="*/ 4441 w 9838"/>
              <a:gd name="connsiteY34" fmla="*/ 7084 h 9991"/>
              <a:gd name="connsiteX35" fmla="*/ 6511 w 9838"/>
              <a:gd name="connsiteY35" fmla="*/ 8278 h 9991"/>
              <a:gd name="connsiteX36" fmla="*/ 9117 w 9838"/>
              <a:gd name="connsiteY36" fmla="*/ 9783 h 9991"/>
              <a:gd name="connsiteX37" fmla="*/ 9117 w 9838"/>
              <a:gd name="connsiteY37" fmla="*/ 9783 h 9991"/>
              <a:gd name="connsiteX38" fmla="*/ 9232 w 9838"/>
              <a:gd name="connsiteY38" fmla="*/ 9841 h 9991"/>
              <a:gd name="connsiteX39" fmla="*/ 9371 w 9838"/>
              <a:gd name="connsiteY39" fmla="*/ 9897 h 9991"/>
              <a:gd name="connsiteX40" fmla="*/ 9512 w 9838"/>
              <a:gd name="connsiteY40" fmla="*/ 9933 h 9991"/>
              <a:gd name="connsiteX41" fmla="*/ 9674 w 9838"/>
              <a:gd name="connsiteY41" fmla="*/ 9962 h 9991"/>
              <a:gd name="connsiteX42" fmla="*/ 9838 w 9838"/>
              <a:gd name="connsiteY42" fmla="*/ 9991 h 9991"/>
              <a:gd name="connsiteX0" fmla="*/ 9833 w 9833"/>
              <a:gd name="connsiteY0" fmla="*/ 9971 h 9971"/>
              <a:gd name="connsiteX1" fmla="*/ 3759 w 9833"/>
              <a:gd name="connsiteY1" fmla="*/ 0 h 9971"/>
              <a:gd name="connsiteX2" fmla="*/ 3380 w 9833"/>
              <a:gd name="connsiteY2" fmla="*/ 121 h 9971"/>
              <a:gd name="connsiteX3" fmla="*/ 3025 w 9833"/>
              <a:gd name="connsiteY3" fmla="*/ 262 h 9971"/>
              <a:gd name="connsiteX4" fmla="*/ 2696 w 9833"/>
              <a:gd name="connsiteY4" fmla="*/ 403 h 9971"/>
              <a:gd name="connsiteX5" fmla="*/ 2364 w 9833"/>
              <a:gd name="connsiteY5" fmla="*/ 551 h 9971"/>
              <a:gd name="connsiteX6" fmla="*/ 2056 w 9833"/>
              <a:gd name="connsiteY6" fmla="*/ 705 h 9971"/>
              <a:gd name="connsiteX7" fmla="*/ 1773 w 9833"/>
              <a:gd name="connsiteY7" fmla="*/ 863 h 9971"/>
              <a:gd name="connsiteX8" fmla="*/ 1490 w 9833"/>
              <a:gd name="connsiteY8" fmla="*/ 1034 h 9971"/>
              <a:gd name="connsiteX9" fmla="*/ 1253 w 9833"/>
              <a:gd name="connsiteY9" fmla="*/ 1204 h 9971"/>
              <a:gd name="connsiteX10" fmla="*/ 1015 w 9833"/>
              <a:gd name="connsiteY10" fmla="*/ 1383 h 9971"/>
              <a:gd name="connsiteX11" fmla="*/ 828 w 9833"/>
              <a:gd name="connsiteY11" fmla="*/ 1569 h 9971"/>
              <a:gd name="connsiteX12" fmla="*/ 639 w 9833"/>
              <a:gd name="connsiteY12" fmla="*/ 1750 h 9971"/>
              <a:gd name="connsiteX13" fmla="*/ 473 w 9833"/>
              <a:gd name="connsiteY13" fmla="*/ 1947 h 9971"/>
              <a:gd name="connsiteX14" fmla="*/ 331 w 9833"/>
              <a:gd name="connsiteY14" fmla="*/ 2137 h 9971"/>
              <a:gd name="connsiteX15" fmla="*/ 212 w 9833"/>
              <a:gd name="connsiteY15" fmla="*/ 2332 h 9971"/>
              <a:gd name="connsiteX16" fmla="*/ 118 w 9833"/>
              <a:gd name="connsiteY16" fmla="*/ 2539 h 9971"/>
              <a:gd name="connsiteX17" fmla="*/ 70 w 9833"/>
              <a:gd name="connsiteY17" fmla="*/ 2746 h 9971"/>
              <a:gd name="connsiteX18" fmla="*/ 22 w 9833"/>
              <a:gd name="connsiteY18" fmla="*/ 2954 h 9971"/>
              <a:gd name="connsiteX19" fmla="*/ 0 w 9833"/>
              <a:gd name="connsiteY19" fmla="*/ 3161 h 9971"/>
              <a:gd name="connsiteX20" fmla="*/ 0 w 9833"/>
              <a:gd name="connsiteY20" fmla="*/ 3161 h 9971"/>
              <a:gd name="connsiteX21" fmla="*/ 22 w 9833"/>
              <a:gd name="connsiteY21" fmla="*/ 3463 h 9971"/>
              <a:gd name="connsiteX22" fmla="*/ 95 w 9833"/>
              <a:gd name="connsiteY22" fmla="*/ 3735 h 9971"/>
              <a:gd name="connsiteX23" fmla="*/ 189 w 9833"/>
              <a:gd name="connsiteY23" fmla="*/ 4009 h 9971"/>
              <a:gd name="connsiteX24" fmla="*/ 260 w 9833"/>
              <a:gd name="connsiteY24" fmla="*/ 4132 h 9971"/>
              <a:gd name="connsiteX25" fmla="*/ 354 w 9833"/>
              <a:gd name="connsiteY25" fmla="*/ 4262 h 9971"/>
              <a:gd name="connsiteX26" fmla="*/ 449 w 9833"/>
              <a:gd name="connsiteY26" fmla="*/ 4394 h 9971"/>
              <a:gd name="connsiteX27" fmla="*/ 592 w 9833"/>
              <a:gd name="connsiteY27" fmla="*/ 4525 h 9971"/>
              <a:gd name="connsiteX28" fmla="*/ 874 w 9833"/>
              <a:gd name="connsiteY28" fmla="*/ 4804 h 9971"/>
              <a:gd name="connsiteX29" fmla="*/ 1253 w 9833"/>
              <a:gd name="connsiteY29" fmla="*/ 5096 h 9971"/>
              <a:gd name="connsiteX30" fmla="*/ 1703 w 9833"/>
              <a:gd name="connsiteY30" fmla="*/ 5416 h 9971"/>
              <a:gd name="connsiteX31" fmla="*/ 2245 w 9833"/>
              <a:gd name="connsiteY31" fmla="*/ 5765 h 9971"/>
              <a:gd name="connsiteX32" fmla="*/ 2907 w 9833"/>
              <a:gd name="connsiteY32" fmla="*/ 6151 h 9971"/>
              <a:gd name="connsiteX33" fmla="*/ 3664 w 9833"/>
              <a:gd name="connsiteY33" fmla="*/ 6592 h 9971"/>
              <a:gd name="connsiteX34" fmla="*/ 4514 w 9833"/>
              <a:gd name="connsiteY34" fmla="*/ 7090 h 9971"/>
              <a:gd name="connsiteX35" fmla="*/ 6618 w 9833"/>
              <a:gd name="connsiteY35" fmla="*/ 8285 h 9971"/>
              <a:gd name="connsiteX36" fmla="*/ 9267 w 9833"/>
              <a:gd name="connsiteY36" fmla="*/ 9792 h 9971"/>
              <a:gd name="connsiteX37" fmla="*/ 9267 w 9833"/>
              <a:gd name="connsiteY37" fmla="*/ 9792 h 9971"/>
              <a:gd name="connsiteX38" fmla="*/ 9384 w 9833"/>
              <a:gd name="connsiteY38" fmla="*/ 9850 h 9971"/>
              <a:gd name="connsiteX39" fmla="*/ 9525 w 9833"/>
              <a:gd name="connsiteY39" fmla="*/ 9906 h 9971"/>
              <a:gd name="connsiteX40" fmla="*/ 9669 w 9833"/>
              <a:gd name="connsiteY40" fmla="*/ 9942 h 9971"/>
              <a:gd name="connsiteX41" fmla="*/ 9833 w 9833"/>
              <a:gd name="connsiteY41" fmla="*/ 9971 h 9971"/>
              <a:gd name="connsiteX0" fmla="*/ 9833 w 9833"/>
              <a:gd name="connsiteY0" fmla="*/ 9971 h 9971"/>
              <a:gd name="connsiteX1" fmla="*/ 3823 w 9833"/>
              <a:gd name="connsiteY1" fmla="*/ 0 h 9971"/>
              <a:gd name="connsiteX2" fmla="*/ 3437 w 9833"/>
              <a:gd name="connsiteY2" fmla="*/ 121 h 9971"/>
              <a:gd name="connsiteX3" fmla="*/ 3076 w 9833"/>
              <a:gd name="connsiteY3" fmla="*/ 263 h 9971"/>
              <a:gd name="connsiteX4" fmla="*/ 2742 w 9833"/>
              <a:gd name="connsiteY4" fmla="*/ 404 h 9971"/>
              <a:gd name="connsiteX5" fmla="*/ 2404 w 9833"/>
              <a:gd name="connsiteY5" fmla="*/ 553 h 9971"/>
              <a:gd name="connsiteX6" fmla="*/ 2091 w 9833"/>
              <a:gd name="connsiteY6" fmla="*/ 707 h 9971"/>
              <a:gd name="connsiteX7" fmla="*/ 1803 w 9833"/>
              <a:gd name="connsiteY7" fmla="*/ 866 h 9971"/>
              <a:gd name="connsiteX8" fmla="*/ 1515 w 9833"/>
              <a:gd name="connsiteY8" fmla="*/ 1037 h 9971"/>
              <a:gd name="connsiteX9" fmla="*/ 1274 w 9833"/>
              <a:gd name="connsiteY9" fmla="*/ 1208 h 9971"/>
              <a:gd name="connsiteX10" fmla="*/ 1032 w 9833"/>
              <a:gd name="connsiteY10" fmla="*/ 1387 h 9971"/>
              <a:gd name="connsiteX11" fmla="*/ 842 w 9833"/>
              <a:gd name="connsiteY11" fmla="*/ 1574 h 9971"/>
              <a:gd name="connsiteX12" fmla="*/ 650 w 9833"/>
              <a:gd name="connsiteY12" fmla="*/ 1755 h 9971"/>
              <a:gd name="connsiteX13" fmla="*/ 481 w 9833"/>
              <a:gd name="connsiteY13" fmla="*/ 1953 h 9971"/>
              <a:gd name="connsiteX14" fmla="*/ 337 w 9833"/>
              <a:gd name="connsiteY14" fmla="*/ 2143 h 9971"/>
              <a:gd name="connsiteX15" fmla="*/ 216 w 9833"/>
              <a:gd name="connsiteY15" fmla="*/ 2339 h 9971"/>
              <a:gd name="connsiteX16" fmla="*/ 120 w 9833"/>
              <a:gd name="connsiteY16" fmla="*/ 2546 h 9971"/>
              <a:gd name="connsiteX17" fmla="*/ 71 w 9833"/>
              <a:gd name="connsiteY17" fmla="*/ 2754 h 9971"/>
              <a:gd name="connsiteX18" fmla="*/ 22 w 9833"/>
              <a:gd name="connsiteY18" fmla="*/ 2963 h 9971"/>
              <a:gd name="connsiteX19" fmla="*/ 0 w 9833"/>
              <a:gd name="connsiteY19" fmla="*/ 3170 h 9971"/>
              <a:gd name="connsiteX20" fmla="*/ 0 w 9833"/>
              <a:gd name="connsiteY20" fmla="*/ 3170 h 9971"/>
              <a:gd name="connsiteX21" fmla="*/ 22 w 9833"/>
              <a:gd name="connsiteY21" fmla="*/ 3473 h 9971"/>
              <a:gd name="connsiteX22" fmla="*/ 97 w 9833"/>
              <a:gd name="connsiteY22" fmla="*/ 3746 h 9971"/>
              <a:gd name="connsiteX23" fmla="*/ 192 w 9833"/>
              <a:gd name="connsiteY23" fmla="*/ 4021 h 9971"/>
              <a:gd name="connsiteX24" fmla="*/ 264 w 9833"/>
              <a:gd name="connsiteY24" fmla="*/ 4144 h 9971"/>
              <a:gd name="connsiteX25" fmla="*/ 360 w 9833"/>
              <a:gd name="connsiteY25" fmla="*/ 4274 h 9971"/>
              <a:gd name="connsiteX26" fmla="*/ 457 w 9833"/>
              <a:gd name="connsiteY26" fmla="*/ 4407 h 9971"/>
              <a:gd name="connsiteX27" fmla="*/ 602 w 9833"/>
              <a:gd name="connsiteY27" fmla="*/ 4538 h 9971"/>
              <a:gd name="connsiteX28" fmla="*/ 889 w 9833"/>
              <a:gd name="connsiteY28" fmla="*/ 4818 h 9971"/>
              <a:gd name="connsiteX29" fmla="*/ 1274 w 9833"/>
              <a:gd name="connsiteY29" fmla="*/ 5111 h 9971"/>
              <a:gd name="connsiteX30" fmla="*/ 1732 w 9833"/>
              <a:gd name="connsiteY30" fmla="*/ 5432 h 9971"/>
              <a:gd name="connsiteX31" fmla="*/ 2283 w 9833"/>
              <a:gd name="connsiteY31" fmla="*/ 5782 h 9971"/>
              <a:gd name="connsiteX32" fmla="*/ 2956 w 9833"/>
              <a:gd name="connsiteY32" fmla="*/ 6169 h 9971"/>
              <a:gd name="connsiteX33" fmla="*/ 3726 w 9833"/>
              <a:gd name="connsiteY33" fmla="*/ 6611 h 9971"/>
              <a:gd name="connsiteX34" fmla="*/ 4591 w 9833"/>
              <a:gd name="connsiteY34" fmla="*/ 7111 h 9971"/>
              <a:gd name="connsiteX35" fmla="*/ 6730 w 9833"/>
              <a:gd name="connsiteY35" fmla="*/ 8309 h 9971"/>
              <a:gd name="connsiteX36" fmla="*/ 9424 w 9833"/>
              <a:gd name="connsiteY36" fmla="*/ 9820 h 9971"/>
              <a:gd name="connsiteX37" fmla="*/ 9424 w 9833"/>
              <a:gd name="connsiteY37" fmla="*/ 9820 h 9971"/>
              <a:gd name="connsiteX38" fmla="*/ 9543 w 9833"/>
              <a:gd name="connsiteY38" fmla="*/ 9879 h 9971"/>
              <a:gd name="connsiteX39" fmla="*/ 9687 w 9833"/>
              <a:gd name="connsiteY39" fmla="*/ 9935 h 9971"/>
              <a:gd name="connsiteX40" fmla="*/ 9833 w 9833"/>
              <a:gd name="connsiteY40" fmla="*/ 9971 h 9971"/>
              <a:gd name="connsiteX0" fmla="*/ 9852 w 9852"/>
              <a:gd name="connsiteY0" fmla="*/ 9964 h 9964"/>
              <a:gd name="connsiteX1" fmla="*/ 3888 w 9852"/>
              <a:gd name="connsiteY1" fmla="*/ 0 h 9964"/>
              <a:gd name="connsiteX2" fmla="*/ 3495 w 9852"/>
              <a:gd name="connsiteY2" fmla="*/ 121 h 9964"/>
              <a:gd name="connsiteX3" fmla="*/ 3128 w 9852"/>
              <a:gd name="connsiteY3" fmla="*/ 264 h 9964"/>
              <a:gd name="connsiteX4" fmla="*/ 2789 w 9852"/>
              <a:gd name="connsiteY4" fmla="*/ 405 h 9964"/>
              <a:gd name="connsiteX5" fmla="*/ 2445 w 9852"/>
              <a:gd name="connsiteY5" fmla="*/ 555 h 9964"/>
              <a:gd name="connsiteX6" fmla="*/ 2127 w 9852"/>
              <a:gd name="connsiteY6" fmla="*/ 709 h 9964"/>
              <a:gd name="connsiteX7" fmla="*/ 1834 w 9852"/>
              <a:gd name="connsiteY7" fmla="*/ 869 h 9964"/>
              <a:gd name="connsiteX8" fmla="*/ 1541 w 9852"/>
              <a:gd name="connsiteY8" fmla="*/ 1040 h 9964"/>
              <a:gd name="connsiteX9" fmla="*/ 1296 w 9852"/>
              <a:gd name="connsiteY9" fmla="*/ 1212 h 9964"/>
              <a:gd name="connsiteX10" fmla="*/ 1050 w 9852"/>
              <a:gd name="connsiteY10" fmla="*/ 1391 h 9964"/>
              <a:gd name="connsiteX11" fmla="*/ 856 w 9852"/>
              <a:gd name="connsiteY11" fmla="*/ 1579 h 9964"/>
              <a:gd name="connsiteX12" fmla="*/ 661 w 9852"/>
              <a:gd name="connsiteY12" fmla="*/ 1760 h 9964"/>
              <a:gd name="connsiteX13" fmla="*/ 489 w 9852"/>
              <a:gd name="connsiteY13" fmla="*/ 1959 h 9964"/>
              <a:gd name="connsiteX14" fmla="*/ 343 w 9852"/>
              <a:gd name="connsiteY14" fmla="*/ 2149 h 9964"/>
              <a:gd name="connsiteX15" fmla="*/ 220 w 9852"/>
              <a:gd name="connsiteY15" fmla="*/ 2346 h 9964"/>
              <a:gd name="connsiteX16" fmla="*/ 122 w 9852"/>
              <a:gd name="connsiteY16" fmla="*/ 2553 h 9964"/>
              <a:gd name="connsiteX17" fmla="*/ 72 w 9852"/>
              <a:gd name="connsiteY17" fmla="*/ 2762 h 9964"/>
              <a:gd name="connsiteX18" fmla="*/ 22 w 9852"/>
              <a:gd name="connsiteY18" fmla="*/ 2972 h 9964"/>
              <a:gd name="connsiteX19" fmla="*/ 0 w 9852"/>
              <a:gd name="connsiteY19" fmla="*/ 3179 h 9964"/>
              <a:gd name="connsiteX20" fmla="*/ 0 w 9852"/>
              <a:gd name="connsiteY20" fmla="*/ 3179 h 9964"/>
              <a:gd name="connsiteX21" fmla="*/ 22 w 9852"/>
              <a:gd name="connsiteY21" fmla="*/ 3483 h 9964"/>
              <a:gd name="connsiteX22" fmla="*/ 99 w 9852"/>
              <a:gd name="connsiteY22" fmla="*/ 3757 h 9964"/>
              <a:gd name="connsiteX23" fmla="*/ 195 w 9852"/>
              <a:gd name="connsiteY23" fmla="*/ 4033 h 9964"/>
              <a:gd name="connsiteX24" fmla="*/ 268 w 9852"/>
              <a:gd name="connsiteY24" fmla="*/ 4156 h 9964"/>
              <a:gd name="connsiteX25" fmla="*/ 366 w 9852"/>
              <a:gd name="connsiteY25" fmla="*/ 4286 h 9964"/>
              <a:gd name="connsiteX26" fmla="*/ 465 w 9852"/>
              <a:gd name="connsiteY26" fmla="*/ 4420 h 9964"/>
              <a:gd name="connsiteX27" fmla="*/ 612 w 9852"/>
              <a:gd name="connsiteY27" fmla="*/ 4551 h 9964"/>
              <a:gd name="connsiteX28" fmla="*/ 904 w 9852"/>
              <a:gd name="connsiteY28" fmla="*/ 4832 h 9964"/>
              <a:gd name="connsiteX29" fmla="*/ 1296 w 9852"/>
              <a:gd name="connsiteY29" fmla="*/ 5126 h 9964"/>
              <a:gd name="connsiteX30" fmla="*/ 1761 w 9852"/>
              <a:gd name="connsiteY30" fmla="*/ 5448 h 9964"/>
              <a:gd name="connsiteX31" fmla="*/ 2322 w 9852"/>
              <a:gd name="connsiteY31" fmla="*/ 5799 h 9964"/>
              <a:gd name="connsiteX32" fmla="*/ 3006 w 9852"/>
              <a:gd name="connsiteY32" fmla="*/ 6187 h 9964"/>
              <a:gd name="connsiteX33" fmla="*/ 3789 w 9852"/>
              <a:gd name="connsiteY33" fmla="*/ 6630 h 9964"/>
              <a:gd name="connsiteX34" fmla="*/ 4669 w 9852"/>
              <a:gd name="connsiteY34" fmla="*/ 7132 h 9964"/>
              <a:gd name="connsiteX35" fmla="*/ 6844 w 9852"/>
              <a:gd name="connsiteY35" fmla="*/ 8333 h 9964"/>
              <a:gd name="connsiteX36" fmla="*/ 9584 w 9852"/>
              <a:gd name="connsiteY36" fmla="*/ 9849 h 9964"/>
              <a:gd name="connsiteX37" fmla="*/ 9584 w 9852"/>
              <a:gd name="connsiteY37" fmla="*/ 9849 h 9964"/>
              <a:gd name="connsiteX38" fmla="*/ 9705 w 9852"/>
              <a:gd name="connsiteY38" fmla="*/ 9908 h 9964"/>
              <a:gd name="connsiteX39" fmla="*/ 9852 w 9852"/>
              <a:gd name="connsiteY39" fmla="*/ 9964 h 9964"/>
              <a:gd name="connsiteX0" fmla="*/ 9851 w 9851"/>
              <a:gd name="connsiteY0" fmla="*/ 9944 h 9944"/>
              <a:gd name="connsiteX1" fmla="*/ 3946 w 9851"/>
              <a:gd name="connsiteY1" fmla="*/ 0 h 9944"/>
              <a:gd name="connsiteX2" fmla="*/ 3548 w 9851"/>
              <a:gd name="connsiteY2" fmla="*/ 121 h 9944"/>
              <a:gd name="connsiteX3" fmla="*/ 3175 w 9851"/>
              <a:gd name="connsiteY3" fmla="*/ 265 h 9944"/>
              <a:gd name="connsiteX4" fmla="*/ 2831 w 9851"/>
              <a:gd name="connsiteY4" fmla="*/ 406 h 9944"/>
              <a:gd name="connsiteX5" fmla="*/ 2482 w 9851"/>
              <a:gd name="connsiteY5" fmla="*/ 557 h 9944"/>
              <a:gd name="connsiteX6" fmla="*/ 2159 w 9851"/>
              <a:gd name="connsiteY6" fmla="*/ 712 h 9944"/>
              <a:gd name="connsiteX7" fmla="*/ 1862 w 9851"/>
              <a:gd name="connsiteY7" fmla="*/ 872 h 9944"/>
              <a:gd name="connsiteX8" fmla="*/ 1564 w 9851"/>
              <a:gd name="connsiteY8" fmla="*/ 1044 h 9944"/>
              <a:gd name="connsiteX9" fmla="*/ 1315 w 9851"/>
              <a:gd name="connsiteY9" fmla="*/ 1216 h 9944"/>
              <a:gd name="connsiteX10" fmla="*/ 1066 w 9851"/>
              <a:gd name="connsiteY10" fmla="*/ 1396 h 9944"/>
              <a:gd name="connsiteX11" fmla="*/ 869 w 9851"/>
              <a:gd name="connsiteY11" fmla="*/ 1585 h 9944"/>
              <a:gd name="connsiteX12" fmla="*/ 671 w 9851"/>
              <a:gd name="connsiteY12" fmla="*/ 1766 h 9944"/>
              <a:gd name="connsiteX13" fmla="*/ 496 w 9851"/>
              <a:gd name="connsiteY13" fmla="*/ 1966 h 9944"/>
              <a:gd name="connsiteX14" fmla="*/ 348 w 9851"/>
              <a:gd name="connsiteY14" fmla="*/ 2157 h 9944"/>
              <a:gd name="connsiteX15" fmla="*/ 223 w 9851"/>
              <a:gd name="connsiteY15" fmla="*/ 2354 h 9944"/>
              <a:gd name="connsiteX16" fmla="*/ 124 w 9851"/>
              <a:gd name="connsiteY16" fmla="*/ 2562 h 9944"/>
              <a:gd name="connsiteX17" fmla="*/ 73 w 9851"/>
              <a:gd name="connsiteY17" fmla="*/ 2772 h 9944"/>
              <a:gd name="connsiteX18" fmla="*/ 22 w 9851"/>
              <a:gd name="connsiteY18" fmla="*/ 2983 h 9944"/>
              <a:gd name="connsiteX19" fmla="*/ 0 w 9851"/>
              <a:gd name="connsiteY19" fmla="*/ 3190 h 9944"/>
              <a:gd name="connsiteX20" fmla="*/ 0 w 9851"/>
              <a:gd name="connsiteY20" fmla="*/ 3190 h 9944"/>
              <a:gd name="connsiteX21" fmla="*/ 22 w 9851"/>
              <a:gd name="connsiteY21" fmla="*/ 3496 h 9944"/>
              <a:gd name="connsiteX22" fmla="*/ 100 w 9851"/>
              <a:gd name="connsiteY22" fmla="*/ 3771 h 9944"/>
              <a:gd name="connsiteX23" fmla="*/ 198 w 9851"/>
              <a:gd name="connsiteY23" fmla="*/ 4048 h 9944"/>
              <a:gd name="connsiteX24" fmla="*/ 272 w 9851"/>
              <a:gd name="connsiteY24" fmla="*/ 4171 h 9944"/>
              <a:gd name="connsiteX25" fmla="*/ 371 w 9851"/>
              <a:gd name="connsiteY25" fmla="*/ 4301 h 9944"/>
              <a:gd name="connsiteX26" fmla="*/ 472 w 9851"/>
              <a:gd name="connsiteY26" fmla="*/ 4436 h 9944"/>
              <a:gd name="connsiteX27" fmla="*/ 621 w 9851"/>
              <a:gd name="connsiteY27" fmla="*/ 4567 h 9944"/>
              <a:gd name="connsiteX28" fmla="*/ 918 w 9851"/>
              <a:gd name="connsiteY28" fmla="*/ 4849 h 9944"/>
              <a:gd name="connsiteX29" fmla="*/ 1315 w 9851"/>
              <a:gd name="connsiteY29" fmla="*/ 5145 h 9944"/>
              <a:gd name="connsiteX30" fmla="*/ 1787 w 9851"/>
              <a:gd name="connsiteY30" fmla="*/ 5468 h 9944"/>
              <a:gd name="connsiteX31" fmla="*/ 2357 w 9851"/>
              <a:gd name="connsiteY31" fmla="*/ 5820 h 9944"/>
              <a:gd name="connsiteX32" fmla="*/ 3051 w 9851"/>
              <a:gd name="connsiteY32" fmla="*/ 6209 h 9944"/>
              <a:gd name="connsiteX33" fmla="*/ 3846 w 9851"/>
              <a:gd name="connsiteY33" fmla="*/ 6654 h 9944"/>
              <a:gd name="connsiteX34" fmla="*/ 4739 w 9851"/>
              <a:gd name="connsiteY34" fmla="*/ 7158 h 9944"/>
              <a:gd name="connsiteX35" fmla="*/ 6947 w 9851"/>
              <a:gd name="connsiteY35" fmla="*/ 8363 h 9944"/>
              <a:gd name="connsiteX36" fmla="*/ 9728 w 9851"/>
              <a:gd name="connsiteY36" fmla="*/ 9885 h 9944"/>
              <a:gd name="connsiteX37" fmla="*/ 9728 w 9851"/>
              <a:gd name="connsiteY37" fmla="*/ 9885 h 9944"/>
              <a:gd name="connsiteX38" fmla="*/ 9851 w 9851"/>
              <a:gd name="connsiteY38" fmla="*/ 9944 h 9944"/>
              <a:gd name="connsiteX0" fmla="*/ 9875 w 9875"/>
              <a:gd name="connsiteY0" fmla="*/ 9941 h 9941"/>
              <a:gd name="connsiteX1" fmla="*/ 4006 w 9875"/>
              <a:gd name="connsiteY1" fmla="*/ 0 h 9941"/>
              <a:gd name="connsiteX2" fmla="*/ 3602 w 9875"/>
              <a:gd name="connsiteY2" fmla="*/ 122 h 9941"/>
              <a:gd name="connsiteX3" fmla="*/ 3223 w 9875"/>
              <a:gd name="connsiteY3" fmla="*/ 266 h 9941"/>
              <a:gd name="connsiteX4" fmla="*/ 2874 w 9875"/>
              <a:gd name="connsiteY4" fmla="*/ 408 h 9941"/>
              <a:gd name="connsiteX5" fmla="*/ 2520 w 9875"/>
              <a:gd name="connsiteY5" fmla="*/ 560 h 9941"/>
              <a:gd name="connsiteX6" fmla="*/ 2192 w 9875"/>
              <a:gd name="connsiteY6" fmla="*/ 716 h 9941"/>
              <a:gd name="connsiteX7" fmla="*/ 1890 w 9875"/>
              <a:gd name="connsiteY7" fmla="*/ 877 h 9941"/>
              <a:gd name="connsiteX8" fmla="*/ 1588 w 9875"/>
              <a:gd name="connsiteY8" fmla="*/ 1050 h 9941"/>
              <a:gd name="connsiteX9" fmla="*/ 1335 w 9875"/>
              <a:gd name="connsiteY9" fmla="*/ 1223 h 9941"/>
              <a:gd name="connsiteX10" fmla="*/ 1082 w 9875"/>
              <a:gd name="connsiteY10" fmla="*/ 1404 h 9941"/>
              <a:gd name="connsiteX11" fmla="*/ 882 w 9875"/>
              <a:gd name="connsiteY11" fmla="*/ 1594 h 9941"/>
              <a:gd name="connsiteX12" fmla="*/ 681 w 9875"/>
              <a:gd name="connsiteY12" fmla="*/ 1776 h 9941"/>
              <a:gd name="connsiteX13" fmla="*/ 504 w 9875"/>
              <a:gd name="connsiteY13" fmla="*/ 1977 h 9941"/>
              <a:gd name="connsiteX14" fmla="*/ 353 w 9875"/>
              <a:gd name="connsiteY14" fmla="*/ 2169 h 9941"/>
              <a:gd name="connsiteX15" fmla="*/ 226 w 9875"/>
              <a:gd name="connsiteY15" fmla="*/ 2367 h 9941"/>
              <a:gd name="connsiteX16" fmla="*/ 126 w 9875"/>
              <a:gd name="connsiteY16" fmla="*/ 2576 h 9941"/>
              <a:gd name="connsiteX17" fmla="*/ 74 w 9875"/>
              <a:gd name="connsiteY17" fmla="*/ 2788 h 9941"/>
              <a:gd name="connsiteX18" fmla="*/ 22 w 9875"/>
              <a:gd name="connsiteY18" fmla="*/ 3000 h 9941"/>
              <a:gd name="connsiteX19" fmla="*/ 0 w 9875"/>
              <a:gd name="connsiteY19" fmla="*/ 3208 h 9941"/>
              <a:gd name="connsiteX20" fmla="*/ 0 w 9875"/>
              <a:gd name="connsiteY20" fmla="*/ 3208 h 9941"/>
              <a:gd name="connsiteX21" fmla="*/ 22 w 9875"/>
              <a:gd name="connsiteY21" fmla="*/ 3516 h 9941"/>
              <a:gd name="connsiteX22" fmla="*/ 102 w 9875"/>
              <a:gd name="connsiteY22" fmla="*/ 3792 h 9941"/>
              <a:gd name="connsiteX23" fmla="*/ 201 w 9875"/>
              <a:gd name="connsiteY23" fmla="*/ 4071 h 9941"/>
              <a:gd name="connsiteX24" fmla="*/ 276 w 9875"/>
              <a:gd name="connsiteY24" fmla="*/ 4194 h 9941"/>
              <a:gd name="connsiteX25" fmla="*/ 377 w 9875"/>
              <a:gd name="connsiteY25" fmla="*/ 4325 h 9941"/>
              <a:gd name="connsiteX26" fmla="*/ 479 w 9875"/>
              <a:gd name="connsiteY26" fmla="*/ 4461 h 9941"/>
              <a:gd name="connsiteX27" fmla="*/ 630 w 9875"/>
              <a:gd name="connsiteY27" fmla="*/ 4593 h 9941"/>
              <a:gd name="connsiteX28" fmla="*/ 932 w 9875"/>
              <a:gd name="connsiteY28" fmla="*/ 4876 h 9941"/>
              <a:gd name="connsiteX29" fmla="*/ 1335 w 9875"/>
              <a:gd name="connsiteY29" fmla="*/ 5174 h 9941"/>
              <a:gd name="connsiteX30" fmla="*/ 1814 w 9875"/>
              <a:gd name="connsiteY30" fmla="*/ 5499 h 9941"/>
              <a:gd name="connsiteX31" fmla="*/ 2393 w 9875"/>
              <a:gd name="connsiteY31" fmla="*/ 5853 h 9941"/>
              <a:gd name="connsiteX32" fmla="*/ 3097 w 9875"/>
              <a:gd name="connsiteY32" fmla="*/ 6244 h 9941"/>
              <a:gd name="connsiteX33" fmla="*/ 3904 w 9875"/>
              <a:gd name="connsiteY33" fmla="*/ 6691 h 9941"/>
              <a:gd name="connsiteX34" fmla="*/ 4811 w 9875"/>
              <a:gd name="connsiteY34" fmla="*/ 7198 h 9941"/>
              <a:gd name="connsiteX35" fmla="*/ 7052 w 9875"/>
              <a:gd name="connsiteY35" fmla="*/ 8410 h 9941"/>
              <a:gd name="connsiteX36" fmla="*/ 9875 w 9875"/>
              <a:gd name="connsiteY36" fmla="*/ 9941 h 9941"/>
              <a:gd name="connsiteX37" fmla="*/ 9875 w 9875"/>
              <a:gd name="connsiteY37" fmla="*/ 9941 h 9941"/>
              <a:gd name="connsiteX0" fmla="*/ 10000 w 10000"/>
              <a:gd name="connsiteY0" fmla="*/ 10000 h 10000"/>
              <a:gd name="connsiteX1" fmla="*/ 4057 w 10000"/>
              <a:gd name="connsiteY1" fmla="*/ 0 h 10000"/>
              <a:gd name="connsiteX2" fmla="*/ 3648 w 10000"/>
              <a:gd name="connsiteY2" fmla="*/ 123 h 10000"/>
              <a:gd name="connsiteX3" fmla="*/ 3264 w 10000"/>
              <a:gd name="connsiteY3" fmla="*/ 268 h 10000"/>
              <a:gd name="connsiteX4" fmla="*/ 2910 w 10000"/>
              <a:gd name="connsiteY4" fmla="*/ 410 h 10000"/>
              <a:gd name="connsiteX5" fmla="*/ 2552 w 10000"/>
              <a:gd name="connsiteY5" fmla="*/ 563 h 10000"/>
              <a:gd name="connsiteX6" fmla="*/ 2220 w 10000"/>
              <a:gd name="connsiteY6" fmla="*/ 720 h 10000"/>
              <a:gd name="connsiteX7" fmla="*/ 1914 w 10000"/>
              <a:gd name="connsiteY7" fmla="*/ 882 h 10000"/>
              <a:gd name="connsiteX8" fmla="*/ 1608 w 10000"/>
              <a:gd name="connsiteY8" fmla="*/ 1056 h 10000"/>
              <a:gd name="connsiteX9" fmla="*/ 1352 w 10000"/>
              <a:gd name="connsiteY9" fmla="*/ 1230 h 10000"/>
              <a:gd name="connsiteX10" fmla="*/ 1096 w 10000"/>
              <a:gd name="connsiteY10" fmla="*/ 1412 h 10000"/>
              <a:gd name="connsiteX11" fmla="*/ 893 w 10000"/>
              <a:gd name="connsiteY11" fmla="*/ 1603 h 10000"/>
              <a:gd name="connsiteX12" fmla="*/ 690 w 10000"/>
              <a:gd name="connsiteY12" fmla="*/ 1787 h 10000"/>
              <a:gd name="connsiteX13" fmla="*/ 510 w 10000"/>
              <a:gd name="connsiteY13" fmla="*/ 1989 h 10000"/>
              <a:gd name="connsiteX14" fmla="*/ 357 w 10000"/>
              <a:gd name="connsiteY14" fmla="*/ 2182 h 10000"/>
              <a:gd name="connsiteX15" fmla="*/ 229 w 10000"/>
              <a:gd name="connsiteY15" fmla="*/ 2381 h 10000"/>
              <a:gd name="connsiteX16" fmla="*/ 128 w 10000"/>
              <a:gd name="connsiteY16" fmla="*/ 2591 h 10000"/>
              <a:gd name="connsiteX17" fmla="*/ 75 w 10000"/>
              <a:gd name="connsiteY17" fmla="*/ 2805 h 10000"/>
              <a:gd name="connsiteX18" fmla="*/ 22 w 10000"/>
              <a:gd name="connsiteY18" fmla="*/ 3018 h 10000"/>
              <a:gd name="connsiteX19" fmla="*/ 0 w 10000"/>
              <a:gd name="connsiteY19" fmla="*/ 3227 h 10000"/>
              <a:gd name="connsiteX20" fmla="*/ 0 w 10000"/>
              <a:gd name="connsiteY20" fmla="*/ 3227 h 10000"/>
              <a:gd name="connsiteX21" fmla="*/ 22 w 10000"/>
              <a:gd name="connsiteY21" fmla="*/ 3537 h 10000"/>
              <a:gd name="connsiteX22" fmla="*/ 103 w 10000"/>
              <a:gd name="connsiteY22" fmla="*/ 3815 h 10000"/>
              <a:gd name="connsiteX23" fmla="*/ 204 w 10000"/>
              <a:gd name="connsiteY23" fmla="*/ 4095 h 10000"/>
              <a:gd name="connsiteX24" fmla="*/ 279 w 10000"/>
              <a:gd name="connsiteY24" fmla="*/ 4219 h 10000"/>
              <a:gd name="connsiteX25" fmla="*/ 382 w 10000"/>
              <a:gd name="connsiteY25" fmla="*/ 4351 h 10000"/>
              <a:gd name="connsiteX26" fmla="*/ 485 w 10000"/>
              <a:gd name="connsiteY26" fmla="*/ 4487 h 10000"/>
              <a:gd name="connsiteX27" fmla="*/ 638 w 10000"/>
              <a:gd name="connsiteY27" fmla="*/ 4620 h 10000"/>
              <a:gd name="connsiteX28" fmla="*/ 944 w 10000"/>
              <a:gd name="connsiteY28" fmla="*/ 4905 h 10000"/>
              <a:gd name="connsiteX29" fmla="*/ 1352 w 10000"/>
              <a:gd name="connsiteY29" fmla="*/ 5205 h 10000"/>
              <a:gd name="connsiteX30" fmla="*/ 1837 w 10000"/>
              <a:gd name="connsiteY30" fmla="*/ 5532 h 10000"/>
              <a:gd name="connsiteX31" fmla="*/ 2423 w 10000"/>
              <a:gd name="connsiteY31" fmla="*/ 5888 h 10000"/>
              <a:gd name="connsiteX32" fmla="*/ 3136 w 10000"/>
              <a:gd name="connsiteY32" fmla="*/ 6281 h 10000"/>
              <a:gd name="connsiteX33" fmla="*/ 3953 w 10000"/>
              <a:gd name="connsiteY33" fmla="*/ 6731 h 10000"/>
              <a:gd name="connsiteX34" fmla="*/ 4872 w 10000"/>
              <a:gd name="connsiteY34" fmla="*/ 7241 h 10000"/>
              <a:gd name="connsiteX35" fmla="*/ 7141 w 10000"/>
              <a:gd name="connsiteY35" fmla="*/ 8460 h 10000"/>
              <a:gd name="connsiteX36" fmla="*/ 10000 w 10000"/>
              <a:gd name="connsiteY36" fmla="*/ 10000 h 10000"/>
              <a:gd name="connsiteX0" fmla="*/ 7141 w 7141"/>
              <a:gd name="connsiteY0" fmla="*/ 8460 h 8460"/>
              <a:gd name="connsiteX1" fmla="*/ 4057 w 7141"/>
              <a:gd name="connsiteY1" fmla="*/ 0 h 8460"/>
              <a:gd name="connsiteX2" fmla="*/ 3648 w 7141"/>
              <a:gd name="connsiteY2" fmla="*/ 123 h 8460"/>
              <a:gd name="connsiteX3" fmla="*/ 3264 w 7141"/>
              <a:gd name="connsiteY3" fmla="*/ 268 h 8460"/>
              <a:gd name="connsiteX4" fmla="*/ 2910 w 7141"/>
              <a:gd name="connsiteY4" fmla="*/ 410 h 8460"/>
              <a:gd name="connsiteX5" fmla="*/ 2552 w 7141"/>
              <a:gd name="connsiteY5" fmla="*/ 563 h 8460"/>
              <a:gd name="connsiteX6" fmla="*/ 2220 w 7141"/>
              <a:gd name="connsiteY6" fmla="*/ 720 h 8460"/>
              <a:gd name="connsiteX7" fmla="*/ 1914 w 7141"/>
              <a:gd name="connsiteY7" fmla="*/ 882 h 8460"/>
              <a:gd name="connsiteX8" fmla="*/ 1608 w 7141"/>
              <a:gd name="connsiteY8" fmla="*/ 1056 h 8460"/>
              <a:gd name="connsiteX9" fmla="*/ 1352 w 7141"/>
              <a:gd name="connsiteY9" fmla="*/ 1230 h 8460"/>
              <a:gd name="connsiteX10" fmla="*/ 1096 w 7141"/>
              <a:gd name="connsiteY10" fmla="*/ 1412 h 8460"/>
              <a:gd name="connsiteX11" fmla="*/ 893 w 7141"/>
              <a:gd name="connsiteY11" fmla="*/ 1603 h 8460"/>
              <a:gd name="connsiteX12" fmla="*/ 690 w 7141"/>
              <a:gd name="connsiteY12" fmla="*/ 1787 h 8460"/>
              <a:gd name="connsiteX13" fmla="*/ 510 w 7141"/>
              <a:gd name="connsiteY13" fmla="*/ 1989 h 8460"/>
              <a:gd name="connsiteX14" fmla="*/ 357 w 7141"/>
              <a:gd name="connsiteY14" fmla="*/ 2182 h 8460"/>
              <a:gd name="connsiteX15" fmla="*/ 229 w 7141"/>
              <a:gd name="connsiteY15" fmla="*/ 2381 h 8460"/>
              <a:gd name="connsiteX16" fmla="*/ 128 w 7141"/>
              <a:gd name="connsiteY16" fmla="*/ 2591 h 8460"/>
              <a:gd name="connsiteX17" fmla="*/ 75 w 7141"/>
              <a:gd name="connsiteY17" fmla="*/ 2805 h 8460"/>
              <a:gd name="connsiteX18" fmla="*/ 22 w 7141"/>
              <a:gd name="connsiteY18" fmla="*/ 3018 h 8460"/>
              <a:gd name="connsiteX19" fmla="*/ 0 w 7141"/>
              <a:gd name="connsiteY19" fmla="*/ 3227 h 8460"/>
              <a:gd name="connsiteX20" fmla="*/ 0 w 7141"/>
              <a:gd name="connsiteY20" fmla="*/ 3227 h 8460"/>
              <a:gd name="connsiteX21" fmla="*/ 22 w 7141"/>
              <a:gd name="connsiteY21" fmla="*/ 3537 h 8460"/>
              <a:gd name="connsiteX22" fmla="*/ 103 w 7141"/>
              <a:gd name="connsiteY22" fmla="*/ 3815 h 8460"/>
              <a:gd name="connsiteX23" fmla="*/ 204 w 7141"/>
              <a:gd name="connsiteY23" fmla="*/ 4095 h 8460"/>
              <a:gd name="connsiteX24" fmla="*/ 279 w 7141"/>
              <a:gd name="connsiteY24" fmla="*/ 4219 h 8460"/>
              <a:gd name="connsiteX25" fmla="*/ 382 w 7141"/>
              <a:gd name="connsiteY25" fmla="*/ 4351 h 8460"/>
              <a:gd name="connsiteX26" fmla="*/ 485 w 7141"/>
              <a:gd name="connsiteY26" fmla="*/ 4487 h 8460"/>
              <a:gd name="connsiteX27" fmla="*/ 638 w 7141"/>
              <a:gd name="connsiteY27" fmla="*/ 4620 h 8460"/>
              <a:gd name="connsiteX28" fmla="*/ 944 w 7141"/>
              <a:gd name="connsiteY28" fmla="*/ 4905 h 8460"/>
              <a:gd name="connsiteX29" fmla="*/ 1352 w 7141"/>
              <a:gd name="connsiteY29" fmla="*/ 5205 h 8460"/>
              <a:gd name="connsiteX30" fmla="*/ 1837 w 7141"/>
              <a:gd name="connsiteY30" fmla="*/ 5532 h 8460"/>
              <a:gd name="connsiteX31" fmla="*/ 2423 w 7141"/>
              <a:gd name="connsiteY31" fmla="*/ 5888 h 8460"/>
              <a:gd name="connsiteX32" fmla="*/ 3136 w 7141"/>
              <a:gd name="connsiteY32" fmla="*/ 6281 h 8460"/>
              <a:gd name="connsiteX33" fmla="*/ 3953 w 7141"/>
              <a:gd name="connsiteY33" fmla="*/ 6731 h 8460"/>
              <a:gd name="connsiteX34" fmla="*/ 4872 w 7141"/>
              <a:gd name="connsiteY34" fmla="*/ 7241 h 8460"/>
              <a:gd name="connsiteX35" fmla="*/ 7141 w 7141"/>
              <a:gd name="connsiteY35" fmla="*/ 8460 h 8460"/>
              <a:gd name="connsiteX0" fmla="*/ 6823 w 6823"/>
              <a:gd name="connsiteY0" fmla="*/ 8559 h 8559"/>
              <a:gd name="connsiteX1" fmla="*/ 5681 w 6823"/>
              <a:gd name="connsiteY1" fmla="*/ 0 h 8559"/>
              <a:gd name="connsiteX2" fmla="*/ 5109 w 6823"/>
              <a:gd name="connsiteY2" fmla="*/ 145 h 8559"/>
              <a:gd name="connsiteX3" fmla="*/ 4571 w 6823"/>
              <a:gd name="connsiteY3" fmla="*/ 317 h 8559"/>
              <a:gd name="connsiteX4" fmla="*/ 4075 w 6823"/>
              <a:gd name="connsiteY4" fmla="*/ 485 h 8559"/>
              <a:gd name="connsiteX5" fmla="*/ 3574 w 6823"/>
              <a:gd name="connsiteY5" fmla="*/ 665 h 8559"/>
              <a:gd name="connsiteX6" fmla="*/ 3109 w 6823"/>
              <a:gd name="connsiteY6" fmla="*/ 851 h 8559"/>
              <a:gd name="connsiteX7" fmla="*/ 2680 w 6823"/>
              <a:gd name="connsiteY7" fmla="*/ 1043 h 8559"/>
              <a:gd name="connsiteX8" fmla="*/ 2252 w 6823"/>
              <a:gd name="connsiteY8" fmla="*/ 1248 h 8559"/>
              <a:gd name="connsiteX9" fmla="*/ 1893 w 6823"/>
              <a:gd name="connsiteY9" fmla="*/ 1454 h 8559"/>
              <a:gd name="connsiteX10" fmla="*/ 1535 w 6823"/>
              <a:gd name="connsiteY10" fmla="*/ 1669 h 8559"/>
              <a:gd name="connsiteX11" fmla="*/ 1251 w 6823"/>
              <a:gd name="connsiteY11" fmla="*/ 1895 h 8559"/>
              <a:gd name="connsiteX12" fmla="*/ 966 w 6823"/>
              <a:gd name="connsiteY12" fmla="*/ 2112 h 8559"/>
              <a:gd name="connsiteX13" fmla="*/ 714 w 6823"/>
              <a:gd name="connsiteY13" fmla="*/ 2351 h 8559"/>
              <a:gd name="connsiteX14" fmla="*/ 500 w 6823"/>
              <a:gd name="connsiteY14" fmla="*/ 2579 h 8559"/>
              <a:gd name="connsiteX15" fmla="*/ 321 w 6823"/>
              <a:gd name="connsiteY15" fmla="*/ 2814 h 8559"/>
              <a:gd name="connsiteX16" fmla="*/ 179 w 6823"/>
              <a:gd name="connsiteY16" fmla="*/ 3063 h 8559"/>
              <a:gd name="connsiteX17" fmla="*/ 105 w 6823"/>
              <a:gd name="connsiteY17" fmla="*/ 3316 h 8559"/>
              <a:gd name="connsiteX18" fmla="*/ 31 w 6823"/>
              <a:gd name="connsiteY18" fmla="*/ 3567 h 8559"/>
              <a:gd name="connsiteX19" fmla="*/ 0 w 6823"/>
              <a:gd name="connsiteY19" fmla="*/ 3814 h 8559"/>
              <a:gd name="connsiteX20" fmla="*/ 0 w 6823"/>
              <a:gd name="connsiteY20" fmla="*/ 3814 h 8559"/>
              <a:gd name="connsiteX21" fmla="*/ 31 w 6823"/>
              <a:gd name="connsiteY21" fmla="*/ 4181 h 8559"/>
              <a:gd name="connsiteX22" fmla="*/ 144 w 6823"/>
              <a:gd name="connsiteY22" fmla="*/ 4509 h 8559"/>
              <a:gd name="connsiteX23" fmla="*/ 286 w 6823"/>
              <a:gd name="connsiteY23" fmla="*/ 4840 h 8559"/>
              <a:gd name="connsiteX24" fmla="*/ 391 w 6823"/>
              <a:gd name="connsiteY24" fmla="*/ 4987 h 8559"/>
              <a:gd name="connsiteX25" fmla="*/ 535 w 6823"/>
              <a:gd name="connsiteY25" fmla="*/ 5143 h 8559"/>
              <a:gd name="connsiteX26" fmla="*/ 679 w 6823"/>
              <a:gd name="connsiteY26" fmla="*/ 5304 h 8559"/>
              <a:gd name="connsiteX27" fmla="*/ 893 w 6823"/>
              <a:gd name="connsiteY27" fmla="*/ 5461 h 8559"/>
              <a:gd name="connsiteX28" fmla="*/ 1322 w 6823"/>
              <a:gd name="connsiteY28" fmla="*/ 5798 h 8559"/>
              <a:gd name="connsiteX29" fmla="*/ 1893 w 6823"/>
              <a:gd name="connsiteY29" fmla="*/ 6152 h 8559"/>
              <a:gd name="connsiteX30" fmla="*/ 2572 w 6823"/>
              <a:gd name="connsiteY30" fmla="*/ 6539 h 8559"/>
              <a:gd name="connsiteX31" fmla="*/ 3393 w 6823"/>
              <a:gd name="connsiteY31" fmla="*/ 6960 h 8559"/>
              <a:gd name="connsiteX32" fmla="*/ 4392 w 6823"/>
              <a:gd name="connsiteY32" fmla="*/ 7424 h 8559"/>
              <a:gd name="connsiteX33" fmla="*/ 5536 w 6823"/>
              <a:gd name="connsiteY33" fmla="*/ 7956 h 8559"/>
              <a:gd name="connsiteX34" fmla="*/ 6823 w 6823"/>
              <a:gd name="connsiteY34" fmla="*/ 8559 h 8559"/>
              <a:gd name="connsiteX0" fmla="*/ 8114 w 8326"/>
              <a:gd name="connsiteY0" fmla="*/ 9295 h 9295"/>
              <a:gd name="connsiteX1" fmla="*/ 8326 w 8326"/>
              <a:gd name="connsiteY1" fmla="*/ 0 h 9295"/>
              <a:gd name="connsiteX2" fmla="*/ 7488 w 8326"/>
              <a:gd name="connsiteY2" fmla="*/ 169 h 9295"/>
              <a:gd name="connsiteX3" fmla="*/ 6699 w 8326"/>
              <a:gd name="connsiteY3" fmla="*/ 370 h 9295"/>
              <a:gd name="connsiteX4" fmla="*/ 5972 w 8326"/>
              <a:gd name="connsiteY4" fmla="*/ 567 h 9295"/>
              <a:gd name="connsiteX5" fmla="*/ 5238 w 8326"/>
              <a:gd name="connsiteY5" fmla="*/ 777 h 9295"/>
              <a:gd name="connsiteX6" fmla="*/ 4557 w 8326"/>
              <a:gd name="connsiteY6" fmla="*/ 994 h 9295"/>
              <a:gd name="connsiteX7" fmla="*/ 3928 w 8326"/>
              <a:gd name="connsiteY7" fmla="*/ 1219 h 9295"/>
              <a:gd name="connsiteX8" fmla="*/ 3301 w 8326"/>
              <a:gd name="connsiteY8" fmla="*/ 1458 h 9295"/>
              <a:gd name="connsiteX9" fmla="*/ 2774 w 8326"/>
              <a:gd name="connsiteY9" fmla="*/ 1699 h 9295"/>
              <a:gd name="connsiteX10" fmla="*/ 2250 w 8326"/>
              <a:gd name="connsiteY10" fmla="*/ 1950 h 9295"/>
              <a:gd name="connsiteX11" fmla="*/ 1834 w 8326"/>
              <a:gd name="connsiteY11" fmla="*/ 2214 h 9295"/>
              <a:gd name="connsiteX12" fmla="*/ 1416 w 8326"/>
              <a:gd name="connsiteY12" fmla="*/ 2468 h 9295"/>
              <a:gd name="connsiteX13" fmla="*/ 1046 w 8326"/>
              <a:gd name="connsiteY13" fmla="*/ 2747 h 9295"/>
              <a:gd name="connsiteX14" fmla="*/ 733 w 8326"/>
              <a:gd name="connsiteY14" fmla="*/ 3013 h 9295"/>
              <a:gd name="connsiteX15" fmla="*/ 470 w 8326"/>
              <a:gd name="connsiteY15" fmla="*/ 3288 h 9295"/>
              <a:gd name="connsiteX16" fmla="*/ 262 w 8326"/>
              <a:gd name="connsiteY16" fmla="*/ 3579 h 9295"/>
              <a:gd name="connsiteX17" fmla="*/ 154 w 8326"/>
              <a:gd name="connsiteY17" fmla="*/ 3874 h 9295"/>
              <a:gd name="connsiteX18" fmla="*/ 45 w 8326"/>
              <a:gd name="connsiteY18" fmla="*/ 4168 h 9295"/>
              <a:gd name="connsiteX19" fmla="*/ 0 w 8326"/>
              <a:gd name="connsiteY19" fmla="*/ 4456 h 9295"/>
              <a:gd name="connsiteX20" fmla="*/ 0 w 8326"/>
              <a:gd name="connsiteY20" fmla="*/ 4456 h 9295"/>
              <a:gd name="connsiteX21" fmla="*/ 45 w 8326"/>
              <a:gd name="connsiteY21" fmla="*/ 4885 h 9295"/>
              <a:gd name="connsiteX22" fmla="*/ 211 w 8326"/>
              <a:gd name="connsiteY22" fmla="*/ 5268 h 9295"/>
              <a:gd name="connsiteX23" fmla="*/ 419 w 8326"/>
              <a:gd name="connsiteY23" fmla="*/ 5655 h 9295"/>
              <a:gd name="connsiteX24" fmla="*/ 573 w 8326"/>
              <a:gd name="connsiteY24" fmla="*/ 5827 h 9295"/>
              <a:gd name="connsiteX25" fmla="*/ 784 w 8326"/>
              <a:gd name="connsiteY25" fmla="*/ 6009 h 9295"/>
              <a:gd name="connsiteX26" fmla="*/ 995 w 8326"/>
              <a:gd name="connsiteY26" fmla="*/ 6197 h 9295"/>
              <a:gd name="connsiteX27" fmla="*/ 1309 w 8326"/>
              <a:gd name="connsiteY27" fmla="*/ 6380 h 9295"/>
              <a:gd name="connsiteX28" fmla="*/ 1938 w 8326"/>
              <a:gd name="connsiteY28" fmla="*/ 6774 h 9295"/>
              <a:gd name="connsiteX29" fmla="*/ 2774 w 8326"/>
              <a:gd name="connsiteY29" fmla="*/ 7188 h 9295"/>
              <a:gd name="connsiteX30" fmla="*/ 3770 w 8326"/>
              <a:gd name="connsiteY30" fmla="*/ 7640 h 9295"/>
              <a:gd name="connsiteX31" fmla="*/ 4973 w 8326"/>
              <a:gd name="connsiteY31" fmla="*/ 8132 h 9295"/>
              <a:gd name="connsiteX32" fmla="*/ 6437 w 8326"/>
              <a:gd name="connsiteY32" fmla="*/ 8674 h 9295"/>
              <a:gd name="connsiteX33" fmla="*/ 8114 w 8326"/>
              <a:gd name="connsiteY33" fmla="*/ 9295 h 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" h="9295">
                <a:moveTo>
                  <a:pt x="8114" y="9295"/>
                </a:moveTo>
                <a:cubicBezTo>
                  <a:pt x="8185" y="6197"/>
                  <a:pt x="8255" y="3098"/>
                  <a:pt x="8326" y="0"/>
                </a:cubicBezTo>
                <a:lnTo>
                  <a:pt x="7488" y="169"/>
                </a:lnTo>
                <a:lnTo>
                  <a:pt x="6699" y="370"/>
                </a:lnTo>
                <a:lnTo>
                  <a:pt x="5972" y="567"/>
                </a:lnTo>
                <a:lnTo>
                  <a:pt x="5238" y="777"/>
                </a:lnTo>
                <a:lnTo>
                  <a:pt x="4557" y="994"/>
                </a:lnTo>
                <a:lnTo>
                  <a:pt x="3928" y="1219"/>
                </a:lnTo>
                <a:lnTo>
                  <a:pt x="3301" y="1458"/>
                </a:lnTo>
                <a:lnTo>
                  <a:pt x="2774" y="1699"/>
                </a:lnTo>
                <a:lnTo>
                  <a:pt x="2250" y="1950"/>
                </a:lnTo>
                <a:lnTo>
                  <a:pt x="1834" y="2214"/>
                </a:lnTo>
                <a:lnTo>
                  <a:pt x="1416" y="2468"/>
                </a:lnTo>
                <a:cubicBezTo>
                  <a:pt x="1288" y="2559"/>
                  <a:pt x="1170" y="2653"/>
                  <a:pt x="1046" y="2747"/>
                </a:cubicBezTo>
                <a:cubicBezTo>
                  <a:pt x="942" y="2832"/>
                  <a:pt x="840" y="2923"/>
                  <a:pt x="733" y="3013"/>
                </a:cubicBezTo>
                <a:lnTo>
                  <a:pt x="470" y="3288"/>
                </a:lnTo>
                <a:cubicBezTo>
                  <a:pt x="400" y="3385"/>
                  <a:pt x="333" y="3482"/>
                  <a:pt x="262" y="3579"/>
                </a:cubicBezTo>
                <a:cubicBezTo>
                  <a:pt x="230" y="3680"/>
                  <a:pt x="186" y="3776"/>
                  <a:pt x="154" y="3874"/>
                </a:cubicBezTo>
                <a:cubicBezTo>
                  <a:pt x="123" y="3970"/>
                  <a:pt x="91" y="4066"/>
                  <a:pt x="45" y="4168"/>
                </a:cubicBezTo>
                <a:cubicBezTo>
                  <a:pt x="31" y="4265"/>
                  <a:pt x="15" y="4361"/>
                  <a:pt x="0" y="4456"/>
                </a:cubicBezTo>
                <a:lnTo>
                  <a:pt x="0" y="4456"/>
                </a:lnTo>
                <a:cubicBezTo>
                  <a:pt x="15" y="4602"/>
                  <a:pt x="31" y="4741"/>
                  <a:pt x="45" y="4885"/>
                </a:cubicBezTo>
                <a:cubicBezTo>
                  <a:pt x="108" y="5010"/>
                  <a:pt x="154" y="5138"/>
                  <a:pt x="211" y="5268"/>
                </a:cubicBezTo>
                <a:cubicBezTo>
                  <a:pt x="278" y="5394"/>
                  <a:pt x="350" y="5524"/>
                  <a:pt x="419" y="5655"/>
                </a:cubicBezTo>
                <a:cubicBezTo>
                  <a:pt x="472" y="5713"/>
                  <a:pt x="523" y="5771"/>
                  <a:pt x="573" y="5827"/>
                </a:cubicBezTo>
                <a:cubicBezTo>
                  <a:pt x="646" y="5887"/>
                  <a:pt x="714" y="5950"/>
                  <a:pt x="784" y="6009"/>
                </a:cubicBezTo>
                <a:cubicBezTo>
                  <a:pt x="856" y="6072"/>
                  <a:pt x="926" y="6139"/>
                  <a:pt x="995" y="6197"/>
                </a:cubicBezTo>
                <a:lnTo>
                  <a:pt x="1309" y="6380"/>
                </a:lnTo>
                <a:lnTo>
                  <a:pt x="1938" y="6774"/>
                </a:lnTo>
                <a:lnTo>
                  <a:pt x="2774" y="7188"/>
                </a:lnTo>
                <a:lnTo>
                  <a:pt x="3770" y="7640"/>
                </a:lnTo>
                <a:lnTo>
                  <a:pt x="4973" y="8132"/>
                </a:lnTo>
                <a:lnTo>
                  <a:pt x="6437" y="8674"/>
                </a:lnTo>
                <a:lnTo>
                  <a:pt x="8114" y="92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Espace réservé du numéro de diapositive 4"/>
          <p:cNvSpPr txBox="1">
            <a:spLocks/>
          </p:cNvSpPr>
          <p:nvPr userDrawn="1"/>
        </p:nvSpPr>
        <p:spPr bwMode="gray">
          <a:xfrm>
            <a:off x="-13692" y="4299942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#</a:t>
            </a:r>
            <a:fld id="{733122C9-A0B9-462F-8757-0847AD287B63}" type="slidenum">
              <a:rPr lang="fr-FR" sz="900" smtClean="0"/>
              <a:pPr/>
              <a:t>‹N°›</a:t>
            </a:fld>
            <a:endParaRPr lang="fr-FR" sz="800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2553" r="28872" b="1"/>
          <a:stretch/>
        </p:blipFill>
        <p:spPr>
          <a:xfrm flipH="1">
            <a:off x="-7283" y="3652894"/>
            <a:ext cx="508952" cy="6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59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5328270" cy="1702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 i="0" spc="160" baseline="0">
                <a:solidFill>
                  <a:schemeClr val="accent1"/>
                </a:solidFill>
                <a:latin typeface="+mj-lt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8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1"/>
            <a:ext cx="5328270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lnSpc>
                <a:spcPts val="2000"/>
              </a:lnSpc>
              <a:defRPr sz="2400" i="1" spc="1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sp>
        <p:nvSpPr>
          <p:cNvPr id="8" name="Espace réservé du numéro de diapositive 4"/>
          <p:cNvSpPr txBox="1">
            <a:spLocks/>
          </p:cNvSpPr>
          <p:nvPr userDrawn="1"/>
        </p:nvSpPr>
        <p:spPr bwMode="gray">
          <a:xfrm>
            <a:off x="11629" y="3867894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/>
              <a:t>#</a:t>
            </a:r>
            <a:fld id="{733122C9-A0B9-462F-8757-0847AD287B63}" type="slidenum">
              <a:rPr lang="fr-FR" sz="800" smtClean="0"/>
              <a:pPr/>
              <a:t>‹N°›</a:t>
            </a:fld>
            <a:endParaRPr lang="fr-FR" sz="800" dirty="0"/>
          </a:p>
        </p:txBody>
      </p:sp>
      <p:sp>
        <p:nvSpPr>
          <p:cNvPr id="6" name="Freeform 18"/>
          <p:cNvSpPr>
            <a:spLocks/>
          </p:cNvSpPr>
          <p:nvPr userDrawn="1"/>
        </p:nvSpPr>
        <p:spPr bwMode="auto">
          <a:xfrm>
            <a:off x="8964613" y="3674435"/>
            <a:ext cx="181875" cy="800871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  <a:gd name="connsiteX0" fmla="*/ 10000 w 10000"/>
              <a:gd name="connsiteY0" fmla="*/ 5311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100" fmla="*/ 10000 w 10000"/>
              <a:gd name="connsiteY100" fmla="*/ 5311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820 w 10000"/>
              <a:gd name="connsiteY3" fmla="*/ 5311 h 10000"/>
              <a:gd name="connsiteX4" fmla="*/ 9393 w 10000"/>
              <a:gd name="connsiteY4" fmla="*/ 5303 h 10000"/>
              <a:gd name="connsiteX5" fmla="*/ 8989 w 10000"/>
              <a:gd name="connsiteY5" fmla="*/ 5277 h 10000"/>
              <a:gd name="connsiteX6" fmla="*/ 8607 w 10000"/>
              <a:gd name="connsiteY6" fmla="*/ 5243 h 10000"/>
              <a:gd name="connsiteX7" fmla="*/ 8225 w 10000"/>
              <a:gd name="connsiteY7" fmla="*/ 5191 h 10000"/>
              <a:gd name="connsiteX8" fmla="*/ 7865 w 10000"/>
              <a:gd name="connsiteY8" fmla="*/ 5122 h 10000"/>
              <a:gd name="connsiteX9" fmla="*/ 7528 w 10000"/>
              <a:gd name="connsiteY9" fmla="*/ 5045 h 10000"/>
              <a:gd name="connsiteX10" fmla="*/ 7213 w 10000"/>
              <a:gd name="connsiteY10" fmla="*/ 4955 h 10000"/>
              <a:gd name="connsiteX11" fmla="*/ 6921 w 10000"/>
              <a:gd name="connsiteY11" fmla="*/ 4852 h 10000"/>
              <a:gd name="connsiteX12" fmla="*/ 6652 w 10000"/>
              <a:gd name="connsiteY12" fmla="*/ 4740 h 10000"/>
              <a:gd name="connsiteX13" fmla="*/ 6427 w 10000"/>
              <a:gd name="connsiteY13" fmla="*/ 4620 h 10000"/>
              <a:gd name="connsiteX14" fmla="*/ 6225 w 10000"/>
              <a:gd name="connsiteY14" fmla="*/ 4491 h 10000"/>
              <a:gd name="connsiteX15" fmla="*/ 6045 w 10000"/>
              <a:gd name="connsiteY15" fmla="*/ 4354 h 10000"/>
              <a:gd name="connsiteX16" fmla="*/ 5910 w 10000"/>
              <a:gd name="connsiteY16" fmla="*/ 4208 h 10000"/>
              <a:gd name="connsiteX17" fmla="*/ 5820 w 10000"/>
              <a:gd name="connsiteY17" fmla="*/ 4062 h 10000"/>
              <a:gd name="connsiteX18" fmla="*/ 5753 w 10000"/>
              <a:gd name="connsiteY18" fmla="*/ 3907 h 10000"/>
              <a:gd name="connsiteX19" fmla="*/ 5730 w 10000"/>
              <a:gd name="connsiteY19" fmla="*/ 3744 h 10000"/>
              <a:gd name="connsiteX20" fmla="*/ 5730 w 10000"/>
              <a:gd name="connsiteY20" fmla="*/ 3744 h 10000"/>
              <a:gd name="connsiteX21" fmla="*/ 5753 w 10000"/>
              <a:gd name="connsiteY21" fmla="*/ 3590 h 10000"/>
              <a:gd name="connsiteX22" fmla="*/ 5820 w 10000"/>
              <a:gd name="connsiteY22" fmla="*/ 3435 h 10000"/>
              <a:gd name="connsiteX23" fmla="*/ 5910 w 10000"/>
              <a:gd name="connsiteY23" fmla="*/ 3280 h 10000"/>
              <a:gd name="connsiteX24" fmla="*/ 6045 w 10000"/>
              <a:gd name="connsiteY24" fmla="*/ 3143 h 10000"/>
              <a:gd name="connsiteX25" fmla="*/ 6225 w 10000"/>
              <a:gd name="connsiteY25" fmla="*/ 3006 h 10000"/>
              <a:gd name="connsiteX26" fmla="*/ 6427 w 10000"/>
              <a:gd name="connsiteY26" fmla="*/ 2877 h 10000"/>
              <a:gd name="connsiteX27" fmla="*/ 6652 w 10000"/>
              <a:gd name="connsiteY27" fmla="*/ 2757 h 10000"/>
              <a:gd name="connsiteX28" fmla="*/ 6921 w 10000"/>
              <a:gd name="connsiteY28" fmla="*/ 2645 h 10000"/>
              <a:gd name="connsiteX29" fmla="*/ 7213 w 10000"/>
              <a:gd name="connsiteY29" fmla="*/ 2542 h 10000"/>
              <a:gd name="connsiteX30" fmla="*/ 7528 w 10000"/>
              <a:gd name="connsiteY30" fmla="*/ 2456 h 10000"/>
              <a:gd name="connsiteX31" fmla="*/ 7865 w 10000"/>
              <a:gd name="connsiteY31" fmla="*/ 2370 h 10000"/>
              <a:gd name="connsiteX32" fmla="*/ 8225 w 10000"/>
              <a:gd name="connsiteY32" fmla="*/ 2310 h 10000"/>
              <a:gd name="connsiteX33" fmla="*/ 8607 w 10000"/>
              <a:gd name="connsiteY33" fmla="*/ 2258 h 10000"/>
              <a:gd name="connsiteX34" fmla="*/ 8989 w 10000"/>
              <a:gd name="connsiteY34" fmla="*/ 2216 h 10000"/>
              <a:gd name="connsiteX35" fmla="*/ 9393 w 10000"/>
              <a:gd name="connsiteY35" fmla="*/ 2190 h 10000"/>
              <a:gd name="connsiteX36" fmla="*/ 9820 w 10000"/>
              <a:gd name="connsiteY36" fmla="*/ 2190 h 10000"/>
              <a:gd name="connsiteX37" fmla="*/ 9820 w 10000"/>
              <a:gd name="connsiteY37" fmla="*/ 2190 h 10000"/>
              <a:gd name="connsiteX38" fmla="*/ 10000 w 10000"/>
              <a:gd name="connsiteY38" fmla="*/ 2190 h 10000"/>
              <a:gd name="connsiteX39" fmla="*/ 10000 w 10000"/>
              <a:gd name="connsiteY39" fmla="*/ 0 h 10000"/>
              <a:gd name="connsiteX40" fmla="*/ 10000 w 10000"/>
              <a:gd name="connsiteY40" fmla="*/ 0 h 10000"/>
              <a:gd name="connsiteX41" fmla="*/ 9820 w 10000"/>
              <a:gd name="connsiteY41" fmla="*/ 0 h 10000"/>
              <a:gd name="connsiteX42" fmla="*/ 9820 w 10000"/>
              <a:gd name="connsiteY42" fmla="*/ 0 h 10000"/>
              <a:gd name="connsiteX43" fmla="*/ 9303 w 10000"/>
              <a:gd name="connsiteY43" fmla="*/ 9 h 10000"/>
              <a:gd name="connsiteX44" fmla="*/ 8809 w 10000"/>
              <a:gd name="connsiteY44" fmla="*/ 17 h 10000"/>
              <a:gd name="connsiteX45" fmla="*/ 8315 w 10000"/>
              <a:gd name="connsiteY45" fmla="*/ 43 h 10000"/>
              <a:gd name="connsiteX46" fmla="*/ 7843 w 10000"/>
              <a:gd name="connsiteY46" fmla="*/ 77 h 10000"/>
              <a:gd name="connsiteX47" fmla="*/ 7371 w 10000"/>
              <a:gd name="connsiteY47" fmla="*/ 120 h 10000"/>
              <a:gd name="connsiteX48" fmla="*/ 6899 w 10000"/>
              <a:gd name="connsiteY48" fmla="*/ 172 h 10000"/>
              <a:gd name="connsiteX49" fmla="*/ 6449 w 10000"/>
              <a:gd name="connsiteY49" fmla="*/ 223 h 10000"/>
              <a:gd name="connsiteX50" fmla="*/ 6000 w 10000"/>
              <a:gd name="connsiteY50" fmla="*/ 292 h 10000"/>
              <a:gd name="connsiteX51" fmla="*/ 5551 w 10000"/>
              <a:gd name="connsiteY51" fmla="*/ 369 h 10000"/>
              <a:gd name="connsiteX52" fmla="*/ 5146 w 10000"/>
              <a:gd name="connsiteY52" fmla="*/ 455 h 10000"/>
              <a:gd name="connsiteX53" fmla="*/ 4719 w 10000"/>
              <a:gd name="connsiteY53" fmla="*/ 541 h 10000"/>
              <a:gd name="connsiteX54" fmla="*/ 4337 w 10000"/>
              <a:gd name="connsiteY54" fmla="*/ 644 h 10000"/>
              <a:gd name="connsiteX55" fmla="*/ 3955 w 10000"/>
              <a:gd name="connsiteY55" fmla="*/ 747 h 10000"/>
              <a:gd name="connsiteX56" fmla="*/ 3573 w 10000"/>
              <a:gd name="connsiteY56" fmla="*/ 859 h 10000"/>
              <a:gd name="connsiteX57" fmla="*/ 3213 w 10000"/>
              <a:gd name="connsiteY57" fmla="*/ 970 h 10000"/>
              <a:gd name="connsiteX58" fmla="*/ 2876 w 10000"/>
              <a:gd name="connsiteY58" fmla="*/ 1099 h 10000"/>
              <a:gd name="connsiteX59" fmla="*/ 2562 w 10000"/>
              <a:gd name="connsiteY59" fmla="*/ 1228 h 10000"/>
              <a:gd name="connsiteX60" fmla="*/ 2247 w 10000"/>
              <a:gd name="connsiteY60" fmla="*/ 1365 h 10000"/>
              <a:gd name="connsiteX61" fmla="*/ 1955 w 10000"/>
              <a:gd name="connsiteY61" fmla="*/ 1503 h 10000"/>
              <a:gd name="connsiteX62" fmla="*/ 1685 w 10000"/>
              <a:gd name="connsiteY62" fmla="*/ 1649 h 10000"/>
              <a:gd name="connsiteX63" fmla="*/ 1416 w 10000"/>
              <a:gd name="connsiteY63" fmla="*/ 1803 h 10000"/>
              <a:gd name="connsiteX64" fmla="*/ 1191 w 10000"/>
              <a:gd name="connsiteY64" fmla="*/ 1958 h 10000"/>
              <a:gd name="connsiteX65" fmla="*/ 966 w 10000"/>
              <a:gd name="connsiteY65" fmla="*/ 2121 h 10000"/>
              <a:gd name="connsiteX66" fmla="*/ 787 w 10000"/>
              <a:gd name="connsiteY66" fmla="*/ 2293 h 10000"/>
              <a:gd name="connsiteX67" fmla="*/ 607 w 10000"/>
              <a:gd name="connsiteY67" fmla="*/ 2456 h 10000"/>
              <a:gd name="connsiteX68" fmla="*/ 449 w 10000"/>
              <a:gd name="connsiteY68" fmla="*/ 2636 h 10000"/>
              <a:gd name="connsiteX69" fmla="*/ 315 w 10000"/>
              <a:gd name="connsiteY69" fmla="*/ 2808 h 10000"/>
              <a:gd name="connsiteX70" fmla="*/ 202 w 10000"/>
              <a:gd name="connsiteY70" fmla="*/ 2988 h 10000"/>
              <a:gd name="connsiteX71" fmla="*/ 112 w 10000"/>
              <a:gd name="connsiteY71" fmla="*/ 3177 h 10000"/>
              <a:gd name="connsiteX72" fmla="*/ 67 w 10000"/>
              <a:gd name="connsiteY72" fmla="*/ 3366 h 10000"/>
              <a:gd name="connsiteX73" fmla="*/ 22 w 10000"/>
              <a:gd name="connsiteY73" fmla="*/ 3555 h 10000"/>
              <a:gd name="connsiteX74" fmla="*/ 0 w 10000"/>
              <a:gd name="connsiteY74" fmla="*/ 3744 h 10000"/>
              <a:gd name="connsiteX75" fmla="*/ 0 w 10000"/>
              <a:gd name="connsiteY75" fmla="*/ 3744 h 10000"/>
              <a:gd name="connsiteX76" fmla="*/ 22 w 10000"/>
              <a:gd name="connsiteY76" fmla="*/ 4019 h 10000"/>
              <a:gd name="connsiteX77" fmla="*/ 90 w 10000"/>
              <a:gd name="connsiteY77" fmla="*/ 4268 h 10000"/>
              <a:gd name="connsiteX78" fmla="*/ 180 w 10000"/>
              <a:gd name="connsiteY78" fmla="*/ 4517 h 10000"/>
              <a:gd name="connsiteX79" fmla="*/ 247 w 10000"/>
              <a:gd name="connsiteY79" fmla="*/ 4629 h 10000"/>
              <a:gd name="connsiteX80" fmla="*/ 337 w 10000"/>
              <a:gd name="connsiteY80" fmla="*/ 4749 h 10000"/>
              <a:gd name="connsiteX81" fmla="*/ 427 w 10000"/>
              <a:gd name="connsiteY81" fmla="*/ 4869 h 10000"/>
              <a:gd name="connsiteX82" fmla="*/ 562 w 10000"/>
              <a:gd name="connsiteY82" fmla="*/ 4989 h 10000"/>
              <a:gd name="connsiteX83" fmla="*/ 831 w 10000"/>
              <a:gd name="connsiteY83" fmla="*/ 5243 h 10000"/>
              <a:gd name="connsiteX84" fmla="*/ 1191 w 10000"/>
              <a:gd name="connsiteY84" fmla="*/ 5509 h 10000"/>
              <a:gd name="connsiteX85" fmla="*/ 1618 w 10000"/>
              <a:gd name="connsiteY85" fmla="*/ 5801 h 10000"/>
              <a:gd name="connsiteX86" fmla="*/ 2135 w 10000"/>
              <a:gd name="connsiteY86" fmla="*/ 6119 h 10000"/>
              <a:gd name="connsiteX87" fmla="*/ 2764 w 10000"/>
              <a:gd name="connsiteY87" fmla="*/ 6471 h 10000"/>
              <a:gd name="connsiteX88" fmla="*/ 3483 w 10000"/>
              <a:gd name="connsiteY88" fmla="*/ 6874 h 10000"/>
              <a:gd name="connsiteX89" fmla="*/ 4292 w 10000"/>
              <a:gd name="connsiteY89" fmla="*/ 7329 h 10000"/>
              <a:gd name="connsiteX90" fmla="*/ 6292 w 10000"/>
              <a:gd name="connsiteY90" fmla="*/ 8420 h 10000"/>
              <a:gd name="connsiteX91" fmla="*/ 8809 w 10000"/>
              <a:gd name="connsiteY91" fmla="*/ 9794 h 10000"/>
              <a:gd name="connsiteX92" fmla="*/ 8809 w 10000"/>
              <a:gd name="connsiteY92" fmla="*/ 9794 h 10000"/>
              <a:gd name="connsiteX93" fmla="*/ 8921 w 10000"/>
              <a:gd name="connsiteY93" fmla="*/ 9845 h 10000"/>
              <a:gd name="connsiteX94" fmla="*/ 9056 w 10000"/>
              <a:gd name="connsiteY94" fmla="*/ 9897 h 10000"/>
              <a:gd name="connsiteX95" fmla="*/ 9191 w 10000"/>
              <a:gd name="connsiteY95" fmla="*/ 9931 h 10000"/>
              <a:gd name="connsiteX96" fmla="*/ 9348 w 10000"/>
              <a:gd name="connsiteY96" fmla="*/ 9957 h 10000"/>
              <a:gd name="connsiteX97" fmla="*/ 9506 w 10000"/>
              <a:gd name="connsiteY97" fmla="*/ 9983 h 10000"/>
              <a:gd name="connsiteX98" fmla="*/ 9663 w 10000"/>
              <a:gd name="connsiteY98" fmla="*/ 9991 h 10000"/>
              <a:gd name="connsiteX99" fmla="*/ 9843 w 10000"/>
              <a:gd name="connsiteY99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820 w 10000"/>
              <a:gd name="connsiteY2" fmla="*/ 5311 h 10000"/>
              <a:gd name="connsiteX3" fmla="*/ 9393 w 10000"/>
              <a:gd name="connsiteY3" fmla="*/ 5303 h 10000"/>
              <a:gd name="connsiteX4" fmla="*/ 8989 w 10000"/>
              <a:gd name="connsiteY4" fmla="*/ 5277 h 10000"/>
              <a:gd name="connsiteX5" fmla="*/ 8607 w 10000"/>
              <a:gd name="connsiteY5" fmla="*/ 5243 h 10000"/>
              <a:gd name="connsiteX6" fmla="*/ 8225 w 10000"/>
              <a:gd name="connsiteY6" fmla="*/ 5191 h 10000"/>
              <a:gd name="connsiteX7" fmla="*/ 7865 w 10000"/>
              <a:gd name="connsiteY7" fmla="*/ 5122 h 10000"/>
              <a:gd name="connsiteX8" fmla="*/ 7528 w 10000"/>
              <a:gd name="connsiteY8" fmla="*/ 5045 h 10000"/>
              <a:gd name="connsiteX9" fmla="*/ 7213 w 10000"/>
              <a:gd name="connsiteY9" fmla="*/ 4955 h 10000"/>
              <a:gd name="connsiteX10" fmla="*/ 6921 w 10000"/>
              <a:gd name="connsiteY10" fmla="*/ 4852 h 10000"/>
              <a:gd name="connsiteX11" fmla="*/ 6652 w 10000"/>
              <a:gd name="connsiteY11" fmla="*/ 4740 h 10000"/>
              <a:gd name="connsiteX12" fmla="*/ 6427 w 10000"/>
              <a:gd name="connsiteY12" fmla="*/ 4620 h 10000"/>
              <a:gd name="connsiteX13" fmla="*/ 6225 w 10000"/>
              <a:gd name="connsiteY13" fmla="*/ 4491 h 10000"/>
              <a:gd name="connsiteX14" fmla="*/ 6045 w 10000"/>
              <a:gd name="connsiteY14" fmla="*/ 4354 h 10000"/>
              <a:gd name="connsiteX15" fmla="*/ 5910 w 10000"/>
              <a:gd name="connsiteY15" fmla="*/ 4208 h 10000"/>
              <a:gd name="connsiteX16" fmla="*/ 5820 w 10000"/>
              <a:gd name="connsiteY16" fmla="*/ 4062 h 10000"/>
              <a:gd name="connsiteX17" fmla="*/ 5753 w 10000"/>
              <a:gd name="connsiteY17" fmla="*/ 3907 h 10000"/>
              <a:gd name="connsiteX18" fmla="*/ 5730 w 10000"/>
              <a:gd name="connsiteY18" fmla="*/ 3744 h 10000"/>
              <a:gd name="connsiteX19" fmla="*/ 5730 w 10000"/>
              <a:gd name="connsiteY19" fmla="*/ 3744 h 10000"/>
              <a:gd name="connsiteX20" fmla="*/ 5753 w 10000"/>
              <a:gd name="connsiteY20" fmla="*/ 3590 h 10000"/>
              <a:gd name="connsiteX21" fmla="*/ 5820 w 10000"/>
              <a:gd name="connsiteY21" fmla="*/ 3435 h 10000"/>
              <a:gd name="connsiteX22" fmla="*/ 5910 w 10000"/>
              <a:gd name="connsiteY22" fmla="*/ 3280 h 10000"/>
              <a:gd name="connsiteX23" fmla="*/ 6045 w 10000"/>
              <a:gd name="connsiteY23" fmla="*/ 3143 h 10000"/>
              <a:gd name="connsiteX24" fmla="*/ 6225 w 10000"/>
              <a:gd name="connsiteY24" fmla="*/ 3006 h 10000"/>
              <a:gd name="connsiteX25" fmla="*/ 6427 w 10000"/>
              <a:gd name="connsiteY25" fmla="*/ 2877 h 10000"/>
              <a:gd name="connsiteX26" fmla="*/ 6652 w 10000"/>
              <a:gd name="connsiteY26" fmla="*/ 2757 h 10000"/>
              <a:gd name="connsiteX27" fmla="*/ 6921 w 10000"/>
              <a:gd name="connsiteY27" fmla="*/ 2645 h 10000"/>
              <a:gd name="connsiteX28" fmla="*/ 7213 w 10000"/>
              <a:gd name="connsiteY28" fmla="*/ 2542 h 10000"/>
              <a:gd name="connsiteX29" fmla="*/ 7528 w 10000"/>
              <a:gd name="connsiteY29" fmla="*/ 2456 h 10000"/>
              <a:gd name="connsiteX30" fmla="*/ 7865 w 10000"/>
              <a:gd name="connsiteY30" fmla="*/ 2370 h 10000"/>
              <a:gd name="connsiteX31" fmla="*/ 8225 w 10000"/>
              <a:gd name="connsiteY31" fmla="*/ 2310 h 10000"/>
              <a:gd name="connsiteX32" fmla="*/ 8607 w 10000"/>
              <a:gd name="connsiteY32" fmla="*/ 2258 h 10000"/>
              <a:gd name="connsiteX33" fmla="*/ 8989 w 10000"/>
              <a:gd name="connsiteY33" fmla="*/ 2216 h 10000"/>
              <a:gd name="connsiteX34" fmla="*/ 9393 w 10000"/>
              <a:gd name="connsiteY34" fmla="*/ 2190 h 10000"/>
              <a:gd name="connsiteX35" fmla="*/ 9820 w 10000"/>
              <a:gd name="connsiteY35" fmla="*/ 2190 h 10000"/>
              <a:gd name="connsiteX36" fmla="*/ 9820 w 10000"/>
              <a:gd name="connsiteY36" fmla="*/ 2190 h 10000"/>
              <a:gd name="connsiteX37" fmla="*/ 10000 w 10000"/>
              <a:gd name="connsiteY37" fmla="*/ 2190 h 10000"/>
              <a:gd name="connsiteX38" fmla="*/ 10000 w 10000"/>
              <a:gd name="connsiteY38" fmla="*/ 0 h 10000"/>
              <a:gd name="connsiteX39" fmla="*/ 10000 w 10000"/>
              <a:gd name="connsiteY39" fmla="*/ 0 h 10000"/>
              <a:gd name="connsiteX40" fmla="*/ 9820 w 10000"/>
              <a:gd name="connsiteY40" fmla="*/ 0 h 10000"/>
              <a:gd name="connsiteX41" fmla="*/ 9820 w 10000"/>
              <a:gd name="connsiteY41" fmla="*/ 0 h 10000"/>
              <a:gd name="connsiteX42" fmla="*/ 9303 w 10000"/>
              <a:gd name="connsiteY42" fmla="*/ 9 h 10000"/>
              <a:gd name="connsiteX43" fmla="*/ 8809 w 10000"/>
              <a:gd name="connsiteY43" fmla="*/ 17 h 10000"/>
              <a:gd name="connsiteX44" fmla="*/ 8315 w 10000"/>
              <a:gd name="connsiteY44" fmla="*/ 43 h 10000"/>
              <a:gd name="connsiteX45" fmla="*/ 7843 w 10000"/>
              <a:gd name="connsiteY45" fmla="*/ 77 h 10000"/>
              <a:gd name="connsiteX46" fmla="*/ 7371 w 10000"/>
              <a:gd name="connsiteY46" fmla="*/ 120 h 10000"/>
              <a:gd name="connsiteX47" fmla="*/ 6899 w 10000"/>
              <a:gd name="connsiteY47" fmla="*/ 172 h 10000"/>
              <a:gd name="connsiteX48" fmla="*/ 6449 w 10000"/>
              <a:gd name="connsiteY48" fmla="*/ 223 h 10000"/>
              <a:gd name="connsiteX49" fmla="*/ 6000 w 10000"/>
              <a:gd name="connsiteY49" fmla="*/ 292 h 10000"/>
              <a:gd name="connsiteX50" fmla="*/ 5551 w 10000"/>
              <a:gd name="connsiteY50" fmla="*/ 369 h 10000"/>
              <a:gd name="connsiteX51" fmla="*/ 5146 w 10000"/>
              <a:gd name="connsiteY51" fmla="*/ 455 h 10000"/>
              <a:gd name="connsiteX52" fmla="*/ 4719 w 10000"/>
              <a:gd name="connsiteY52" fmla="*/ 541 h 10000"/>
              <a:gd name="connsiteX53" fmla="*/ 4337 w 10000"/>
              <a:gd name="connsiteY53" fmla="*/ 644 h 10000"/>
              <a:gd name="connsiteX54" fmla="*/ 3955 w 10000"/>
              <a:gd name="connsiteY54" fmla="*/ 747 h 10000"/>
              <a:gd name="connsiteX55" fmla="*/ 3573 w 10000"/>
              <a:gd name="connsiteY55" fmla="*/ 859 h 10000"/>
              <a:gd name="connsiteX56" fmla="*/ 3213 w 10000"/>
              <a:gd name="connsiteY56" fmla="*/ 970 h 10000"/>
              <a:gd name="connsiteX57" fmla="*/ 2876 w 10000"/>
              <a:gd name="connsiteY57" fmla="*/ 1099 h 10000"/>
              <a:gd name="connsiteX58" fmla="*/ 2562 w 10000"/>
              <a:gd name="connsiteY58" fmla="*/ 1228 h 10000"/>
              <a:gd name="connsiteX59" fmla="*/ 2247 w 10000"/>
              <a:gd name="connsiteY59" fmla="*/ 1365 h 10000"/>
              <a:gd name="connsiteX60" fmla="*/ 1955 w 10000"/>
              <a:gd name="connsiteY60" fmla="*/ 1503 h 10000"/>
              <a:gd name="connsiteX61" fmla="*/ 1685 w 10000"/>
              <a:gd name="connsiteY61" fmla="*/ 1649 h 10000"/>
              <a:gd name="connsiteX62" fmla="*/ 1416 w 10000"/>
              <a:gd name="connsiteY62" fmla="*/ 1803 h 10000"/>
              <a:gd name="connsiteX63" fmla="*/ 1191 w 10000"/>
              <a:gd name="connsiteY63" fmla="*/ 1958 h 10000"/>
              <a:gd name="connsiteX64" fmla="*/ 966 w 10000"/>
              <a:gd name="connsiteY64" fmla="*/ 2121 h 10000"/>
              <a:gd name="connsiteX65" fmla="*/ 787 w 10000"/>
              <a:gd name="connsiteY65" fmla="*/ 2293 h 10000"/>
              <a:gd name="connsiteX66" fmla="*/ 607 w 10000"/>
              <a:gd name="connsiteY66" fmla="*/ 2456 h 10000"/>
              <a:gd name="connsiteX67" fmla="*/ 449 w 10000"/>
              <a:gd name="connsiteY67" fmla="*/ 2636 h 10000"/>
              <a:gd name="connsiteX68" fmla="*/ 315 w 10000"/>
              <a:gd name="connsiteY68" fmla="*/ 2808 h 10000"/>
              <a:gd name="connsiteX69" fmla="*/ 202 w 10000"/>
              <a:gd name="connsiteY69" fmla="*/ 2988 h 10000"/>
              <a:gd name="connsiteX70" fmla="*/ 112 w 10000"/>
              <a:gd name="connsiteY70" fmla="*/ 3177 h 10000"/>
              <a:gd name="connsiteX71" fmla="*/ 67 w 10000"/>
              <a:gd name="connsiteY71" fmla="*/ 3366 h 10000"/>
              <a:gd name="connsiteX72" fmla="*/ 22 w 10000"/>
              <a:gd name="connsiteY72" fmla="*/ 3555 h 10000"/>
              <a:gd name="connsiteX73" fmla="*/ 0 w 10000"/>
              <a:gd name="connsiteY73" fmla="*/ 3744 h 10000"/>
              <a:gd name="connsiteX74" fmla="*/ 0 w 10000"/>
              <a:gd name="connsiteY74" fmla="*/ 3744 h 10000"/>
              <a:gd name="connsiteX75" fmla="*/ 22 w 10000"/>
              <a:gd name="connsiteY75" fmla="*/ 4019 h 10000"/>
              <a:gd name="connsiteX76" fmla="*/ 90 w 10000"/>
              <a:gd name="connsiteY76" fmla="*/ 4268 h 10000"/>
              <a:gd name="connsiteX77" fmla="*/ 180 w 10000"/>
              <a:gd name="connsiteY77" fmla="*/ 4517 h 10000"/>
              <a:gd name="connsiteX78" fmla="*/ 247 w 10000"/>
              <a:gd name="connsiteY78" fmla="*/ 4629 h 10000"/>
              <a:gd name="connsiteX79" fmla="*/ 337 w 10000"/>
              <a:gd name="connsiteY79" fmla="*/ 4749 h 10000"/>
              <a:gd name="connsiteX80" fmla="*/ 427 w 10000"/>
              <a:gd name="connsiteY80" fmla="*/ 4869 h 10000"/>
              <a:gd name="connsiteX81" fmla="*/ 562 w 10000"/>
              <a:gd name="connsiteY81" fmla="*/ 4989 h 10000"/>
              <a:gd name="connsiteX82" fmla="*/ 831 w 10000"/>
              <a:gd name="connsiteY82" fmla="*/ 5243 h 10000"/>
              <a:gd name="connsiteX83" fmla="*/ 1191 w 10000"/>
              <a:gd name="connsiteY83" fmla="*/ 5509 h 10000"/>
              <a:gd name="connsiteX84" fmla="*/ 1618 w 10000"/>
              <a:gd name="connsiteY84" fmla="*/ 5801 h 10000"/>
              <a:gd name="connsiteX85" fmla="*/ 2135 w 10000"/>
              <a:gd name="connsiteY85" fmla="*/ 6119 h 10000"/>
              <a:gd name="connsiteX86" fmla="*/ 2764 w 10000"/>
              <a:gd name="connsiteY86" fmla="*/ 6471 h 10000"/>
              <a:gd name="connsiteX87" fmla="*/ 3483 w 10000"/>
              <a:gd name="connsiteY87" fmla="*/ 6874 h 10000"/>
              <a:gd name="connsiteX88" fmla="*/ 4292 w 10000"/>
              <a:gd name="connsiteY88" fmla="*/ 7329 h 10000"/>
              <a:gd name="connsiteX89" fmla="*/ 6292 w 10000"/>
              <a:gd name="connsiteY89" fmla="*/ 8420 h 10000"/>
              <a:gd name="connsiteX90" fmla="*/ 8809 w 10000"/>
              <a:gd name="connsiteY90" fmla="*/ 9794 h 10000"/>
              <a:gd name="connsiteX91" fmla="*/ 8809 w 10000"/>
              <a:gd name="connsiteY91" fmla="*/ 9794 h 10000"/>
              <a:gd name="connsiteX92" fmla="*/ 8921 w 10000"/>
              <a:gd name="connsiteY92" fmla="*/ 9845 h 10000"/>
              <a:gd name="connsiteX93" fmla="*/ 9056 w 10000"/>
              <a:gd name="connsiteY93" fmla="*/ 9897 h 10000"/>
              <a:gd name="connsiteX94" fmla="*/ 9191 w 10000"/>
              <a:gd name="connsiteY94" fmla="*/ 9931 h 10000"/>
              <a:gd name="connsiteX95" fmla="*/ 9348 w 10000"/>
              <a:gd name="connsiteY95" fmla="*/ 9957 h 10000"/>
              <a:gd name="connsiteX96" fmla="*/ 9506 w 10000"/>
              <a:gd name="connsiteY96" fmla="*/ 9983 h 10000"/>
              <a:gd name="connsiteX97" fmla="*/ 9663 w 10000"/>
              <a:gd name="connsiteY97" fmla="*/ 9991 h 10000"/>
              <a:gd name="connsiteX98" fmla="*/ 9843 w 10000"/>
              <a:gd name="connsiteY98" fmla="*/ 10000 h 10000"/>
              <a:gd name="connsiteX0" fmla="*/ 9843 w 10000"/>
              <a:gd name="connsiteY0" fmla="*/ 10000 h 10000"/>
              <a:gd name="connsiteX1" fmla="*/ 10000 w 10000"/>
              <a:gd name="connsiteY1" fmla="*/ 5311 h 10000"/>
              <a:gd name="connsiteX2" fmla="*/ 9393 w 10000"/>
              <a:gd name="connsiteY2" fmla="*/ 5303 h 10000"/>
              <a:gd name="connsiteX3" fmla="*/ 8989 w 10000"/>
              <a:gd name="connsiteY3" fmla="*/ 5277 h 10000"/>
              <a:gd name="connsiteX4" fmla="*/ 8607 w 10000"/>
              <a:gd name="connsiteY4" fmla="*/ 5243 h 10000"/>
              <a:gd name="connsiteX5" fmla="*/ 8225 w 10000"/>
              <a:gd name="connsiteY5" fmla="*/ 5191 h 10000"/>
              <a:gd name="connsiteX6" fmla="*/ 7865 w 10000"/>
              <a:gd name="connsiteY6" fmla="*/ 5122 h 10000"/>
              <a:gd name="connsiteX7" fmla="*/ 7528 w 10000"/>
              <a:gd name="connsiteY7" fmla="*/ 5045 h 10000"/>
              <a:gd name="connsiteX8" fmla="*/ 7213 w 10000"/>
              <a:gd name="connsiteY8" fmla="*/ 4955 h 10000"/>
              <a:gd name="connsiteX9" fmla="*/ 6921 w 10000"/>
              <a:gd name="connsiteY9" fmla="*/ 4852 h 10000"/>
              <a:gd name="connsiteX10" fmla="*/ 6652 w 10000"/>
              <a:gd name="connsiteY10" fmla="*/ 4740 h 10000"/>
              <a:gd name="connsiteX11" fmla="*/ 6427 w 10000"/>
              <a:gd name="connsiteY11" fmla="*/ 4620 h 10000"/>
              <a:gd name="connsiteX12" fmla="*/ 6225 w 10000"/>
              <a:gd name="connsiteY12" fmla="*/ 4491 h 10000"/>
              <a:gd name="connsiteX13" fmla="*/ 6045 w 10000"/>
              <a:gd name="connsiteY13" fmla="*/ 4354 h 10000"/>
              <a:gd name="connsiteX14" fmla="*/ 5910 w 10000"/>
              <a:gd name="connsiteY14" fmla="*/ 4208 h 10000"/>
              <a:gd name="connsiteX15" fmla="*/ 5820 w 10000"/>
              <a:gd name="connsiteY15" fmla="*/ 4062 h 10000"/>
              <a:gd name="connsiteX16" fmla="*/ 5753 w 10000"/>
              <a:gd name="connsiteY16" fmla="*/ 3907 h 10000"/>
              <a:gd name="connsiteX17" fmla="*/ 5730 w 10000"/>
              <a:gd name="connsiteY17" fmla="*/ 3744 h 10000"/>
              <a:gd name="connsiteX18" fmla="*/ 5730 w 10000"/>
              <a:gd name="connsiteY18" fmla="*/ 3744 h 10000"/>
              <a:gd name="connsiteX19" fmla="*/ 5753 w 10000"/>
              <a:gd name="connsiteY19" fmla="*/ 3590 h 10000"/>
              <a:gd name="connsiteX20" fmla="*/ 5820 w 10000"/>
              <a:gd name="connsiteY20" fmla="*/ 3435 h 10000"/>
              <a:gd name="connsiteX21" fmla="*/ 5910 w 10000"/>
              <a:gd name="connsiteY21" fmla="*/ 3280 h 10000"/>
              <a:gd name="connsiteX22" fmla="*/ 6045 w 10000"/>
              <a:gd name="connsiteY22" fmla="*/ 3143 h 10000"/>
              <a:gd name="connsiteX23" fmla="*/ 6225 w 10000"/>
              <a:gd name="connsiteY23" fmla="*/ 3006 h 10000"/>
              <a:gd name="connsiteX24" fmla="*/ 6427 w 10000"/>
              <a:gd name="connsiteY24" fmla="*/ 2877 h 10000"/>
              <a:gd name="connsiteX25" fmla="*/ 6652 w 10000"/>
              <a:gd name="connsiteY25" fmla="*/ 2757 h 10000"/>
              <a:gd name="connsiteX26" fmla="*/ 6921 w 10000"/>
              <a:gd name="connsiteY26" fmla="*/ 2645 h 10000"/>
              <a:gd name="connsiteX27" fmla="*/ 7213 w 10000"/>
              <a:gd name="connsiteY27" fmla="*/ 2542 h 10000"/>
              <a:gd name="connsiteX28" fmla="*/ 7528 w 10000"/>
              <a:gd name="connsiteY28" fmla="*/ 2456 h 10000"/>
              <a:gd name="connsiteX29" fmla="*/ 7865 w 10000"/>
              <a:gd name="connsiteY29" fmla="*/ 2370 h 10000"/>
              <a:gd name="connsiteX30" fmla="*/ 8225 w 10000"/>
              <a:gd name="connsiteY30" fmla="*/ 2310 h 10000"/>
              <a:gd name="connsiteX31" fmla="*/ 8607 w 10000"/>
              <a:gd name="connsiteY31" fmla="*/ 2258 h 10000"/>
              <a:gd name="connsiteX32" fmla="*/ 8989 w 10000"/>
              <a:gd name="connsiteY32" fmla="*/ 2216 h 10000"/>
              <a:gd name="connsiteX33" fmla="*/ 9393 w 10000"/>
              <a:gd name="connsiteY33" fmla="*/ 2190 h 10000"/>
              <a:gd name="connsiteX34" fmla="*/ 9820 w 10000"/>
              <a:gd name="connsiteY34" fmla="*/ 2190 h 10000"/>
              <a:gd name="connsiteX35" fmla="*/ 9820 w 10000"/>
              <a:gd name="connsiteY35" fmla="*/ 2190 h 10000"/>
              <a:gd name="connsiteX36" fmla="*/ 10000 w 10000"/>
              <a:gd name="connsiteY36" fmla="*/ 2190 h 10000"/>
              <a:gd name="connsiteX37" fmla="*/ 10000 w 10000"/>
              <a:gd name="connsiteY37" fmla="*/ 0 h 10000"/>
              <a:gd name="connsiteX38" fmla="*/ 10000 w 10000"/>
              <a:gd name="connsiteY38" fmla="*/ 0 h 10000"/>
              <a:gd name="connsiteX39" fmla="*/ 9820 w 10000"/>
              <a:gd name="connsiteY39" fmla="*/ 0 h 10000"/>
              <a:gd name="connsiteX40" fmla="*/ 9820 w 10000"/>
              <a:gd name="connsiteY40" fmla="*/ 0 h 10000"/>
              <a:gd name="connsiteX41" fmla="*/ 9303 w 10000"/>
              <a:gd name="connsiteY41" fmla="*/ 9 h 10000"/>
              <a:gd name="connsiteX42" fmla="*/ 8809 w 10000"/>
              <a:gd name="connsiteY42" fmla="*/ 17 h 10000"/>
              <a:gd name="connsiteX43" fmla="*/ 8315 w 10000"/>
              <a:gd name="connsiteY43" fmla="*/ 43 h 10000"/>
              <a:gd name="connsiteX44" fmla="*/ 7843 w 10000"/>
              <a:gd name="connsiteY44" fmla="*/ 77 h 10000"/>
              <a:gd name="connsiteX45" fmla="*/ 7371 w 10000"/>
              <a:gd name="connsiteY45" fmla="*/ 120 h 10000"/>
              <a:gd name="connsiteX46" fmla="*/ 6899 w 10000"/>
              <a:gd name="connsiteY46" fmla="*/ 172 h 10000"/>
              <a:gd name="connsiteX47" fmla="*/ 6449 w 10000"/>
              <a:gd name="connsiteY47" fmla="*/ 223 h 10000"/>
              <a:gd name="connsiteX48" fmla="*/ 6000 w 10000"/>
              <a:gd name="connsiteY48" fmla="*/ 292 h 10000"/>
              <a:gd name="connsiteX49" fmla="*/ 5551 w 10000"/>
              <a:gd name="connsiteY49" fmla="*/ 369 h 10000"/>
              <a:gd name="connsiteX50" fmla="*/ 5146 w 10000"/>
              <a:gd name="connsiteY50" fmla="*/ 455 h 10000"/>
              <a:gd name="connsiteX51" fmla="*/ 4719 w 10000"/>
              <a:gd name="connsiteY51" fmla="*/ 541 h 10000"/>
              <a:gd name="connsiteX52" fmla="*/ 4337 w 10000"/>
              <a:gd name="connsiteY52" fmla="*/ 644 h 10000"/>
              <a:gd name="connsiteX53" fmla="*/ 3955 w 10000"/>
              <a:gd name="connsiteY53" fmla="*/ 747 h 10000"/>
              <a:gd name="connsiteX54" fmla="*/ 3573 w 10000"/>
              <a:gd name="connsiteY54" fmla="*/ 859 h 10000"/>
              <a:gd name="connsiteX55" fmla="*/ 3213 w 10000"/>
              <a:gd name="connsiteY55" fmla="*/ 970 h 10000"/>
              <a:gd name="connsiteX56" fmla="*/ 2876 w 10000"/>
              <a:gd name="connsiteY56" fmla="*/ 1099 h 10000"/>
              <a:gd name="connsiteX57" fmla="*/ 2562 w 10000"/>
              <a:gd name="connsiteY57" fmla="*/ 1228 h 10000"/>
              <a:gd name="connsiteX58" fmla="*/ 2247 w 10000"/>
              <a:gd name="connsiteY58" fmla="*/ 1365 h 10000"/>
              <a:gd name="connsiteX59" fmla="*/ 1955 w 10000"/>
              <a:gd name="connsiteY59" fmla="*/ 1503 h 10000"/>
              <a:gd name="connsiteX60" fmla="*/ 1685 w 10000"/>
              <a:gd name="connsiteY60" fmla="*/ 1649 h 10000"/>
              <a:gd name="connsiteX61" fmla="*/ 1416 w 10000"/>
              <a:gd name="connsiteY61" fmla="*/ 1803 h 10000"/>
              <a:gd name="connsiteX62" fmla="*/ 1191 w 10000"/>
              <a:gd name="connsiteY62" fmla="*/ 1958 h 10000"/>
              <a:gd name="connsiteX63" fmla="*/ 966 w 10000"/>
              <a:gd name="connsiteY63" fmla="*/ 2121 h 10000"/>
              <a:gd name="connsiteX64" fmla="*/ 787 w 10000"/>
              <a:gd name="connsiteY64" fmla="*/ 2293 h 10000"/>
              <a:gd name="connsiteX65" fmla="*/ 607 w 10000"/>
              <a:gd name="connsiteY65" fmla="*/ 2456 h 10000"/>
              <a:gd name="connsiteX66" fmla="*/ 449 w 10000"/>
              <a:gd name="connsiteY66" fmla="*/ 2636 h 10000"/>
              <a:gd name="connsiteX67" fmla="*/ 315 w 10000"/>
              <a:gd name="connsiteY67" fmla="*/ 2808 h 10000"/>
              <a:gd name="connsiteX68" fmla="*/ 202 w 10000"/>
              <a:gd name="connsiteY68" fmla="*/ 2988 h 10000"/>
              <a:gd name="connsiteX69" fmla="*/ 112 w 10000"/>
              <a:gd name="connsiteY69" fmla="*/ 3177 h 10000"/>
              <a:gd name="connsiteX70" fmla="*/ 67 w 10000"/>
              <a:gd name="connsiteY70" fmla="*/ 3366 h 10000"/>
              <a:gd name="connsiteX71" fmla="*/ 22 w 10000"/>
              <a:gd name="connsiteY71" fmla="*/ 3555 h 10000"/>
              <a:gd name="connsiteX72" fmla="*/ 0 w 10000"/>
              <a:gd name="connsiteY72" fmla="*/ 3744 h 10000"/>
              <a:gd name="connsiteX73" fmla="*/ 0 w 10000"/>
              <a:gd name="connsiteY73" fmla="*/ 3744 h 10000"/>
              <a:gd name="connsiteX74" fmla="*/ 22 w 10000"/>
              <a:gd name="connsiteY74" fmla="*/ 4019 h 10000"/>
              <a:gd name="connsiteX75" fmla="*/ 90 w 10000"/>
              <a:gd name="connsiteY75" fmla="*/ 4268 h 10000"/>
              <a:gd name="connsiteX76" fmla="*/ 180 w 10000"/>
              <a:gd name="connsiteY76" fmla="*/ 4517 h 10000"/>
              <a:gd name="connsiteX77" fmla="*/ 247 w 10000"/>
              <a:gd name="connsiteY77" fmla="*/ 4629 h 10000"/>
              <a:gd name="connsiteX78" fmla="*/ 337 w 10000"/>
              <a:gd name="connsiteY78" fmla="*/ 4749 h 10000"/>
              <a:gd name="connsiteX79" fmla="*/ 427 w 10000"/>
              <a:gd name="connsiteY79" fmla="*/ 4869 h 10000"/>
              <a:gd name="connsiteX80" fmla="*/ 562 w 10000"/>
              <a:gd name="connsiteY80" fmla="*/ 4989 h 10000"/>
              <a:gd name="connsiteX81" fmla="*/ 831 w 10000"/>
              <a:gd name="connsiteY81" fmla="*/ 5243 h 10000"/>
              <a:gd name="connsiteX82" fmla="*/ 1191 w 10000"/>
              <a:gd name="connsiteY82" fmla="*/ 5509 h 10000"/>
              <a:gd name="connsiteX83" fmla="*/ 1618 w 10000"/>
              <a:gd name="connsiteY83" fmla="*/ 5801 h 10000"/>
              <a:gd name="connsiteX84" fmla="*/ 2135 w 10000"/>
              <a:gd name="connsiteY84" fmla="*/ 6119 h 10000"/>
              <a:gd name="connsiteX85" fmla="*/ 2764 w 10000"/>
              <a:gd name="connsiteY85" fmla="*/ 6471 h 10000"/>
              <a:gd name="connsiteX86" fmla="*/ 3483 w 10000"/>
              <a:gd name="connsiteY86" fmla="*/ 6874 h 10000"/>
              <a:gd name="connsiteX87" fmla="*/ 4292 w 10000"/>
              <a:gd name="connsiteY87" fmla="*/ 7329 h 10000"/>
              <a:gd name="connsiteX88" fmla="*/ 6292 w 10000"/>
              <a:gd name="connsiteY88" fmla="*/ 8420 h 10000"/>
              <a:gd name="connsiteX89" fmla="*/ 8809 w 10000"/>
              <a:gd name="connsiteY89" fmla="*/ 9794 h 10000"/>
              <a:gd name="connsiteX90" fmla="*/ 8809 w 10000"/>
              <a:gd name="connsiteY90" fmla="*/ 9794 h 10000"/>
              <a:gd name="connsiteX91" fmla="*/ 8921 w 10000"/>
              <a:gd name="connsiteY91" fmla="*/ 9845 h 10000"/>
              <a:gd name="connsiteX92" fmla="*/ 9056 w 10000"/>
              <a:gd name="connsiteY92" fmla="*/ 9897 h 10000"/>
              <a:gd name="connsiteX93" fmla="*/ 9191 w 10000"/>
              <a:gd name="connsiteY93" fmla="*/ 9931 h 10000"/>
              <a:gd name="connsiteX94" fmla="*/ 9348 w 10000"/>
              <a:gd name="connsiteY94" fmla="*/ 9957 h 10000"/>
              <a:gd name="connsiteX95" fmla="*/ 9506 w 10000"/>
              <a:gd name="connsiteY95" fmla="*/ 9983 h 10000"/>
              <a:gd name="connsiteX96" fmla="*/ 9663 w 10000"/>
              <a:gd name="connsiteY96" fmla="*/ 9991 h 10000"/>
              <a:gd name="connsiteX97" fmla="*/ 9843 w 10000"/>
              <a:gd name="connsiteY97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989 w 10000"/>
              <a:gd name="connsiteY2" fmla="*/ 5277 h 10000"/>
              <a:gd name="connsiteX3" fmla="*/ 8607 w 10000"/>
              <a:gd name="connsiteY3" fmla="*/ 5243 h 10000"/>
              <a:gd name="connsiteX4" fmla="*/ 8225 w 10000"/>
              <a:gd name="connsiteY4" fmla="*/ 5191 h 10000"/>
              <a:gd name="connsiteX5" fmla="*/ 7865 w 10000"/>
              <a:gd name="connsiteY5" fmla="*/ 5122 h 10000"/>
              <a:gd name="connsiteX6" fmla="*/ 7528 w 10000"/>
              <a:gd name="connsiteY6" fmla="*/ 5045 h 10000"/>
              <a:gd name="connsiteX7" fmla="*/ 7213 w 10000"/>
              <a:gd name="connsiteY7" fmla="*/ 4955 h 10000"/>
              <a:gd name="connsiteX8" fmla="*/ 6921 w 10000"/>
              <a:gd name="connsiteY8" fmla="*/ 4852 h 10000"/>
              <a:gd name="connsiteX9" fmla="*/ 6652 w 10000"/>
              <a:gd name="connsiteY9" fmla="*/ 4740 h 10000"/>
              <a:gd name="connsiteX10" fmla="*/ 6427 w 10000"/>
              <a:gd name="connsiteY10" fmla="*/ 4620 h 10000"/>
              <a:gd name="connsiteX11" fmla="*/ 6225 w 10000"/>
              <a:gd name="connsiteY11" fmla="*/ 4491 h 10000"/>
              <a:gd name="connsiteX12" fmla="*/ 6045 w 10000"/>
              <a:gd name="connsiteY12" fmla="*/ 4354 h 10000"/>
              <a:gd name="connsiteX13" fmla="*/ 5910 w 10000"/>
              <a:gd name="connsiteY13" fmla="*/ 4208 h 10000"/>
              <a:gd name="connsiteX14" fmla="*/ 5820 w 10000"/>
              <a:gd name="connsiteY14" fmla="*/ 4062 h 10000"/>
              <a:gd name="connsiteX15" fmla="*/ 5753 w 10000"/>
              <a:gd name="connsiteY15" fmla="*/ 3907 h 10000"/>
              <a:gd name="connsiteX16" fmla="*/ 5730 w 10000"/>
              <a:gd name="connsiteY16" fmla="*/ 3744 h 10000"/>
              <a:gd name="connsiteX17" fmla="*/ 5730 w 10000"/>
              <a:gd name="connsiteY17" fmla="*/ 3744 h 10000"/>
              <a:gd name="connsiteX18" fmla="*/ 5753 w 10000"/>
              <a:gd name="connsiteY18" fmla="*/ 3590 h 10000"/>
              <a:gd name="connsiteX19" fmla="*/ 5820 w 10000"/>
              <a:gd name="connsiteY19" fmla="*/ 3435 h 10000"/>
              <a:gd name="connsiteX20" fmla="*/ 5910 w 10000"/>
              <a:gd name="connsiteY20" fmla="*/ 3280 h 10000"/>
              <a:gd name="connsiteX21" fmla="*/ 6045 w 10000"/>
              <a:gd name="connsiteY21" fmla="*/ 3143 h 10000"/>
              <a:gd name="connsiteX22" fmla="*/ 6225 w 10000"/>
              <a:gd name="connsiteY22" fmla="*/ 3006 h 10000"/>
              <a:gd name="connsiteX23" fmla="*/ 6427 w 10000"/>
              <a:gd name="connsiteY23" fmla="*/ 2877 h 10000"/>
              <a:gd name="connsiteX24" fmla="*/ 6652 w 10000"/>
              <a:gd name="connsiteY24" fmla="*/ 2757 h 10000"/>
              <a:gd name="connsiteX25" fmla="*/ 6921 w 10000"/>
              <a:gd name="connsiteY25" fmla="*/ 2645 h 10000"/>
              <a:gd name="connsiteX26" fmla="*/ 7213 w 10000"/>
              <a:gd name="connsiteY26" fmla="*/ 2542 h 10000"/>
              <a:gd name="connsiteX27" fmla="*/ 7528 w 10000"/>
              <a:gd name="connsiteY27" fmla="*/ 2456 h 10000"/>
              <a:gd name="connsiteX28" fmla="*/ 7865 w 10000"/>
              <a:gd name="connsiteY28" fmla="*/ 2370 h 10000"/>
              <a:gd name="connsiteX29" fmla="*/ 8225 w 10000"/>
              <a:gd name="connsiteY29" fmla="*/ 2310 h 10000"/>
              <a:gd name="connsiteX30" fmla="*/ 8607 w 10000"/>
              <a:gd name="connsiteY30" fmla="*/ 2258 h 10000"/>
              <a:gd name="connsiteX31" fmla="*/ 8989 w 10000"/>
              <a:gd name="connsiteY31" fmla="*/ 2216 h 10000"/>
              <a:gd name="connsiteX32" fmla="*/ 9393 w 10000"/>
              <a:gd name="connsiteY32" fmla="*/ 2190 h 10000"/>
              <a:gd name="connsiteX33" fmla="*/ 9820 w 10000"/>
              <a:gd name="connsiteY33" fmla="*/ 2190 h 10000"/>
              <a:gd name="connsiteX34" fmla="*/ 9820 w 10000"/>
              <a:gd name="connsiteY34" fmla="*/ 2190 h 10000"/>
              <a:gd name="connsiteX35" fmla="*/ 10000 w 10000"/>
              <a:gd name="connsiteY35" fmla="*/ 2190 h 10000"/>
              <a:gd name="connsiteX36" fmla="*/ 10000 w 10000"/>
              <a:gd name="connsiteY36" fmla="*/ 0 h 10000"/>
              <a:gd name="connsiteX37" fmla="*/ 10000 w 10000"/>
              <a:gd name="connsiteY37" fmla="*/ 0 h 10000"/>
              <a:gd name="connsiteX38" fmla="*/ 9820 w 10000"/>
              <a:gd name="connsiteY38" fmla="*/ 0 h 10000"/>
              <a:gd name="connsiteX39" fmla="*/ 9820 w 10000"/>
              <a:gd name="connsiteY39" fmla="*/ 0 h 10000"/>
              <a:gd name="connsiteX40" fmla="*/ 9303 w 10000"/>
              <a:gd name="connsiteY40" fmla="*/ 9 h 10000"/>
              <a:gd name="connsiteX41" fmla="*/ 8809 w 10000"/>
              <a:gd name="connsiteY41" fmla="*/ 17 h 10000"/>
              <a:gd name="connsiteX42" fmla="*/ 8315 w 10000"/>
              <a:gd name="connsiteY42" fmla="*/ 43 h 10000"/>
              <a:gd name="connsiteX43" fmla="*/ 7843 w 10000"/>
              <a:gd name="connsiteY43" fmla="*/ 77 h 10000"/>
              <a:gd name="connsiteX44" fmla="*/ 7371 w 10000"/>
              <a:gd name="connsiteY44" fmla="*/ 120 h 10000"/>
              <a:gd name="connsiteX45" fmla="*/ 6899 w 10000"/>
              <a:gd name="connsiteY45" fmla="*/ 172 h 10000"/>
              <a:gd name="connsiteX46" fmla="*/ 6449 w 10000"/>
              <a:gd name="connsiteY46" fmla="*/ 223 h 10000"/>
              <a:gd name="connsiteX47" fmla="*/ 6000 w 10000"/>
              <a:gd name="connsiteY47" fmla="*/ 292 h 10000"/>
              <a:gd name="connsiteX48" fmla="*/ 5551 w 10000"/>
              <a:gd name="connsiteY48" fmla="*/ 369 h 10000"/>
              <a:gd name="connsiteX49" fmla="*/ 5146 w 10000"/>
              <a:gd name="connsiteY49" fmla="*/ 455 h 10000"/>
              <a:gd name="connsiteX50" fmla="*/ 4719 w 10000"/>
              <a:gd name="connsiteY50" fmla="*/ 541 h 10000"/>
              <a:gd name="connsiteX51" fmla="*/ 4337 w 10000"/>
              <a:gd name="connsiteY51" fmla="*/ 644 h 10000"/>
              <a:gd name="connsiteX52" fmla="*/ 3955 w 10000"/>
              <a:gd name="connsiteY52" fmla="*/ 747 h 10000"/>
              <a:gd name="connsiteX53" fmla="*/ 3573 w 10000"/>
              <a:gd name="connsiteY53" fmla="*/ 859 h 10000"/>
              <a:gd name="connsiteX54" fmla="*/ 3213 w 10000"/>
              <a:gd name="connsiteY54" fmla="*/ 970 h 10000"/>
              <a:gd name="connsiteX55" fmla="*/ 2876 w 10000"/>
              <a:gd name="connsiteY55" fmla="*/ 1099 h 10000"/>
              <a:gd name="connsiteX56" fmla="*/ 2562 w 10000"/>
              <a:gd name="connsiteY56" fmla="*/ 1228 h 10000"/>
              <a:gd name="connsiteX57" fmla="*/ 2247 w 10000"/>
              <a:gd name="connsiteY57" fmla="*/ 1365 h 10000"/>
              <a:gd name="connsiteX58" fmla="*/ 1955 w 10000"/>
              <a:gd name="connsiteY58" fmla="*/ 1503 h 10000"/>
              <a:gd name="connsiteX59" fmla="*/ 1685 w 10000"/>
              <a:gd name="connsiteY59" fmla="*/ 1649 h 10000"/>
              <a:gd name="connsiteX60" fmla="*/ 1416 w 10000"/>
              <a:gd name="connsiteY60" fmla="*/ 1803 h 10000"/>
              <a:gd name="connsiteX61" fmla="*/ 1191 w 10000"/>
              <a:gd name="connsiteY61" fmla="*/ 1958 h 10000"/>
              <a:gd name="connsiteX62" fmla="*/ 966 w 10000"/>
              <a:gd name="connsiteY62" fmla="*/ 2121 h 10000"/>
              <a:gd name="connsiteX63" fmla="*/ 787 w 10000"/>
              <a:gd name="connsiteY63" fmla="*/ 2293 h 10000"/>
              <a:gd name="connsiteX64" fmla="*/ 607 w 10000"/>
              <a:gd name="connsiteY64" fmla="*/ 2456 h 10000"/>
              <a:gd name="connsiteX65" fmla="*/ 449 w 10000"/>
              <a:gd name="connsiteY65" fmla="*/ 2636 h 10000"/>
              <a:gd name="connsiteX66" fmla="*/ 315 w 10000"/>
              <a:gd name="connsiteY66" fmla="*/ 2808 h 10000"/>
              <a:gd name="connsiteX67" fmla="*/ 202 w 10000"/>
              <a:gd name="connsiteY67" fmla="*/ 2988 h 10000"/>
              <a:gd name="connsiteX68" fmla="*/ 112 w 10000"/>
              <a:gd name="connsiteY68" fmla="*/ 3177 h 10000"/>
              <a:gd name="connsiteX69" fmla="*/ 67 w 10000"/>
              <a:gd name="connsiteY69" fmla="*/ 3366 h 10000"/>
              <a:gd name="connsiteX70" fmla="*/ 22 w 10000"/>
              <a:gd name="connsiteY70" fmla="*/ 3555 h 10000"/>
              <a:gd name="connsiteX71" fmla="*/ 0 w 10000"/>
              <a:gd name="connsiteY71" fmla="*/ 3744 h 10000"/>
              <a:gd name="connsiteX72" fmla="*/ 0 w 10000"/>
              <a:gd name="connsiteY72" fmla="*/ 3744 h 10000"/>
              <a:gd name="connsiteX73" fmla="*/ 22 w 10000"/>
              <a:gd name="connsiteY73" fmla="*/ 4019 h 10000"/>
              <a:gd name="connsiteX74" fmla="*/ 90 w 10000"/>
              <a:gd name="connsiteY74" fmla="*/ 4268 h 10000"/>
              <a:gd name="connsiteX75" fmla="*/ 180 w 10000"/>
              <a:gd name="connsiteY75" fmla="*/ 4517 h 10000"/>
              <a:gd name="connsiteX76" fmla="*/ 247 w 10000"/>
              <a:gd name="connsiteY76" fmla="*/ 4629 h 10000"/>
              <a:gd name="connsiteX77" fmla="*/ 337 w 10000"/>
              <a:gd name="connsiteY77" fmla="*/ 4749 h 10000"/>
              <a:gd name="connsiteX78" fmla="*/ 427 w 10000"/>
              <a:gd name="connsiteY78" fmla="*/ 4869 h 10000"/>
              <a:gd name="connsiteX79" fmla="*/ 562 w 10000"/>
              <a:gd name="connsiteY79" fmla="*/ 4989 h 10000"/>
              <a:gd name="connsiteX80" fmla="*/ 831 w 10000"/>
              <a:gd name="connsiteY80" fmla="*/ 5243 h 10000"/>
              <a:gd name="connsiteX81" fmla="*/ 1191 w 10000"/>
              <a:gd name="connsiteY81" fmla="*/ 5509 h 10000"/>
              <a:gd name="connsiteX82" fmla="*/ 1618 w 10000"/>
              <a:gd name="connsiteY82" fmla="*/ 5801 h 10000"/>
              <a:gd name="connsiteX83" fmla="*/ 2135 w 10000"/>
              <a:gd name="connsiteY83" fmla="*/ 6119 h 10000"/>
              <a:gd name="connsiteX84" fmla="*/ 2764 w 10000"/>
              <a:gd name="connsiteY84" fmla="*/ 6471 h 10000"/>
              <a:gd name="connsiteX85" fmla="*/ 3483 w 10000"/>
              <a:gd name="connsiteY85" fmla="*/ 6874 h 10000"/>
              <a:gd name="connsiteX86" fmla="*/ 4292 w 10000"/>
              <a:gd name="connsiteY86" fmla="*/ 7329 h 10000"/>
              <a:gd name="connsiteX87" fmla="*/ 6292 w 10000"/>
              <a:gd name="connsiteY87" fmla="*/ 8420 h 10000"/>
              <a:gd name="connsiteX88" fmla="*/ 8809 w 10000"/>
              <a:gd name="connsiteY88" fmla="*/ 9794 h 10000"/>
              <a:gd name="connsiteX89" fmla="*/ 8809 w 10000"/>
              <a:gd name="connsiteY89" fmla="*/ 9794 h 10000"/>
              <a:gd name="connsiteX90" fmla="*/ 8921 w 10000"/>
              <a:gd name="connsiteY90" fmla="*/ 9845 h 10000"/>
              <a:gd name="connsiteX91" fmla="*/ 9056 w 10000"/>
              <a:gd name="connsiteY91" fmla="*/ 9897 h 10000"/>
              <a:gd name="connsiteX92" fmla="*/ 9191 w 10000"/>
              <a:gd name="connsiteY92" fmla="*/ 9931 h 10000"/>
              <a:gd name="connsiteX93" fmla="*/ 9348 w 10000"/>
              <a:gd name="connsiteY93" fmla="*/ 9957 h 10000"/>
              <a:gd name="connsiteX94" fmla="*/ 9506 w 10000"/>
              <a:gd name="connsiteY94" fmla="*/ 9983 h 10000"/>
              <a:gd name="connsiteX95" fmla="*/ 9663 w 10000"/>
              <a:gd name="connsiteY95" fmla="*/ 9991 h 10000"/>
              <a:gd name="connsiteX96" fmla="*/ 9843 w 10000"/>
              <a:gd name="connsiteY96" fmla="*/ 10000 h 10000"/>
              <a:gd name="connsiteX0" fmla="*/ 9843 w 10000"/>
              <a:gd name="connsiteY0" fmla="*/ 10000 h 10000"/>
              <a:gd name="connsiteX1" fmla="*/ 9393 w 10000"/>
              <a:gd name="connsiteY1" fmla="*/ 5303 h 10000"/>
              <a:gd name="connsiteX2" fmla="*/ 8607 w 10000"/>
              <a:gd name="connsiteY2" fmla="*/ 5243 h 10000"/>
              <a:gd name="connsiteX3" fmla="*/ 8225 w 10000"/>
              <a:gd name="connsiteY3" fmla="*/ 5191 h 10000"/>
              <a:gd name="connsiteX4" fmla="*/ 7865 w 10000"/>
              <a:gd name="connsiteY4" fmla="*/ 5122 h 10000"/>
              <a:gd name="connsiteX5" fmla="*/ 7528 w 10000"/>
              <a:gd name="connsiteY5" fmla="*/ 5045 h 10000"/>
              <a:gd name="connsiteX6" fmla="*/ 7213 w 10000"/>
              <a:gd name="connsiteY6" fmla="*/ 4955 h 10000"/>
              <a:gd name="connsiteX7" fmla="*/ 6921 w 10000"/>
              <a:gd name="connsiteY7" fmla="*/ 4852 h 10000"/>
              <a:gd name="connsiteX8" fmla="*/ 6652 w 10000"/>
              <a:gd name="connsiteY8" fmla="*/ 4740 h 10000"/>
              <a:gd name="connsiteX9" fmla="*/ 6427 w 10000"/>
              <a:gd name="connsiteY9" fmla="*/ 4620 h 10000"/>
              <a:gd name="connsiteX10" fmla="*/ 6225 w 10000"/>
              <a:gd name="connsiteY10" fmla="*/ 4491 h 10000"/>
              <a:gd name="connsiteX11" fmla="*/ 6045 w 10000"/>
              <a:gd name="connsiteY11" fmla="*/ 4354 h 10000"/>
              <a:gd name="connsiteX12" fmla="*/ 5910 w 10000"/>
              <a:gd name="connsiteY12" fmla="*/ 4208 h 10000"/>
              <a:gd name="connsiteX13" fmla="*/ 5820 w 10000"/>
              <a:gd name="connsiteY13" fmla="*/ 4062 h 10000"/>
              <a:gd name="connsiteX14" fmla="*/ 5753 w 10000"/>
              <a:gd name="connsiteY14" fmla="*/ 3907 h 10000"/>
              <a:gd name="connsiteX15" fmla="*/ 5730 w 10000"/>
              <a:gd name="connsiteY15" fmla="*/ 3744 h 10000"/>
              <a:gd name="connsiteX16" fmla="*/ 5730 w 10000"/>
              <a:gd name="connsiteY16" fmla="*/ 3744 h 10000"/>
              <a:gd name="connsiteX17" fmla="*/ 5753 w 10000"/>
              <a:gd name="connsiteY17" fmla="*/ 3590 h 10000"/>
              <a:gd name="connsiteX18" fmla="*/ 5820 w 10000"/>
              <a:gd name="connsiteY18" fmla="*/ 3435 h 10000"/>
              <a:gd name="connsiteX19" fmla="*/ 5910 w 10000"/>
              <a:gd name="connsiteY19" fmla="*/ 3280 h 10000"/>
              <a:gd name="connsiteX20" fmla="*/ 6045 w 10000"/>
              <a:gd name="connsiteY20" fmla="*/ 3143 h 10000"/>
              <a:gd name="connsiteX21" fmla="*/ 6225 w 10000"/>
              <a:gd name="connsiteY21" fmla="*/ 3006 h 10000"/>
              <a:gd name="connsiteX22" fmla="*/ 6427 w 10000"/>
              <a:gd name="connsiteY22" fmla="*/ 2877 h 10000"/>
              <a:gd name="connsiteX23" fmla="*/ 6652 w 10000"/>
              <a:gd name="connsiteY23" fmla="*/ 2757 h 10000"/>
              <a:gd name="connsiteX24" fmla="*/ 6921 w 10000"/>
              <a:gd name="connsiteY24" fmla="*/ 2645 h 10000"/>
              <a:gd name="connsiteX25" fmla="*/ 7213 w 10000"/>
              <a:gd name="connsiteY25" fmla="*/ 2542 h 10000"/>
              <a:gd name="connsiteX26" fmla="*/ 7528 w 10000"/>
              <a:gd name="connsiteY26" fmla="*/ 2456 h 10000"/>
              <a:gd name="connsiteX27" fmla="*/ 7865 w 10000"/>
              <a:gd name="connsiteY27" fmla="*/ 2370 h 10000"/>
              <a:gd name="connsiteX28" fmla="*/ 8225 w 10000"/>
              <a:gd name="connsiteY28" fmla="*/ 2310 h 10000"/>
              <a:gd name="connsiteX29" fmla="*/ 8607 w 10000"/>
              <a:gd name="connsiteY29" fmla="*/ 2258 h 10000"/>
              <a:gd name="connsiteX30" fmla="*/ 8989 w 10000"/>
              <a:gd name="connsiteY30" fmla="*/ 2216 h 10000"/>
              <a:gd name="connsiteX31" fmla="*/ 9393 w 10000"/>
              <a:gd name="connsiteY31" fmla="*/ 2190 h 10000"/>
              <a:gd name="connsiteX32" fmla="*/ 9820 w 10000"/>
              <a:gd name="connsiteY32" fmla="*/ 2190 h 10000"/>
              <a:gd name="connsiteX33" fmla="*/ 9820 w 10000"/>
              <a:gd name="connsiteY33" fmla="*/ 2190 h 10000"/>
              <a:gd name="connsiteX34" fmla="*/ 10000 w 10000"/>
              <a:gd name="connsiteY34" fmla="*/ 2190 h 10000"/>
              <a:gd name="connsiteX35" fmla="*/ 10000 w 10000"/>
              <a:gd name="connsiteY35" fmla="*/ 0 h 10000"/>
              <a:gd name="connsiteX36" fmla="*/ 10000 w 10000"/>
              <a:gd name="connsiteY36" fmla="*/ 0 h 10000"/>
              <a:gd name="connsiteX37" fmla="*/ 9820 w 10000"/>
              <a:gd name="connsiteY37" fmla="*/ 0 h 10000"/>
              <a:gd name="connsiteX38" fmla="*/ 9820 w 10000"/>
              <a:gd name="connsiteY38" fmla="*/ 0 h 10000"/>
              <a:gd name="connsiteX39" fmla="*/ 9303 w 10000"/>
              <a:gd name="connsiteY39" fmla="*/ 9 h 10000"/>
              <a:gd name="connsiteX40" fmla="*/ 8809 w 10000"/>
              <a:gd name="connsiteY40" fmla="*/ 17 h 10000"/>
              <a:gd name="connsiteX41" fmla="*/ 8315 w 10000"/>
              <a:gd name="connsiteY41" fmla="*/ 43 h 10000"/>
              <a:gd name="connsiteX42" fmla="*/ 7843 w 10000"/>
              <a:gd name="connsiteY42" fmla="*/ 77 h 10000"/>
              <a:gd name="connsiteX43" fmla="*/ 7371 w 10000"/>
              <a:gd name="connsiteY43" fmla="*/ 120 h 10000"/>
              <a:gd name="connsiteX44" fmla="*/ 6899 w 10000"/>
              <a:gd name="connsiteY44" fmla="*/ 172 h 10000"/>
              <a:gd name="connsiteX45" fmla="*/ 6449 w 10000"/>
              <a:gd name="connsiteY45" fmla="*/ 223 h 10000"/>
              <a:gd name="connsiteX46" fmla="*/ 6000 w 10000"/>
              <a:gd name="connsiteY46" fmla="*/ 292 h 10000"/>
              <a:gd name="connsiteX47" fmla="*/ 5551 w 10000"/>
              <a:gd name="connsiteY47" fmla="*/ 369 h 10000"/>
              <a:gd name="connsiteX48" fmla="*/ 5146 w 10000"/>
              <a:gd name="connsiteY48" fmla="*/ 455 h 10000"/>
              <a:gd name="connsiteX49" fmla="*/ 4719 w 10000"/>
              <a:gd name="connsiteY49" fmla="*/ 541 h 10000"/>
              <a:gd name="connsiteX50" fmla="*/ 4337 w 10000"/>
              <a:gd name="connsiteY50" fmla="*/ 644 h 10000"/>
              <a:gd name="connsiteX51" fmla="*/ 3955 w 10000"/>
              <a:gd name="connsiteY51" fmla="*/ 747 h 10000"/>
              <a:gd name="connsiteX52" fmla="*/ 3573 w 10000"/>
              <a:gd name="connsiteY52" fmla="*/ 859 h 10000"/>
              <a:gd name="connsiteX53" fmla="*/ 3213 w 10000"/>
              <a:gd name="connsiteY53" fmla="*/ 970 h 10000"/>
              <a:gd name="connsiteX54" fmla="*/ 2876 w 10000"/>
              <a:gd name="connsiteY54" fmla="*/ 1099 h 10000"/>
              <a:gd name="connsiteX55" fmla="*/ 2562 w 10000"/>
              <a:gd name="connsiteY55" fmla="*/ 1228 h 10000"/>
              <a:gd name="connsiteX56" fmla="*/ 2247 w 10000"/>
              <a:gd name="connsiteY56" fmla="*/ 1365 h 10000"/>
              <a:gd name="connsiteX57" fmla="*/ 1955 w 10000"/>
              <a:gd name="connsiteY57" fmla="*/ 1503 h 10000"/>
              <a:gd name="connsiteX58" fmla="*/ 1685 w 10000"/>
              <a:gd name="connsiteY58" fmla="*/ 1649 h 10000"/>
              <a:gd name="connsiteX59" fmla="*/ 1416 w 10000"/>
              <a:gd name="connsiteY59" fmla="*/ 1803 h 10000"/>
              <a:gd name="connsiteX60" fmla="*/ 1191 w 10000"/>
              <a:gd name="connsiteY60" fmla="*/ 1958 h 10000"/>
              <a:gd name="connsiteX61" fmla="*/ 966 w 10000"/>
              <a:gd name="connsiteY61" fmla="*/ 2121 h 10000"/>
              <a:gd name="connsiteX62" fmla="*/ 787 w 10000"/>
              <a:gd name="connsiteY62" fmla="*/ 2293 h 10000"/>
              <a:gd name="connsiteX63" fmla="*/ 607 w 10000"/>
              <a:gd name="connsiteY63" fmla="*/ 2456 h 10000"/>
              <a:gd name="connsiteX64" fmla="*/ 449 w 10000"/>
              <a:gd name="connsiteY64" fmla="*/ 2636 h 10000"/>
              <a:gd name="connsiteX65" fmla="*/ 315 w 10000"/>
              <a:gd name="connsiteY65" fmla="*/ 2808 h 10000"/>
              <a:gd name="connsiteX66" fmla="*/ 202 w 10000"/>
              <a:gd name="connsiteY66" fmla="*/ 2988 h 10000"/>
              <a:gd name="connsiteX67" fmla="*/ 112 w 10000"/>
              <a:gd name="connsiteY67" fmla="*/ 3177 h 10000"/>
              <a:gd name="connsiteX68" fmla="*/ 67 w 10000"/>
              <a:gd name="connsiteY68" fmla="*/ 3366 h 10000"/>
              <a:gd name="connsiteX69" fmla="*/ 22 w 10000"/>
              <a:gd name="connsiteY69" fmla="*/ 3555 h 10000"/>
              <a:gd name="connsiteX70" fmla="*/ 0 w 10000"/>
              <a:gd name="connsiteY70" fmla="*/ 3744 h 10000"/>
              <a:gd name="connsiteX71" fmla="*/ 0 w 10000"/>
              <a:gd name="connsiteY71" fmla="*/ 3744 h 10000"/>
              <a:gd name="connsiteX72" fmla="*/ 22 w 10000"/>
              <a:gd name="connsiteY72" fmla="*/ 4019 h 10000"/>
              <a:gd name="connsiteX73" fmla="*/ 90 w 10000"/>
              <a:gd name="connsiteY73" fmla="*/ 4268 h 10000"/>
              <a:gd name="connsiteX74" fmla="*/ 180 w 10000"/>
              <a:gd name="connsiteY74" fmla="*/ 4517 h 10000"/>
              <a:gd name="connsiteX75" fmla="*/ 247 w 10000"/>
              <a:gd name="connsiteY75" fmla="*/ 4629 h 10000"/>
              <a:gd name="connsiteX76" fmla="*/ 337 w 10000"/>
              <a:gd name="connsiteY76" fmla="*/ 4749 h 10000"/>
              <a:gd name="connsiteX77" fmla="*/ 427 w 10000"/>
              <a:gd name="connsiteY77" fmla="*/ 4869 h 10000"/>
              <a:gd name="connsiteX78" fmla="*/ 562 w 10000"/>
              <a:gd name="connsiteY78" fmla="*/ 4989 h 10000"/>
              <a:gd name="connsiteX79" fmla="*/ 831 w 10000"/>
              <a:gd name="connsiteY79" fmla="*/ 5243 h 10000"/>
              <a:gd name="connsiteX80" fmla="*/ 1191 w 10000"/>
              <a:gd name="connsiteY80" fmla="*/ 5509 h 10000"/>
              <a:gd name="connsiteX81" fmla="*/ 1618 w 10000"/>
              <a:gd name="connsiteY81" fmla="*/ 5801 h 10000"/>
              <a:gd name="connsiteX82" fmla="*/ 2135 w 10000"/>
              <a:gd name="connsiteY82" fmla="*/ 6119 h 10000"/>
              <a:gd name="connsiteX83" fmla="*/ 2764 w 10000"/>
              <a:gd name="connsiteY83" fmla="*/ 6471 h 10000"/>
              <a:gd name="connsiteX84" fmla="*/ 3483 w 10000"/>
              <a:gd name="connsiteY84" fmla="*/ 6874 h 10000"/>
              <a:gd name="connsiteX85" fmla="*/ 4292 w 10000"/>
              <a:gd name="connsiteY85" fmla="*/ 7329 h 10000"/>
              <a:gd name="connsiteX86" fmla="*/ 6292 w 10000"/>
              <a:gd name="connsiteY86" fmla="*/ 8420 h 10000"/>
              <a:gd name="connsiteX87" fmla="*/ 8809 w 10000"/>
              <a:gd name="connsiteY87" fmla="*/ 9794 h 10000"/>
              <a:gd name="connsiteX88" fmla="*/ 8809 w 10000"/>
              <a:gd name="connsiteY88" fmla="*/ 9794 h 10000"/>
              <a:gd name="connsiteX89" fmla="*/ 8921 w 10000"/>
              <a:gd name="connsiteY89" fmla="*/ 9845 h 10000"/>
              <a:gd name="connsiteX90" fmla="*/ 9056 w 10000"/>
              <a:gd name="connsiteY90" fmla="*/ 9897 h 10000"/>
              <a:gd name="connsiteX91" fmla="*/ 9191 w 10000"/>
              <a:gd name="connsiteY91" fmla="*/ 9931 h 10000"/>
              <a:gd name="connsiteX92" fmla="*/ 9348 w 10000"/>
              <a:gd name="connsiteY92" fmla="*/ 9957 h 10000"/>
              <a:gd name="connsiteX93" fmla="*/ 9506 w 10000"/>
              <a:gd name="connsiteY93" fmla="*/ 9983 h 10000"/>
              <a:gd name="connsiteX94" fmla="*/ 9663 w 10000"/>
              <a:gd name="connsiteY94" fmla="*/ 9991 h 10000"/>
              <a:gd name="connsiteX95" fmla="*/ 9843 w 10000"/>
              <a:gd name="connsiteY95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8225 w 10000"/>
              <a:gd name="connsiteY2" fmla="*/ 5191 h 10000"/>
              <a:gd name="connsiteX3" fmla="*/ 7865 w 10000"/>
              <a:gd name="connsiteY3" fmla="*/ 5122 h 10000"/>
              <a:gd name="connsiteX4" fmla="*/ 7528 w 10000"/>
              <a:gd name="connsiteY4" fmla="*/ 5045 h 10000"/>
              <a:gd name="connsiteX5" fmla="*/ 7213 w 10000"/>
              <a:gd name="connsiteY5" fmla="*/ 4955 h 10000"/>
              <a:gd name="connsiteX6" fmla="*/ 6921 w 10000"/>
              <a:gd name="connsiteY6" fmla="*/ 4852 h 10000"/>
              <a:gd name="connsiteX7" fmla="*/ 6652 w 10000"/>
              <a:gd name="connsiteY7" fmla="*/ 4740 h 10000"/>
              <a:gd name="connsiteX8" fmla="*/ 6427 w 10000"/>
              <a:gd name="connsiteY8" fmla="*/ 4620 h 10000"/>
              <a:gd name="connsiteX9" fmla="*/ 6225 w 10000"/>
              <a:gd name="connsiteY9" fmla="*/ 4491 h 10000"/>
              <a:gd name="connsiteX10" fmla="*/ 6045 w 10000"/>
              <a:gd name="connsiteY10" fmla="*/ 4354 h 10000"/>
              <a:gd name="connsiteX11" fmla="*/ 5910 w 10000"/>
              <a:gd name="connsiteY11" fmla="*/ 4208 h 10000"/>
              <a:gd name="connsiteX12" fmla="*/ 5820 w 10000"/>
              <a:gd name="connsiteY12" fmla="*/ 4062 h 10000"/>
              <a:gd name="connsiteX13" fmla="*/ 5753 w 10000"/>
              <a:gd name="connsiteY13" fmla="*/ 3907 h 10000"/>
              <a:gd name="connsiteX14" fmla="*/ 5730 w 10000"/>
              <a:gd name="connsiteY14" fmla="*/ 3744 h 10000"/>
              <a:gd name="connsiteX15" fmla="*/ 5730 w 10000"/>
              <a:gd name="connsiteY15" fmla="*/ 3744 h 10000"/>
              <a:gd name="connsiteX16" fmla="*/ 5753 w 10000"/>
              <a:gd name="connsiteY16" fmla="*/ 3590 h 10000"/>
              <a:gd name="connsiteX17" fmla="*/ 5820 w 10000"/>
              <a:gd name="connsiteY17" fmla="*/ 3435 h 10000"/>
              <a:gd name="connsiteX18" fmla="*/ 5910 w 10000"/>
              <a:gd name="connsiteY18" fmla="*/ 3280 h 10000"/>
              <a:gd name="connsiteX19" fmla="*/ 6045 w 10000"/>
              <a:gd name="connsiteY19" fmla="*/ 3143 h 10000"/>
              <a:gd name="connsiteX20" fmla="*/ 6225 w 10000"/>
              <a:gd name="connsiteY20" fmla="*/ 3006 h 10000"/>
              <a:gd name="connsiteX21" fmla="*/ 6427 w 10000"/>
              <a:gd name="connsiteY21" fmla="*/ 2877 h 10000"/>
              <a:gd name="connsiteX22" fmla="*/ 6652 w 10000"/>
              <a:gd name="connsiteY22" fmla="*/ 2757 h 10000"/>
              <a:gd name="connsiteX23" fmla="*/ 6921 w 10000"/>
              <a:gd name="connsiteY23" fmla="*/ 2645 h 10000"/>
              <a:gd name="connsiteX24" fmla="*/ 7213 w 10000"/>
              <a:gd name="connsiteY24" fmla="*/ 2542 h 10000"/>
              <a:gd name="connsiteX25" fmla="*/ 7528 w 10000"/>
              <a:gd name="connsiteY25" fmla="*/ 2456 h 10000"/>
              <a:gd name="connsiteX26" fmla="*/ 7865 w 10000"/>
              <a:gd name="connsiteY26" fmla="*/ 2370 h 10000"/>
              <a:gd name="connsiteX27" fmla="*/ 8225 w 10000"/>
              <a:gd name="connsiteY27" fmla="*/ 2310 h 10000"/>
              <a:gd name="connsiteX28" fmla="*/ 8607 w 10000"/>
              <a:gd name="connsiteY28" fmla="*/ 2258 h 10000"/>
              <a:gd name="connsiteX29" fmla="*/ 8989 w 10000"/>
              <a:gd name="connsiteY29" fmla="*/ 2216 h 10000"/>
              <a:gd name="connsiteX30" fmla="*/ 9393 w 10000"/>
              <a:gd name="connsiteY30" fmla="*/ 2190 h 10000"/>
              <a:gd name="connsiteX31" fmla="*/ 9820 w 10000"/>
              <a:gd name="connsiteY31" fmla="*/ 2190 h 10000"/>
              <a:gd name="connsiteX32" fmla="*/ 9820 w 10000"/>
              <a:gd name="connsiteY32" fmla="*/ 2190 h 10000"/>
              <a:gd name="connsiteX33" fmla="*/ 10000 w 10000"/>
              <a:gd name="connsiteY33" fmla="*/ 2190 h 10000"/>
              <a:gd name="connsiteX34" fmla="*/ 10000 w 10000"/>
              <a:gd name="connsiteY34" fmla="*/ 0 h 10000"/>
              <a:gd name="connsiteX35" fmla="*/ 10000 w 10000"/>
              <a:gd name="connsiteY35" fmla="*/ 0 h 10000"/>
              <a:gd name="connsiteX36" fmla="*/ 9820 w 10000"/>
              <a:gd name="connsiteY36" fmla="*/ 0 h 10000"/>
              <a:gd name="connsiteX37" fmla="*/ 9820 w 10000"/>
              <a:gd name="connsiteY37" fmla="*/ 0 h 10000"/>
              <a:gd name="connsiteX38" fmla="*/ 9303 w 10000"/>
              <a:gd name="connsiteY38" fmla="*/ 9 h 10000"/>
              <a:gd name="connsiteX39" fmla="*/ 8809 w 10000"/>
              <a:gd name="connsiteY39" fmla="*/ 17 h 10000"/>
              <a:gd name="connsiteX40" fmla="*/ 8315 w 10000"/>
              <a:gd name="connsiteY40" fmla="*/ 43 h 10000"/>
              <a:gd name="connsiteX41" fmla="*/ 7843 w 10000"/>
              <a:gd name="connsiteY41" fmla="*/ 77 h 10000"/>
              <a:gd name="connsiteX42" fmla="*/ 7371 w 10000"/>
              <a:gd name="connsiteY42" fmla="*/ 120 h 10000"/>
              <a:gd name="connsiteX43" fmla="*/ 6899 w 10000"/>
              <a:gd name="connsiteY43" fmla="*/ 172 h 10000"/>
              <a:gd name="connsiteX44" fmla="*/ 6449 w 10000"/>
              <a:gd name="connsiteY44" fmla="*/ 223 h 10000"/>
              <a:gd name="connsiteX45" fmla="*/ 6000 w 10000"/>
              <a:gd name="connsiteY45" fmla="*/ 292 h 10000"/>
              <a:gd name="connsiteX46" fmla="*/ 5551 w 10000"/>
              <a:gd name="connsiteY46" fmla="*/ 369 h 10000"/>
              <a:gd name="connsiteX47" fmla="*/ 5146 w 10000"/>
              <a:gd name="connsiteY47" fmla="*/ 455 h 10000"/>
              <a:gd name="connsiteX48" fmla="*/ 4719 w 10000"/>
              <a:gd name="connsiteY48" fmla="*/ 541 h 10000"/>
              <a:gd name="connsiteX49" fmla="*/ 4337 w 10000"/>
              <a:gd name="connsiteY49" fmla="*/ 644 h 10000"/>
              <a:gd name="connsiteX50" fmla="*/ 3955 w 10000"/>
              <a:gd name="connsiteY50" fmla="*/ 747 h 10000"/>
              <a:gd name="connsiteX51" fmla="*/ 3573 w 10000"/>
              <a:gd name="connsiteY51" fmla="*/ 859 h 10000"/>
              <a:gd name="connsiteX52" fmla="*/ 3213 w 10000"/>
              <a:gd name="connsiteY52" fmla="*/ 970 h 10000"/>
              <a:gd name="connsiteX53" fmla="*/ 2876 w 10000"/>
              <a:gd name="connsiteY53" fmla="*/ 1099 h 10000"/>
              <a:gd name="connsiteX54" fmla="*/ 2562 w 10000"/>
              <a:gd name="connsiteY54" fmla="*/ 1228 h 10000"/>
              <a:gd name="connsiteX55" fmla="*/ 2247 w 10000"/>
              <a:gd name="connsiteY55" fmla="*/ 1365 h 10000"/>
              <a:gd name="connsiteX56" fmla="*/ 1955 w 10000"/>
              <a:gd name="connsiteY56" fmla="*/ 1503 h 10000"/>
              <a:gd name="connsiteX57" fmla="*/ 1685 w 10000"/>
              <a:gd name="connsiteY57" fmla="*/ 1649 h 10000"/>
              <a:gd name="connsiteX58" fmla="*/ 1416 w 10000"/>
              <a:gd name="connsiteY58" fmla="*/ 1803 h 10000"/>
              <a:gd name="connsiteX59" fmla="*/ 1191 w 10000"/>
              <a:gd name="connsiteY59" fmla="*/ 1958 h 10000"/>
              <a:gd name="connsiteX60" fmla="*/ 966 w 10000"/>
              <a:gd name="connsiteY60" fmla="*/ 2121 h 10000"/>
              <a:gd name="connsiteX61" fmla="*/ 787 w 10000"/>
              <a:gd name="connsiteY61" fmla="*/ 2293 h 10000"/>
              <a:gd name="connsiteX62" fmla="*/ 607 w 10000"/>
              <a:gd name="connsiteY62" fmla="*/ 2456 h 10000"/>
              <a:gd name="connsiteX63" fmla="*/ 449 w 10000"/>
              <a:gd name="connsiteY63" fmla="*/ 2636 h 10000"/>
              <a:gd name="connsiteX64" fmla="*/ 315 w 10000"/>
              <a:gd name="connsiteY64" fmla="*/ 2808 h 10000"/>
              <a:gd name="connsiteX65" fmla="*/ 202 w 10000"/>
              <a:gd name="connsiteY65" fmla="*/ 2988 h 10000"/>
              <a:gd name="connsiteX66" fmla="*/ 112 w 10000"/>
              <a:gd name="connsiteY66" fmla="*/ 3177 h 10000"/>
              <a:gd name="connsiteX67" fmla="*/ 67 w 10000"/>
              <a:gd name="connsiteY67" fmla="*/ 3366 h 10000"/>
              <a:gd name="connsiteX68" fmla="*/ 22 w 10000"/>
              <a:gd name="connsiteY68" fmla="*/ 3555 h 10000"/>
              <a:gd name="connsiteX69" fmla="*/ 0 w 10000"/>
              <a:gd name="connsiteY69" fmla="*/ 3744 h 10000"/>
              <a:gd name="connsiteX70" fmla="*/ 0 w 10000"/>
              <a:gd name="connsiteY70" fmla="*/ 3744 h 10000"/>
              <a:gd name="connsiteX71" fmla="*/ 22 w 10000"/>
              <a:gd name="connsiteY71" fmla="*/ 4019 h 10000"/>
              <a:gd name="connsiteX72" fmla="*/ 90 w 10000"/>
              <a:gd name="connsiteY72" fmla="*/ 4268 h 10000"/>
              <a:gd name="connsiteX73" fmla="*/ 180 w 10000"/>
              <a:gd name="connsiteY73" fmla="*/ 4517 h 10000"/>
              <a:gd name="connsiteX74" fmla="*/ 247 w 10000"/>
              <a:gd name="connsiteY74" fmla="*/ 4629 h 10000"/>
              <a:gd name="connsiteX75" fmla="*/ 337 w 10000"/>
              <a:gd name="connsiteY75" fmla="*/ 4749 h 10000"/>
              <a:gd name="connsiteX76" fmla="*/ 427 w 10000"/>
              <a:gd name="connsiteY76" fmla="*/ 4869 h 10000"/>
              <a:gd name="connsiteX77" fmla="*/ 562 w 10000"/>
              <a:gd name="connsiteY77" fmla="*/ 4989 h 10000"/>
              <a:gd name="connsiteX78" fmla="*/ 831 w 10000"/>
              <a:gd name="connsiteY78" fmla="*/ 5243 h 10000"/>
              <a:gd name="connsiteX79" fmla="*/ 1191 w 10000"/>
              <a:gd name="connsiteY79" fmla="*/ 5509 h 10000"/>
              <a:gd name="connsiteX80" fmla="*/ 1618 w 10000"/>
              <a:gd name="connsiteY80" fmla="*/ 5801 h 10000"/>
              <a:gd name="connsiteX81" fmla="*/ 2135 w 10000"/>
              <a:gd name="connsiteY81" fmla="*/ 6119 h 10000"/>
              <a:gd name="connsiteX82" fmla="*/ 2764 w 10000"/>
              <a:gd name="connsiteY82" fmla="*/ 6471 h 10000"/>
              <a:gd name="connsiteX83" fmla="*/ 3483 w 10000"/>
              <a:gd name="connsiteY83" fmla="*/ 6874 h 10000"/>
              <a:gd name="connsiteX84" fmla="*/ 4292 w 10000"/>
              <a:gd name="connsiteY84" fmla="*/ 7329 h 10000"/>
              <a:gd name="connsiteX85" fmla="*/ 6292 w 10000"/>
              <a:gd name="connsiteY85" fmla="*/ 8420 h 10000"/>
              <a:gd name="connsiteX86" fmla="*/ 8809 w 10000"/>
              <a:gd name="connsiteY86" fmla="*/ 9794 h 10000"/>
              <a:gd name="connsiteX87" fmla="*/ 8809 w 10000"/>
              <a:gd name="connsiteY87" fmla="*/ 9794 h 10000"/>
              <a:gd name="connsiteX88" fmla="*/ 8921 w 10000"/>
              <a:gd name="connsiteY88" fmla="*/ 9845 h 10000"/>
              <a:gd name="connsiteX89" fmla="*/ 9056 w 10000"/>
              <a:gd name="connsiteY89" fmla="*/ 9897 h 10000"/>
              <a:gd name="connsiteX90" fmla="*/ 9191 w 10000"/>
              <a:gd name="connsiteY90" fmla="*/ 9931 h 10000"/>
              <a:gd name="connsiteX91" fmla="*/ 9348 w 10000"/>
              <a:gd name="connsiteY91" fmla="*/ 9957 h 10000"/>
              <a:gd name="connsiteX92" fmla="*/ 9506 w 10000"/>
              <a:gd name="connsiteY92" fmla="*/ 9983 h 10000"/>
              <a:gd name="connsiteX93" fmla="*/ 9663 w 10000"/>
              <a:gd name="connsiteY93" fmla="*/ 9991 h 10000"/>
              <a:gd name="connsiteX94" fmla="*/ 9843 w 10000"/>
              <a:gd name="connsiteY94" fmla="*/ 10000 h 10000"/>
              <a:gd name="connsiteX0" fmla="*/ 9843 w 10000"/>
              <a:gd name="connsiteY0" fmla="*/ 10000 h 10000"/>
              <a:gd name="connsiteX1" fmla="*/ 8607 w 10000"/>
              <a:gd name="connsiteY1" fmla="*/ 5243 h 10000"/>
              <a:gd name="connsiteX2" fmla="*/ 7865 w 10000"/>
              <a:gd name="connsiteY2" fmla="*/ 5122 h 10000"/>
              <a:gd name="connsiteX3" fmla="*/ 7528 w 10000"/>
              <a:gd name="connsiteY3" fmla="*/ 5045 h 10000"/>
              <a:gd name="connsiteX4" fmla="*/ 7213 w 10000"/>
              <a:gd name="connsiteY4" fmla="*/ 4955 h 10000"/>
              <a:gd name="connsiteX5" fmla="*/ 6921 w 10000"/>
              <a:gd name="connsiteY5" fmla="*/ 4852 h 10000"/>
              <a:gd name="connsiteX6" fmla="*/ 6652 w 10000"/>
              <a:gd name="connsiteY6" fmla="*/ 4740 h 10000"/>
              <a:gd name="connsiteX7" fmla="*/ 6427 w 10000"/>
              <a:gd name="connsiteY7" fmla="*/ 4620 h 10000"/>
              <a:gd name="connsiteX8" fmla="*/ 6225 w 10000"/>
              <a:gd name="connsiteY8" fmla="*/ 4491 h 10000"/>
              <a:gd name="connsiteX9" fmla="*/ 6045 w 10000"/>
              <a:gd name="connsiteY9" fmla="*/ 4354 h 10000"/>
              <a:gd name="connsiteX10" fmla="*/ 5910 w 10000"/>
              <a:gd name="connsiteY10" fmla="*/ 4208 h 10000"/>
              <a:gd name="connsiteX11" fmla="*/ 5820 w 10000"/>
              <a:gd name="connsiteY11" fmla="*/ 4062 h 10000"/>
              <a:gd name="connsiteX12" fmla="*/ 5753 w 10000"/>
              <a:gd name="connsiteY12" fmla="*/ 3907 h 10000"/>
              <a:gd name="connsiteX13" fmla="*/ 5730 w 10000"/>
              <a:gd name="connsiteY13" fmla="*/ 3744 h 10000"/>
              <a:gd name="connsiteX14" fmla="*/ 5730 w 10000"/>
              <a:gd name="connsiteY14" fmla="*/ 3744 h 10000"/>
              <a:gd name="connsiteX15" fmla="*/ 5753 w 10000"/>
              <a:gd name="connsiteY15" fmla="*/ 3590 h 10000"/>
              <a:gd name="connsiteX16" fmla="*/ 5820 w 10000"/>
              <a:gd name="connsiteY16" fmla="*/ 3435 h 10000"/>
              <a:gd name="connsiteX17" fmla="*/ 5910 w 10000"/>
              <a:gd name="connsiteY17" fmla="*/ 3280 h 10000"/>
              <a:gd name="connsiteX18" fmla="*/ 6045 w 10000"/>
              <a:gd name="connsiteY18" fmla="*/ 3143 h 10000"/>
              <a:gd name="connsiteX19" fmla="*/ 6225 w 10000"/>
              <a:gd name="connsiteY19" fmla="*/ 3006 h 10000"/>
              <a:gd name="connsiteX20" fmla="*/ 6427 w 10000"/>
              <a:gd name="connsiteY20" fmla="*/ 2877 h 10000"/>
              <a:gd name="connsiteX21" fmla="*/ 6652 w 10000"/>
              <a:gd name="connsiteY21" fmla="*/ 2757 h 10000"/>
              <a:gd name="connsiteX22" fmla="*/ 6921 w 10000"/>
              <a:gd name="connsiteY22" fmla="*/ 2645 h 10000"/>
              <a:gd name="connsiteX23" fmla="*/ 7213 w 10000"/>
              <a:gd name="connsiteY23" fmla="*/ 2542 h 10000"/>
              <a:gd name="connsiteX24" fmla="*/ 7528 w 10000"/>
              <a:gd name="connsiteY24" fmla="*/ 2456 h 10000"/>
              <a:gd name="connsiteX25" fmla="*/ 7865 w 10000"/>
              <a:gd name="connsiteY25" fmla="*/ 2370 h 10000"/>
              <a:gd name="connsiteX26" fmla="*/ 8225 w 10000"/>
              <a:gd name="connsiteY26" fmla="*/ 2310 h 10000"/>
              <a:gd name="connsiteX27" fmla="*/ 8607 w 10000"/>
              <a:gd name="connsiteY27" fmla="*/ 2258 h 10000"/>
              <a:gd name="connsiteX28" fmla="*/ 8989 w 10000"/>
              <a:gd name="connsiteY28" fmla="*/ 2216 h 10000"/>
              <a:gd name="connsiteX29" fmla="*/ 9393 w 10000"/>
              <a:gd name="connsiteY29" fmla="*/ 2190 h 10000"/>
              <a:gd name="connsiteX30" fmla="*/ 9820 w 10000"/>
              <a:gd name="connsiteY30" fmla="*/ 2190 h 10000"/>
              <a:gd name="connsiteX31" fmla="*/ 9820 w 10000"/>
              <a:gd name="connsiteY31" fmla="*/ 2190 h 10000"/>
              <a:gd name="connsiteX32" fmla="*/ 10000 w 10000"/>
              <a:gd name="connsiteY32" fmla="*/ 2190 h 10000"/>
              <a:gd name="connsiteX33" fmla="*/ 10000 w 10000"/>
              <a:gd name="connsiteY33" fmla="*/ 0 h 10000"/>
              <a:gd name="connsiteX34" fmla="*/ 10000 w 10000"/>
              <a:gd name="connsiteY34" fmla="*/ 0 h 10000"/>
              <a:gd name="connsiteX35" fmla="*/ 9820 w 10000"/>
              <a:gd name="connsiteY35" fmla="*/ 0 h 10000"/>
              <a:gd name="connsiteX36" fmla="*/ 9820 w 10000"/>
              <a:gd name="connsiteY36" fmla="*/ 0 h 10000"/>
              <a:gd name="connsiteX37" fmla="*/ 9303 w 10000"/>
              <a:gd name="connsiteY37" fmla="*/ 9 h 10000"/>
              <a:gd name="connsiteX38" fmla="*/ 8809 w 10000"/>
              <a:gd name="connsiteY38" fmla="*/ 17 h 10000"/>
              <a:gd name="connsiteX39" fmla="*/ 8315 w 10000"/>
              <a:gd name="connsiteY39" fmla="*/ 43 h 10000"/>
              <a:gd name="connsiteX40" fmla="*/ 7843 w 10000"/>
              <a:gd name="connsiteY40" fmla="*/ 77 h 10000"/>
              <a:gd name="connsiteX41" fmla="*/ 7371 w 10000"/>
              <a:gd name="connsiteY41" fmla="*/ 120 h 10000"/>
              <a:gd name="connsiteX42" fmla="*/ 6899 w 10000"/>
              <a:gd name="connsiteY42" fmla="*/ 172 h 10000"/>
              <a:gd name="connsiteX43" fmla="*/ 6449 w 10000"/>
              <a:gd name="connsiteY43" fmla="*/ 223 h 10000"/>
              <a:gd name="connsiteX44" fmla="*/ 6000 w 10000"/>
              <a:gd name="connsiteY44" fmla="*/ 292 h 10000"/>
              <a:gd name="connsiteX45" fmla="*/ 5551 w 10000"/>
              <a:gd name="connsiteY45" fmla="*/ 369 h 10000"/>
              <a:gd name="connsiteX46" fmla="*/ 5146 w 10000"/>
              <a:gd name="connsiteY46" fmla="*/ 455 h 10000"/>
              <a:gd name="connsiteX47" fmla="*/ 4719 w 10000"/>
              <a:gd name="connsiteY47" fmla="*/ 541 h 10000"/>
              <a:gd name="connsiteX48" fmla="*/ 4337 w 10000"/>
              <a:gd name="connsiteY48" fmla="*/ 644 h 10000"/>
              <a:gd name="connsiteX49" fmla="*/ 3955 w 10000"/>
              <a:gd name="connsiteY49" fmla="*/ 747 h 10000"/>
              <a:gd name="connsiteX50" fmla="*/ 3573 w 10000"/>
              <a:gd name="connsiteY50" fmla="*/ 859 h 10000"/>
              <a:gd name="connsiteX51" fmla="*/ 3213 w 10000"/>
              <a:gd name="connsiteY51" fmla="*/ 970 h 10000"/>
              <a:gd name="connsiteX52" fmla="*/ 2876 w 10000"/>
              <a:gd name="connsiteY52" fmla="*/ 1099 h 10000"/>
              <a:gd name="connsiteX53" fmla="*/ 2562 w 10000"/>
              <a:gd name="connsiteY53" fmla="*/ 1228 h 10000"/>
              <a:gd name="connsiteX54" fmla="*/ 2247 w 10000"/>
              <a:gd name="connsiteY54" fmla="*/ 1365 h 10000"/>
              <a:gd name="connsiteX55" fmla="*/ 1955 w 10000"/>
              <a:gd name="connsiteY55" fmla="*/ 1503 h 10000"/>
              <a:gd name="connsiteX56" fmla="*/ 1685 w 10000"/>
              <a:gd name="connsiteY56" fmla="*/ 1649 h 10000"/>
              <a:gd name="connsiteX57" fmla="*/ 1416 w 10000"/>
              <a:gd name="connsiteY57" fmla="*/ 1803 h 10000"/>
              <a:gd name="connsiteX58" fmla="*/ 1191 w 10000"/>
              <a:gd name="connsiteY58" fmla="*/ 1958 h 10000"/>
              <a:gd name="connsiteX59" fmla="*/ 966 w 10000"/>
              <a:gd name="connsiteY59" fmla="*/ 2121 h 10000"/>
              <a:gd name="connsiteX60" fmla="*/ 787 w 10000"/>
              <a:gd name="connsiteY60" fmla="*/ 2293 h 10000"/>
              <a:gd name="connsiteX61" fmla="*/ 607 w 10000"/>
              <a:gd name="connsiteY61" fmla="*/ 2456 h 10000"/>
              <a:gd name="connsiteX62" fmla="*/ 449 w 10000"/>
              <a:gd name="connsiteY62" fmla="*/ 2636 h 10000"/>
              <a:gd name="connsiteX63" fmla="*/ 315 w 10000"/>
              <a:gd name="connsiteY63" fmla="*/ 2808 h 10000"/>
              <a:gd name="connsiteX64" fmla="*/ 202 w 10000"/>
              <a:gd name="connsiteY64" fmla="*/ 2988 h 10000"/>
              <a:gd name="connsiteX65" fmla="*/ 112 w 10000"/>
              <a:gd name="connsiteY65" fmla="*/ 3177 h 10000"/>
              <a:gd name="connsiteX66" fmla="*/ 67 w 10000"/>
              <a:gd name="connsiteY66" fmla="*/ 3366 h 10000"/>
              <a:gd name="connsiteX67" fmla="*/ 22 w 10000"/>
              <a:gd name="connsiteY67" fmla="*/ 3555 h 10000"/>
              <a:gd name="connsiteX68" fmla="*/ 0 w 10000"/>
              <a:gd name="connsiteY68" fmla="*/ 3744 h 10000"/>
              <a:gd name="connsiteX69" fmla="*/ 0 w 10000"/>
              <a:gd name="connsiteY69" fmla="*/ 3744 h 10000"/>
              <a:gd name="connsiteX70" fmla="*/ 22 w 10000"/>
              <a:gd name="connsiteY70" fmla="*/ 4019 h 10000"/>
              <a:gd name="connsiteX71" fmla="*/ 90 w 10000"/>
              <a:gd name="connsiteY71" fmla="*/ 4268 h 10000"/>
              <a:gd name="connsiteX72" fmla="*/ 180 w 10000"/>
              <a:gd name="connsiteY72" fmla="*/ 4517 h 10000"/>
              <a:gd name="connsiteX73" fmla="*/ 247 w 10000"/>
              <a:gd name="connsiteY73" fmla="*/ 4629 h 10000"/>
              <a:gd name="connsiteX74" fmla="*/ 337 w 10000"/>
              <a:gd name="connsiteY74" fmla="*/ 4749 h 10000"/>
              <a:gd name="connsiteX75" fmla="*/ 427 w 10000"/>
              <a:gd name="connsiteY75" fmla="*/ 4869 h 10000"/>
              <a:gd name="connsiteX76" fmla="*/ 562 w 10000"/>
              <a:gd name="connsiteY76" fmla="*/ 4989 h 10000"/>
              <a:gd name="connsiteX77" fmla="*/ 831 w 10000"/>
              <a:gd name="connsiteY77" fmla="*/ 5243 h 10000"/>
              <a:gd name="connsiteX78" fmla="*/ 1191 w 10000"/>
              <a:gd name="connsiteY78" fmla="*/ 5509 h 10000"/>
              <a:gd name="connsiteX79" fmla="*/ 1618 w 10000"/>
              <a:gd name="connsiteY79" fmla="*/ 5801 h 10000"/>
              <a:gd name="connsiteX80" fmla="*/ 2135 w 10000"/>
              <a:gd name="connsiteY80" fmla="*/ 6119 h 10000"/>
              <a:gd name="connsiteX81" fmla="*/ 2764 w 10000"/>
              <a:gd name="connsiteY81" fmla="*/ 6471 h 10000"/>
              <a:gd name="connsiteX82" fmla="*/ 3483 w 10000"/>
              <a:gd name="connsiteY82" fmla="*/ 6874 h 10000"/>
              <a:gd name="connsiteX83" fmla="*/ 4292 w 10000"/>
              <a:gd name="connsiteY83" fmla="*/ 7329 h 10000"/>
              <a:gd name="connsiteX84" fmla="*/ 6292 w 10000"/>
              <a:gd name="connsiteY84" fmla="*/ 8420 h 10000"/>
              <a:gd name="connsiteX85" fmla="*/ 8809 w 10000"/>
              <a:gd name="connsiteY85" fmla="*/ 9794 h 10000"/>
              <a:gd name="connsiteX86" fmla="*/ 8809 w 10000"/>
              <a:gd name="connsiteY86" fmla="*/ 9794 h 10000"/>
              <a:gd name="connsiteX87" fmla="*/ 8921 w 10000"/>
              <a:gd name="connsiteY87" fmla="*/ 9845 h 10000"/>
              <a:gd name="connsiteX88" fmla="*/ 9056 w 10000"/>
              <a:gd name="connsiteY88" fmla="*/ 9897 h 10000"/>
              <a:gd name="connsiteX89" fmla="*/ 9191 w 10000"/>
              <a:gd name="connsiteY89" fmla="*/ 9931 h 10000"/>
              <a:gd name="connsiteX90" fmla="*/ 9348 w 10000"/>
              <a:gd name="connsiteY90" fmla="*/ 9957 h 10000"/>
              <a:gd name="connsiteX91" fmla="*/ 9506 w 10000"/>
              <a:gd name="connsiteY91" fmla="*/ 9983 h 10000"/>
              <a:gd name="connsiteX92" fmla="*/ 9663 w 10000"/>
              <a:gd name="connsiteY92" fmla="*/ 9991 h 10000"/>
              <a:gd name="connsiteX93" fmla="*/ 9843 w 10000"/>
              <a:gd name="connsiteY93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528 w 10000"/>
              <a:gd name="connsiteY2" fmla="*/ 5045 h 10000"/>
              <a:gd name="connsiteX3" fmla="*/ 7213 w 10000"/>
              <a:gd name="connsiteY3" fmla="*/ 4955 h 10000"/>
              <a:gd name="connsiteX4" fmla="*/ 6921 w 10000"/>
              <a:gd name="connsiteY4" fmla="*/ 4852 h 10000"/>
              <a:gd name="connsiteX5" fmla="*/ 6652 w 10000"/>
              <a:gd name="connsiteY5" fmla="*/ 4740 h 10000"/>
              <a:gd name="connsiteX6" fmla="*/ 6427 w 10000"/>
              <a:gd name="connsiteY6" fmla="*/ 4620 h 10000"/>
              <a:gd name="connsiteX7" fmla="*/ 6225 w 10000"/>
              <a:gd name="connsiteY7" fmla="*/ 4491 h 10000"/>
              <a:gd name="connsiteX8" fmla="*/ 6045 w 10000"/>
              <a:gd name="connsiteY8" fmla="*/ 4354 h 10000"/>
              <a:gd name="connsiteX9" fmla="*/ 5910 w 10000"/>
              <a:gd name="connsiteY9" fmla="*/ 4208 h 10000"/>
              <a:gd name="connsiteX10" fmla="*/ 5820 w 10000"/>
              <a:gd name="connsiteY10" fmla="*/ 4062 h 10000"/>
              <a:gd name="connsiteX11" fmla="*/ 5753 w 10000"/>
              <a:gd name="connsiteY11" fmla="*/ 3907 h 10000"/>
              <a:gd name="connsiteX12" fmla="*/ 5730 w 10000"/>
              <a:gd name="connsiteY12" fmla="*/ 3744 h 10000"/>
              <a:gd name="connsiteX13" fmla="*/ 5730 w 10000"/>
              <a:gd name="connsiteY13" fmla="*/ 3744 h 10000"/>
              <a:gd name="connsiteX14" fmla="*/ 5753 w 10000"/>
              <a:gd name="connsiteY14" fmla="*/ 3590 h 10000"/>
              <a:gd name="connsiteX15" fmla="*/ 5820 w 10000"/>
              <a:gd name="connsiteY15" fmla="*/ 3435 h 10000"/>
              <a:gd name="connsiteX16" fmla="*/ 5910 w 10000"/>
              <a:gd name="connsiteY16" fmla="*/ 3280 h 10000"/>
              <a:gd name="connsiteX17" fmla="*/ 6045 w 10000"/>
              <a:gd name="connsiteY17" fmla="*/ 3143 h 10000"/>
              <a:gd name="connsiteX18" fmla="*/ 6225 w 10000"/>
              <a:gd name="connsiteY18" fmla="*/ 3006 h 10000"/>
              <a:gd name="connsiteX19" fmla="*/ 6427 w 10000"/>
              <a:gd name="connsiteY19" fmla="*/ 2877 h 10000"/>
              <a:gd name="connsiteX20" fmla="*/ 6652 w 10000"/>
              <a:gd name="connsiteY20" fmla="*/ 2757 h 10000"/>
              <a:gd name="connsiteX21" fmla="*/ 6921 w 10000"/>
              <a:gd name="connsiteY21" fmla="*/ 2645 h 10000"/>
              <a:gd name="connsiteX22" fmla="*/ 7213 w 10000"/>
              <a:gd name="connsiteY22" fmla="*/ 2542 h 10000"/>
              <a:gd name="connsiteX23" fmla="*/ 7528 w 10000"/>
              <a:gd name="connsiteY23" fmla="*/ 2456 h 10000"/>
              <a:gd name="connsiteX24" fmla="*/ 7865 w 10000"/>
              <a:gd name="connsiteY24" fmla="*/ 2370 h 10000"/>
              <a:gd name="connsiteX25" fmla="*/ 8225 w 10000"/>
              <a:gd name="connsiteY25" fmla="*/ 2310 h 10000"/>
              <a:gd name="connsiteX26" fmla="*/ 8607 w 10000"/>
              <a:gd name="connsiteY26" fmla="*/ 2258 h 10000"/>
              <a:gd name="connsiteX27" fmla="*/ 8989 w 10000"/>
              <a:gd name="connsiteY27" fmla="*/ 2216 h 10000"/>
              <a:gd name="connsiteX28" fmla="*/ 9393 w 10000"/>
              <a:gd name="connsiteY28" fmla="*/ 2190 h 10000"/>
              <a:gd name="connsiteX29" fmla="*/ 9820 w 10000"/>
              <a:gd name="connsiteY29" fmla="*/ 2190 h 10000"/>
              <a:gd name="connsiteX30" fmla="*/ 9820 w 10000"/>
              <a:gd name="connsiteY30" fmla="*/ 2190 h 10000"/>
              <a:gd name="connsiteX31" fmla="*/ 10000 w 10000"/>
              <a:gd name="connsiteY31" fmla="*/ 2190 h 10000"/>
              <a:gd name="connsiteX32" fmla="*/ 10000 w 10000"/>
              <a:gd name="connsiteY32" fmla="*/ 0 h 10000"/>
              <a:gd name="connsiteX33" fmla="*/ 10000 w 10000"/>
              <a:gd name="connsiteY33" fmla="*/ 0 h 10000"/>
              <a:gd name="connsiteX34" fmla="*/ 9820 w 10000"/>
              <a:gd name="connsiteY34" fmla="*/ 0 h 10000"/>
              <a:gd name="connsiteX35" fmla="*/ 9820 w 10000"/>
              <a:gd name="connsiteY35" fmla="*/ 0 h 10000"/>
              <a:gd name="connsiteX36" fmla="*/ 9303 w 10000"/>
              <a:gd name="connsiteY36" fmla="*/ 9 h 10000"/>
              <a:gd name="connsiteX37" fmla="*/ 8809 w 10000"/>
              <a:gd name="connsiteY37" fmla="*/ 17 h 10000"/>
              <a:gd name="connsiteX38" fmla="*/ 8315 w 10000"/>
              <a:gd name="connsiteY38" fmla="*/ 43 h 10000"/>
              <a:gd name="connsiteX39" fmla="*/ 7843 w 10000"/>
              <a:gd name="connsiteY39" fmla="*/ 77 h 10000"/>
              <a:gd name="connsiteX40" fmla="*/ 7371 w 10000"/>
              <a:gd name="connsiteY40" fmla="*/ 120 h 10000"/>
              <a:gd name="connsiteX41" fmla="*/ 6899 w 10000"/>
              <a:gd name="connsiteY41" fmla="*/ 172 h 10000"/>
              <a:gd name="connsiteX42" fmla="*/ 6449 w 10000"/>
              <a:gd name="connsiteY42" fmla="*/ 223 h 10000"/>
              <a:gd name="connsiteX43" fmla="*/ 6000 w 10000"/>
              <a:gd name="connsiteY43" fmla="*/ 292 h 10000"/>
              <a:gd name="connsiteX44" fmla="*/ 5551 w 10000"/>
              <a:gd name="connsiteY44" fmla="*/ 369 h 10000"/>
              <a:gd name="connsiteX45" fmla="*/ 5146 w 10000"/>
              <a:gd name="connsiteY45" fmla="*/ 455 h 10000"/>
              <a:gd name="connsiteX46" fmla="*/ 4719 w 10000"/>
              <a:gd name="connsiteY46" fmla="*/ 541 h 10000"/>
              <a:gd name="connsiteX47" fmla="*/ 4337 w 10000"/>
              <a:gd name="connsiteY47" fmla="*/ 644 h 10000"/>
              <a:gd name="connsiteX48" fmla="*/ 3955 w 10000"/>
              <a:gd name="connsiteY48" fmla="*/ 747 h 10000"/>
              <a:gd name="connsiteX49" fmla="*/ 3573 w 10000"/>
              <a:gd name="connsiteY49" fmla="*/ 859 h 10000"/>
              <a:gd name="connsiteX50" fmla="*/ 3213 w 10000"/>
              <a:gd name="connsiteY50" fmla="*/ 970 h 10000"/>
              <a:gd name="connsiteX51" fmla="*/ 2876 w 10000"/>
              <a:gd name="connsiteY51" fmla="*/ 1099 h 10000"/>
              <a:gd name="connsiteX52" fmla="*/ 2562 w 10000"/>
              <a:gd name="connsiteY52" fmla="*/ 1228 h 10000"/>
              <a:gd name="connsiteX53" fmla="*/ 2247 w 10000"/>
              <a:gd name="connsiteY53" fmla="*/ 1365 h 10000"/>
              <a:gd name="connsiteX54" fmla="*/ 1955 w 10000"/>
              <a:gd name="connsiteY54" fmla="*/ 1503 h 10000"/>
              <a:gd name="connsiteX55" fmla="*/ 1685 w 10000"/>
              <a:gd name="connsiteY55" fmla="*/ 1649 h 10000"/>
              <a:gd name="connsiteX56" fmla="*/ 1416 w 10000"/>
              <a:gd name="connsiteY56" fmla="*/ 1803 h 10000"/>
              <a:gd name="connsiteX57" fmla="*/ 1191 w 10000"/>
              <a:gd name="connsiteY57" fmla="*/ 1958 h 10000"/>
              <a:gd name="connsiteX58" fmla="*/ 966 w 10000"/>
              <a:gd name="connsiteY58" fmla="*/ 2121 h 10000"/>
              <a:gd name="connsiteX59" fmla="*/ 787 w 10000"/>
              <a:gd name="connsiteY59" fmla="*/ 2293 h 10000"/>
              <a:gd name="connsiteX60" fmla="*/ 607 w 10000"/>
              <a:gd name="connsiteY60" fmla="*/ 2456 h 10000"/>
              <a:gd name="connsiteX61" fmla="*/ 449 w 10000"/>
              <a:gd name="connsiteY61" fmla="*/ 2636 h 10000"/>
              <a:gd name="connsiteX62" fmla="*/ 315 w 10000"/>
              <a:gd name="connsiteY62" fmla="*/ 2808 h 10000"/>
              <a:gd name="connsiteX63" fmla="*/ 202 w 10000"/>
              <a:gd name="connsiteY63" fmla="*/ 2988 h 10000"/>
              <a:gd name="connsiteX64" fmla="*/ 112 w 10000"/>
              <a:gd name="connsiteY64" fmla="*/ 3177 h 10000"/>
              <a:gd name="connsiteX65" fmla="*/ 67 w 10000"/>
              <a:gd name="connsiteY65" fmla="*/ 3366 h 10000"/>
              <a:gd name="connsiteX66" fmla="*/ 22 w 10000"/>
              <a:gd name="connsiteY66" fmla="*/ 3555 h 10000"/>
              <a:gd name="connsiteX67" fmla="*/ 0 w 10000"/>
              <a:gd name="connsiteY67" fmla="*/ 3744 h 10000"/>
              <a:gd name="connsiteX68" fmla="*/ 0 w 10000"/>
              <a:gd name="connsiteY68" fmla="*/ 3744 h 10000"/>
              <a:gd name="connsiteX69" fmla="*/ 22 w 10000"/>
              <a:gd name="connsiteY69" fmla="*/ 4019 h 10000"/>
              <a:gd name="connsiteX70" fmla="*/ 90 w 10000"/>
              <a:gd name="connsiteY70" fmla="*/ 4268 h 10000"/>
              <a:gd name="connsiteX71" fmla="*/ 180 w 10000"/>
              <a:gd name="connsiteY71" fmla="*/ 4517 h 10000"/>
              <a:gd name="connsiteX72" fmla="*/ 247 w 10000"/>
              <a:gd name="connsiteY72" fmla="*/ 4629 h 10000"/>
              <a:gd name="connsiteX73" fmla="*/ 337 w 10000"/>
              <a:gd name="connsiteY73" fmla="*/ 4749 h 10000"/>
              <a:gd name="connsiteX74" fmla="*/ 427 w 10000"/>
              <a:gd name="connsiteY74" fmla="*/ 4869 h 10000"/>
              <a:gd name="connsiteX75" fmla="*/ 562 w 10000"/>
              <a:gd name="connsiteY75" fmla="*/ 4989 h 10000"/>
              <a:gd name="connsiteX76" fmla="*/ 831 w 10000"/>
              <a:gd name="connsiteY76" fmla="*/ 5243 h 10000"/>
              <a:gd name="connsiteX77" fmla="*/ 1191 w 10000"/>
              <a:gd name="connsiteY77" fmla="*/ 5509 h 10000"/>
              <a:gd name="connsiteX78" fmla="*/ 1618 w 10000"/>
              <a:gd name="connsiteY78" fmla="*/ 5801 h 10000"/>
              <a:gd name="connsiteX79" fmla="*/ 2135 w 10000"/>
              <a:gd name="connsiteY79" fmla="*/ 6119 h 10000"/>
              <a:gd name="connsiteX80" fmla="*/ 2764 w 10000"/>
              <a:gd name="connsiteY80" fmla="*/ 6471 h 10000"/>
              <a:gd name="connsiteX81" fmla="*/ 3483 w 10000"/>
              <a:gd name="connsiteY81" fmla="*/ 6874 h 10000"/>
              <a:gd name="connsiteX82" fmla="*/ 4292 w 10000"/>
              <a:gd name="connsiteY82" fmla="*/ 7329 h 10000"/>
              <a:gd name="connsiteX83" fmla="*/ 6292 w 10000"/>
              <a:gd name="connsiteY83" fmla="*/ 8420 h 10000"/>
              <a:gd name="connsiteX84" fmla="*/ 8809 w 10000"/>
              <a:gd name="connsiteY84" fmla="*/ 9794 h 10000"/>
              <a:gd name="connsiteX85" fmla="*/ 8809 w 10000"/>
              <a:gd name="connsiteY85" fmla="*/ 9794 h 10000"/>
              <a:gd name="connsiteX86" fmla="*/ 8921 w 10000"/>
              <a:gd name="connsiteY86" fmla="*/ 9845 h 10000"/>
              <a:gd name="connsiteX87" fmla="*/ 9056 w 10000"/>
              <a:gd name="connsiteY87" fmla="*/ 9897 h 10000"/>
              <a:gd name="connsiteX88" fmla="*/ 9191 w 10000"/>
              <a:gd name="connsiteY88" fmla="*/ 9931 h 10000"/>
              <a:gd name="connsiteX89" fmla="*/ 9348 w 10000"/>
              <a:gd name="connsiteY89" fmla="*/ 9957 h 10000"/>
              <a:gd name="connsiteX90" fmla="*/ 9506 w 10000"/>
              <a:gd name="connsiteY90" fmla="*/ 9983 h 10000"/>
              <a:gd name="connsiteX91" fmla="*/ 9663 w 10000"/>
              <a:gd name="connsiteY91" fmla="*/ 9991 h 10000"/>
              <a:gd name="connsiteX92" fmla="*/ 9843 w 10000"/>
              <a:gd name="connsiteY92" fmla="*/ 10000 h 10000"/>
              <a:gd name="connsiteX0" fmla="*/ 9843 w 10000"/>
              <a:gd name="connsiteY0" fmla="*/ 10000 h 10000"/>
              <a:gd name="connsiteX1" fmla="*/ 7865 w 10000"/>
              <a:gd name="connsiteY1" fmla="*/ 5122 h 10000"/>
              <a:gd name="connsiteX2" fmla="*/ 7213 w 10000"/>
              <a:gd name="connsiteY2" fmla="*/ 4955 h 10000"/>
              <a:gd name="connsiteX3" fmla="*/ 6921 w 10000"/>
              <a:gd name="connsiteY3" fmla="*/ 4852 h 10000"/>
              <a:gd name="connsiteX4" fmla="*/ 6652 w 10000"/>
              <a:gd name="connsiteY4" fmla="*/ 4740 h 10000"/>
              <a:gd name="connsiteX5" fmla="*/ 6427 w 10000"/>
              <a:gd name="connsiteY5" fmla="*/ 4620 h 10000"/>
              <a:gd name="connsiteX6" fmla="*/ 6225 w 10000"/>
              <a:gd name="connsiteY6" fmla="*/ 4491 h 10000"/>
              <a:gd name="connsiteX7" fmla="*/ 6045 w 10000"/>
              <a:gd name="connsiteY7" fmla="*/ 4354 h 10000"/>
              <a:gd name="connsiteX8" fmla="*/ 5910 w 10000"/>
              <a:gd name="connsiteY8" fmla="*/ 4208 h 10000"/>
              <a:gd name="connsiteX9" fmla="*/ 5820 w 10000"/>
              <a:gd name="connsiteY9" fmla="*/ 4062 h 10000"/>
              <a:gd name="connsiteX10" fmla="*/ 5753 w 10000"/>
              <a:gd name="connsiteY10" fmla="*/ 3907 h 10000"/>
              <a:gd name="connsiteX11" fmla="*/ 5730 w 10000"/>
              <a:gd name="connsiteY11" fmla="*/ 3744 h 10000"/>
              <a:gd name="connsiteX12" fmla="*/ 5730 w 10000"/>
              <a:gd name="connsiteY12" fmla="*/ 3744 h 10000"/>
              <a:gd name="connsiteX13" fmla="*/ 5753 w 10000"/>
              <a:gd name="connsiteY13" fmla="*/ 3590 h 10000"/>
              <a:gd name="connsiteX14" fmla="*/ 5820 w 10000"/>
              <a:gd name="connsiteY14" fmla="*/ 3435 h 10000"/>
              <a:gd name="connsiteX15" fmla="*/ 5910 w 10000"/>
              <a:gd name="connsiteY15" fmla="*/ 3280 h 10000"/>
              <a:gd name="connsiteX16" fmla="*/ 6045 w 10000"/>
              <a:gd name="connsiteY16" fmla="*/ 3143 h 10000"/>
              <a:gd name="connsiteX17" fmla="*/ 6225 w 10000"/>
              <a:gd name="connsiteY17" fmla="*/ 3006 h 10000"/>
              <a:gd name="connsiteX18" fmla="*/ 6427 w 10000"/>
              <a:gd name="connsiteY18" fmla="*/ 2877 h 10000"/>
              <a:gd name="connsiteX19" fmla="*/ 6652 w 10000"/>
              <a:gd name="connsiteY19" fmla="*/ 2757 h 10000"/>
              <a:gd name="connsiteX20" fmla="*/ 6921 w 10000"/>
              <a:gd name="connsiteY20" fmla="*/ 2645 h 10000"/>
              <a:gd name="connsiteX21" fmla="*/ 7213 w 10000"/>
              <a:gd name="connsiteY21" fmla="*/ 2542 h 10000"/>
              <a:gd name="connsiteX22" fmla="*/ 7528 w 10000"/>
              <a:gd name="connsiteY22" fmla="*/ 2456 h 10000"/>
              <a:gd name="connsiteX23" fmla="*/ 7865 w 10000"/>
              <a:gd name="connsiteY23" fmla="*/ 2370 h 10000"/>
              <a:gd name="connsiteX24" fmla="*/ 8225 w 10000"/>
              <a:gd name="connsiteY24" fmla="*/ 2310 h 10000"/>
              <a:gd name="connsiteX25" fmla="*/ 8607 w 10000"/>
              <a:gd name="connsiteY25" fmla="*/ 2258 h 10000"/>
              <a:gd name="connsiteX26" fmla="*/ 8989 w 10000"/>
              <a:gd name="connsiteY26" fmla="*/ 2216 h 10000"/>
              <a:gd name="connsiteX27" fmla="*/ 9393 w 10000"/>
              <a:gd name="connsiteY27" fmla="*/ 2190 h 10000"/>
              <a:gd name="connsiteX28" fmla="*/ 9820 w 10000"/>
              <a:gd name="connsiteY28" fmla="*/ 2190 h 10000"/>
              <a:gd name="connsiteX29" fmla="*/ 9820 w 10000"/>
              <a:gd name="connsiteY29" fmla="*/ 2190 h 10000"/>
              <a:gd name="connsiteX30" fmla="*/ 10000 w 10000"/>
              <a:gd name="connsiteY30" fmla="*/ 2190 h 10000"/>
              <a:gd name="connsiteX31" fmla="*/ 10000 w 10000"/>
              <a:gd name="connsiteY31" fmla="*/ 0 h 10000"/>
              <a:gd name="connsiteX32" fmla="*/ 10000 w 10000"/>
              <a:gd name="connsiteY32" fmla="*/ 0 h 10000"/>
              <a:gd name="connsiteX33" fmla="*/ 9820 w 10000"/>
              <a:gd name="connsiteY33" fmla="*/ 0 h 10000"/>
              <a:gd name="connsiteX34" fmla="*/ 9820 w 10000"/>
              <a:gd name="connsiteY34" fmla="*/ 0 h 10000"/>
              <a:gd name="connsiteX35" fmla="*/ 9303 w 10000"/>
              <a:gd name="connsiteY35" fmla="*/ 9 h 10000"/>
              <a:gd name="connsiteX36" fmla="*/ 8809 w 10000"/>
              <a:gd name="connsiteY36" fmla="*/ 17 h 10000"/>
              <a:gd name="connsiteX37" fmla="*/ 8315 w 10000"/>
              <a:gd name="connsiteY37" fmla="*/ 43 h 10000"/>
              <a:gd name="connsiteX38" fmla="*/ 7843 w 10000"/>
              <a:gd name="connsiteY38" fmla="*/ 77 h 10000"/>
              <a:gd name="connsiteX39" fmla="*/ 7371 w 10000"/>
              <a:gd name="connsiteY39" fmla="*/ 120 h 10000"/>
              <a:gd name="connsiteX40" fmla="*/ 6899 w 10000"/>
              <a:gd name="connsiteY40" fmla="*/ 172 h 10000"/>
              <a:gd name="connsiteX41" fmla="*/ 6449 w 10000"/>
              <a:gd name="connsiteY41" fmla="*/ 223 h 10000"/>
              <a:gd name="connsiteX42" fmla="*/ 6000 w 10000"/>
              <a:gd name="connsiteY42" fmla="*/ 292 h 10000"/>
              <a:gd name="connsiteX43" fmla="*/ 5551 w 10000"/>
              <a:gd name="connsiteY43" fmla="*/ 369 h 10000"/>
              <a:gd name="connsiteX44" fmla="*/ 5146 w 10000"/>
              <a:gd name="connsiteY44" fmla="*/ 455 h 10000"/>
              <a:gd name="connsiteX45" fmla="*/ 4719 w 10000"/>
              <a:gd name="connsiteY45" fmla="*/ 541 h 10000"/>
              <a:gd name="connsiteX46" fmla="*/ 4337 w 10000"/>
              <a:gd name="connsiteY46" fmla="*/ 644 h 10000"/>
              <a:gd name="connsiteX47" fmla="*/ 3955 w 10000"/>
              <a:gd name="connsiteY47" fmla="*/ 747 h 10000"/>
              <a:gd name="connsiteX48" fmla="*/ 3573 w 10000"/>
              <a:gd name="connsiteY48" fmla="*/ 859 h 10000"/>
              <a:gd name="connsiteX49" fmla="*/ 3213 w 10000"/>
              <a:gd name="connsiteY49" fmla="*/ 970 h 10000"/>
              <a:gd name="connsiteX50" fmla="*/ 2876 w 10000"/>
              <a:gd name="connsiteY50" fmla="*/ 1099 h 10000"/>
              <a:gd name="connsiteX51" fmla="*/ 2562 w 10000"/>
              <a:gd name="connsiteY51" fmla="*/ 1228 h 10000"/>
              <a:gd name="connsiteX52" fmla="*/ 2247 w 10000"/>
              <a:gd name="connsiteY52" fmla="*/ 1365 h 10000"/>
              <a:gd name="connsiteX53" fmla="*/ 1955 w 10000"/>
              <a:gd name="connsiteY53" fmla="*/ 1503 h 10000"/>
              <a:gd name="connsiteX54" fmla="*/ 1685 w 10000"/>
              <a:gd name="connsiteY54" fmla="*/ 1649 h 10000"/>
              <a:gd name="connsiteX55" fmla="*/ 1416 w 10000"/>
              <a:gd name="connsiteY55" fmla="*/ 1803 h 10000"/>
              <a:gd name="connsiteX56" fmla="*/ 1191 w 10000"/>
              <a:gd name="connsiteY56" fmla="*/ 1958 h 10000"/>
              <a:gd name="connsiteX57" fmla="*/ 966 w 10000"/>
              <a:gd name="connsiteY57" fmla="*/ 2121 h 10000"/>
              <a:gd name="connsiteX58" fmla="*/ 787 w 10000"/>
              <a:gd name="connsiteY58" fmla="*/ 2293 h 10000"/>
              <a:gd name="connsiteX59" fmla="*/ 607 w 10000"/>
              <a:gd name="connsiteY59" fmla="*/ 2456 h 10000"/>
              <a:gd name="connsiteX60" fmla="*/ 449 w 10000"/>
              <a:gd name="connsiteY60" fmla="*/ 2636 h 10000"/>
              <a:gd name="connsiteX61" fmla="*/ 315 w 10000"/>
              <a:gd name="connsiteY61" fmla="*/ 2808 h 10000"/>
              <a:gd name="connsiteX62" fmla="*/ 202 w 10000"/>
              <a:gd name="connsiteY62" fmla="*/ 2988 h 10000"/>
              <a:gd name="connsiteX63" fmla="*/ 112 w 10000"/>
              <a:gd name="connsiteY63" fmla="*/ 3177 h 10000"/>
              <a:gd name="connsiteX64" fmla="*/ 67 w 10000"/>
              <a:gd name="connsiteY64" fmla="*/ 3366 h 10000"/>
              <a:gd name="connsiteX65" fmla="*/ 22 w 10000"/>
              <a:gd name="connsiteY65" fmla="*/ 3555 h 10000"/>
              <a:gd name="connsiteX66" fmla="*/ 0 w 10000"/>
              <a:gd name="connsiteY66" fmla="*/ 3744 h 10000"/>
              <a:gd name="connsiteX67" fmla="*/ 0 w 10000"/>
              <a:gd name="connsiteY67" fmla="*/ 3744 h 10000"/>
              <a:gd name="connsiteX68" fmla="*/ 22 w 10000"/>
              <a:gd name="connsiteY68" fmla="*/ 4019 h 10000"/>
              <a:gd name="connsiteX69" fmla="*/ 90 w 10000"/>
              <a:gd name="connsiteY69" fmla="*/ 4268 h 10000"/>
              <a:gd name="connsiteX70" fmla="*/ 180 w 10000"/>
              <a:gd name="connsiteY70" fmla="*/ 4517 h 10000"/>
              <a:gd name="connsiteX71" fmla="*/ 247 w 10000"/>
              <a:gd name="connsiteY71" fmla="*/ 4629 h 10000"/>
              <a:gd name="connsiteX72" fmla="*/ 337 w 10000"/>
              <a:gd name="connsiteY72" fmla="*/ 4749 h 10000"/>
              <a:gd name="connsiteX73" fmla="*/ 427 w 10000"/>
              <a:gd name="connsiteY73" fmla="*/ 4869 h 10000"/>
              <a:gd name="connsiteX74" fmla="*/ 562 w 10000"/>
              <a:gd name="connsiteY74" fmla="*/ 4989 h 10000"/>
              <a:gd name="connsiteX75" fmla="*/ 831 w 10000"/>
              <a:gd name="connsiteY75" fmla="*/ 5243 h 10000"/>
              <a:gd name="connsiteX76" fmla="*/ 1191 w 10000"/>
              <a:gd name="connsiteY76" fmla="*/ 5509 h 10000"/>
              <a:gd name="connsiteX77" fmla="*/ 1618 w 10000"/>
              <a:gd name="connsiteY77" fmla="*/ 5801 h 10000"/>
              <a:gd name="connsiteX78" fmla="*/ 2135 w 10000"/>
              <a:gd name="connsiteY78" fmla="*/ 6119 h 10000"/>
              <a:gd name="connsiteX79" fmla="*/ 2764 w 10000"/>
              <a:gd name="connsiteY79" fmla="*/ 6471 h 10000"/>
              <a:gd name="connsiteX80" fmla="*/ 3483 w 10000"/>
              <a:gd name="connsiteY80" fmla="*/ 6874 h 10000"/>
              <a:gd name="connsiteX81" fmla="*/ 4292 w 10000"/>
              <a:gd name="connsiteY81" fmla="*/ 7329 h 10000"/>
              <a:gd name="connsiteX82" fmla="*/ 6292 w 10000"/>
              <a:gd name="connsiteY82" fmla="*/ 8420 h 10000"/>
              <a:gd name="connsiteX83" fmla="*/ 8809 w 10000"/>
              <a:gd name="connsiteY83" fmla="*/ 9794 h 10000"/>
              <a:gd name="connsiteX84" fmla="*/ 8809 w 10000"/>
              <a:gd name="connsiteY84" fmla="*/ 9794 h 10000"/>
              <a:gd name="connsiteX85" fmla="*/ 8921 w 10000"/>
              <a:gd name="connsiteY85" fmla="*/ 9845 h 10000"/>
              <a:gd name="connsiteX86" fmla="*/ 9056 w 10000"/>
              <a:gd name="connsiteY86" fmla="*/ 9897 h 10000"/>
              <a:gd name="connsiteX87" fmla="*/ 9191 w 10000"/>
              <a:gd name="connsiteY87" fmla="*/ 9931 h 10000"/>
              <a:gd name="connsiteX88" fmla="*/ 9348 w 10000"/>
              <a:gd name="connsiteY88" fmla="*/ 9957 h 10000"/>
              <a:gd name="connsiteX89" fmla="*/ 9506 w 10000"/>
              <a:gd name="connsiteY89" fmla="*/ 9983 h 10000"/>
              <a:gd name="connsiteX90" fmla="*/ 9663 w 10000"/>
              <a:gd name="connsiteY90" fmla="*/ 9991 h 10000"/>
              <a:gd name="connsiteX91" fmla="*/ 9843 w 10000"/>
              <a:gd name="connsiteY91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921 w 10000"/>
              <a:gd name="connsiteY2" fmla="*/ 4852 h 10000"/>
              <a:gd name="connsiteX3" fmla="*/ 6652 w 10000"/>
              <a:gd name="connsiteY3" fmla="*/ 4740 h 10000"/>
              <a:gd name="connsiteX4" fmla="*/ 6427 w 10000"/>
              <a:gd name="connsiteY4" fmla="*/ 4620 h 10000"/>
              <a:gd name="connsiteX5" fmla="*/ 6225 w 10000"/>
              <a:gd name="connsiteY5" fmla="*/ 4491 h 10000"/>
              <a:gd name="connsiteX6" fmla="*/ 6045 w 10000"/>
              <a:gd name="connsiteY6" fmla="*/ 4354 h 10000"/>
              <a:gd name="connsiteX7" fmla="*/ 5910 w 10000"/>
              <a:gd name="connsiteY7" fmla="*/ 4208 h 10000"/>
              <a:gd name="connsiteX8" fmla="*/ 5820 w 10000"/>
              <a:gd name="connsiteY8" fmla="*/ 4062 h 10000"/>
              <a:gd name="connsiteX9" fmla="*/ 5753 w 10000"/>
              <a:gd name="connsiteY9" fmla="*/ 3907 h 10000"/>
              <a:gd name="connsiteX10" fmla="*/ 5730 w 10000"/>
              <a:gd name="connsiteY10" fmla="*/ 3744 h 10000"/>
              <a:gd name="connsiteX11" fmla="*/ 5730 w 10000"/>
              <a:gd name="connsiteY11" fmla="*/ 3744 h 10000"/>
              <a:gd name="connsiteX12" fmla="*/ 5753 w 10000"/>
              <a:gd name="connsiteY12" fmla="*/ 3590 h 10000"/>
              <a:gd name="connsiteX13" fmla="*/ 5820 w 10000"/>
              <a:gd name="connsiteY13" fmla="*/ 3435 h 10000"/>
              <a:gd name="connsiteX14" fmla="*/ 5910 w 10000"/>
              <a:gd name="connsiteY14" fmla="*/ 3280 h 10000"/>
              <a:gd name="connsiteX15" fmla="*/ 6045 w 10000"/>
              <a:gd name="connsiteY15" fmla="*/ 3143 h 10000"/>
              <a:gd name="connsiteX16" fmla="*/ 6225 w 10000"/>
              <a:gd name="connsiteY16" fmla="*/ 3006 h 10000"/>
              <a:gd name="connsiteX17" fmla="*/ 6427 w 10000"/>
              <a:gd name="connsiteY17" fmla="*/ 2877 h 10000"/>
              <a:gd name="connsiteX18" fmla="*/ 6652 w 10000"/>
              <a:gd name="connsiteY18" fmla="*/ 2757 h 10000"/>
              <a:gd name="connsiteX19" fmla="*/ 6921 w 10000"/>
              <a:gd name="connsiteY19" fmla="*/ 2645 h 10000"/>
              <a:gd name="connsiteX20" fmla="*/ 7213 w 10000"/>
              <a:gd name="connsiteY20" fmla="*/ 2542 h 10000"/>
              <a:gd name="connsiteX21" fmla="*/ 7528 w 10000"/>
              <a:gd name="connsiteY21" fmla="*/ 2456 h 10000"/>
              <a:gd name="connsiteX22" fmla="*/ 7865 w 10000"/>
              <a:gd name="connsiteY22" fmla="*/ 2370 h 10000"/>
              <a:gd name="connsiteX23" fmla="*/ 8225 w 10000"/>
              <a:gd name="connsiteY23" fmla="*/ 2310 h 10000"/>
              <a:gd name="connsiteX24" fmla="*/ 8607 w 10000"/>
              <a:gd name="connsiteY24" fmla="*/ 2258 h 10000"/>
              <a:gd name="connsiteX25" fmla="*/ 8989 w 10000"/>
              <a:gd name="connsiteY25" fmla="*/ 2216 h 10000"/>
              <a:gd name="connsiteX26" fmla="*/ 9393 w 10000"/>
              <a:gd name="connsiteY26" fmla="*/ 2190 h 10000"/>
              <a:gd name="connsiteX27" fmla="*/ 9820 w 10000"/>
              <a:gd name="connsiteY27" fmla="*/ 2190 h 10000"/>
              <a:gd name="connsiteX28" fmla="*/ 9820 w 10000"/>
              <a:gd name="connsiteY28" fmla="*/ 2190 h 10000"/>
              <a:gd name="connsiteX29" fmla="*/ 10000 w 10000"/>
              <a:gd name="connsiteY29" fmla="*/ 2190 h 10000"/>
              <a:gd name="connsiteX30" fmla="*/ 10000 w 10000"/>
              <a:gd name="connsiteY30" fmla="*/ 0 h 10000"/>
              <a:gd name="connsiteX31" fmla="*/ 10000 w 10000"/>
              <a:gd name="connsiteY31" fmla="*/ 0 h 10000"/>
              <a:gd name="connsiteX32" fmla="*/ 9820 w 10000"/>
              <a:gd name="connsiteY32" fmla="*/ 0 h 10000"/>
              <a:gd name="connsiteX33" fmla="*/ 9820 w 10000"/>
              <a:gd name="connsiteY33" fmla="*/ 0 h 10000"/>
              <a:gd name="connsiteX34" fmla="*/ 9303 w 10000"/>
              <a:gd name="connsiteY34" fmla="*/ 9 h 10000"/>
              <a:gd name="connsiteX35" fmla="*/ 8809 w 10000"/>
              <a:gd name="connsiteY35" fmla="*/ 17 h 10000"/>
              <a:gd name="connsiteX36" fmla="*/ 8315 w 10000"/>
              <a:gd name="connsiteY36" fmla="*/ 43 h 10000"/>
              <a:gd name="connsiteX37" fmla="*/ 7843 w 10000"/>
              <a:gd name="connsiteY37" fmla="*/ 77 h 10000"/>
              <a:gd name="connsiteX38" fmla="*/ 7371 w 10000"/>
              <a:gd name="connsiteY38" fmla="*/ 120 h 10000"/>
              <a:gd name="connsiteX39" fmla="*/ 6899 w 10000"/>
              <a:gd name="connsiteY39" fmla="*/ 172 h 10000"/>
              <a:gd name="connsiteX40" fmla="*/ 6449 w 10000"/>
              <a:gd name="connsiteY40" fmla="*/ 223 h 10000"/>
              <a:gd name="connsiteX41" fmla="*/ 6000 w 10000"/>
              <a:gd name="connsiteY41" fmla="*/ 292 h 10000"/>
              <a:gd name="connsiteX42" fmla="*/ 5551 w 10000"/>
              <a:gd name="connsiteY42" fmla="*/ 369 h 10000"/>
              <a:gd name="connsiteX43" fmla="*/ 5146 w 10000"/>
              <a:gd name="connsiteY43" fmla="*/ 455 h 10000"/>
              <a:gd name="connsiteX44" fmla="*/ 4719 w 10000"/>
              <a:gd name="connsiteY44" fmla="*/ 541 h 10000"/>
              <a:gd name="connsiteX45" fmla="*/ 4337 w 10000"/>
              <a:gd name="connsiteY45" fmla="*/ 644 h 10000"/>
              <a:gd name="connsiteX46" fmla="*/ 3955 w 10000"/>
              <a:gd name="connsiteY46" fmla="*/ 747 h 10000"/>
              <a:gd name="connsiteX47" fmla="*/ 3573 w 10000"/>
              <a:gd name="connsiteY47" fmla="*/ 859 h 10000"/>
              <a:gd name="connsiteX48" fmla="*/ 3213 w 10000"/>
              <a:gd name="connsiteY48" fmla="*/ 970 h 10000"/>
              <a:gd name="connsiteX49" fmla="*/ 2876 w 10000"/>
              <a:gd name="connsiteY49" fmla="*/ 1099 h 10000"/>
              <a:gd name="connsiteX50" fmla="*/ 2562 w 10000"/>
              <a:gd name="connsiteY50" fmla="*/ 1228 h 10000"/>
              <a:gd name="connsiteX51" fmla="*/ 2247 w 10000"/>
              <a:gd name="connsiteY51" fmla="*/ 1365 h 10000"/>
              <a:gd name="connsiteX52" fmla="*/ 1955 w 10000"/>
              <a:gd name="connsiteY52" fmla="*/ 1503 h 10000"/>
              <a:gd name="connsiteX53" fmla="*/ 1685 w 10000"/>
              <a:gd name="connsiteY53" fmla="*/ 1649 h 10000"/>
              <a:gd name="connsiteX54" fmla="*/ 1416 w 10000"/>
              <a:gd name="connsiteY54" fmla="*/ 1803 h 10000"/>
              <a:gd name="connsiteX55" fmla="*/ 1191 w 10000"/>
              <a:gd name="connsiteY55" fmla="*/ 1958 h 10000"/>
              <a:gd name="connsiteX56" fmla="*/ 966 w 10000"/>
              <a:gd name="connsiteY56" fmla="*/ 2121 h 10000"/>
              <a:gd name="connsiteX57" fmla="*/ 787 w 10000"/>
              <a:gd name="connsiteY57" fmla="*/ 2293 h 10000"/>
              <a:gd name="connsiteX58" fmla="*/ 607 w 10000"/>
              <a:gd name="connsiteY58" fmla="*/ 2456 h 10000"/>
              <a:gd name="connsiteX59" fmla="*/ 449 w 10000"/>
              <a:gd name="connsiteY59" fmla="*/ 2636 h 10000"/>
              <a:gd name="connsiteX60" fmla="*/ 315 w 10000"/>
              <a:gd name="connsiteY60" fmla="*/ 2808 h 10000"/>
              <a:gd name="connsiteX61" fmla="*/ 202 w 10000"/>
              <a:gd name="connsiteY61" fmla="*/ 2988 h 10000"/>
              <a:gd name="connsiteX62" fmla="*/ 112 w 10000"/>
              <a:gd name="connsiteY62" fmla="*/ 3177 h 10000"/>
              <a:gd name="connsiteX63" fmla="*/ 67 w 10000"/>
              <a:gd name="connsiteY63" fmla="*/ 3366 h 10000"/>
              <a:gd name="connsiteX64" fmla="*/ 22 w 10000"/>
              <a:gd name="connsiteY64" fmla="*/ 3555 h 10000"/>
              <a:gd name="connsiteX65" fmla="*/ 0 w 10000"/>
              <a:gd name="connsiteY65" fmla="*/ 3744 h 10000"/>
              <a:gd name="connsiteX66" fmla="*/ 0 w 10000"/>
              <a:gd name="connsiteY66" fmla="*/ 3744 h 10000"/>
              <a:gd name="connsiteX67" fmla="*/ 22 w 10000"/>
              <a:gd name="connsiteY67" fmla="*/ 4019 h 10000"/>
              <a:gd name="connsiteX68" fmla="*/ 90 w 10000"/>
              <a:gd name="connsiteY68" fmla="*/ 4268 h 10000"/>
              <a:gd name="connsiteX69" fmla="*/ 180 w 10000"/>
              <a:gd name="connsiteY69" fmla="*/ 4517 h 10000"/>
              <a:gd name="connsiteX70" fmla="*/ 247 w 10000"/>
              <a:gd name="connsiteY70" fmla="*/ 4629 h 10000"/>
              <a:gd name="connsiteX71" fmla="*/ 337 w 10000"/>
              <a:gd name="connsiteY71" fmla="*/ 4749 h 10000"/>
              <a:gd name="connsiteX72" fmla="*/ 427 w 10000"/>
              <a:gd name="connsiteY72" fmla="*/ 4869 h 10000"/>
              <a:gd name="connsiteX73" fmla="*/ 562 w 10000"/>
              <a:gd name="connsiteY73" fmla="*/ 4989 h 10000"/>
              <a:gd name="connsiteX74" fmla="*/ 831 w 10000"/>
              <a:gd name="connsiteY74" fmla="*/ 5243 h 10000"/>
              <a:gd name="connsiteX75" fmla="*/ 1191 w 10000"/>
              <a:gd name="connsiteY75" fmla="*/ 5509 h 10000"/>
              <a:gd name="connsiteX76" fmla="*/ 1618 w 10000"/>
              <a:gd name="connsiteY76" fmla="*/ 5801 h 10000"/>
              <a:gd name="connsiteX77" fmla="*/ 2135 w 10000"/>
              <a:gd name="connsiteY77" fmla="*/ 6119 h 10000"/>
              <a:gd name="connsiteX78" fmla="*/ 2764 w 10000"/>
              <a:gd name="connsiteY78" fmla="*/ 6471 h 10000"/>
              <a:gd name="connsiteX79" fmla="*/ 3483 w 10000"/>
              <a:gd name="connsiteY79" fmla="*/ 6874 h 10000"/>
              <a:gd name="connsiteX80" fmla="*/ 4292 w 10000"/>
              <a:gd name="connsiteY80" fmla="*/ 7329 h 10000"/>
              <a:gd name="connsiteX81" fmla="*/ 6292 w 10000"/>
              <a:gd name="connsiteY81" fmla="*/ 8420 h 10000"/>
              <a:gd name="connsiteX82" fmla="*/ 8809 w 10000"/>
              <a:gd name="connsiteY82" fmla="*/ 9794 h 10000"/>
              <a:gd name="connsiteX83" fmla="*/ 8809 w 10000"/>
              <a:gd name="connsiteY83" fmla="*/ 9794 h 10000"/>
              <a:gd name="connsiteX84" fmla="*/ 8921 w 10000"/>
              <a:gd name="connsiteY84" fmla="*/ 9845 h 10000"/>
              <a:gd name="connsiteX85" fmla="*/ 9056 w 10000"/>
              <a:gd name="connsiteY85" fmla="*/ 9897 h 10000"/>
              <a:gd name="connsiteX86" fmla="*/ 9191 w 10000"/>
              <a:gd name="connsiteY86" fmla="*/ 9931 h 10000"/>
              <a:gd name="connsiteX87" fmla="*/ 9348 w 10000"/>
              <a:gd name="connsiteY87" fmla="*/ 9957 h 10000"/>
              <a:gd name="connsiteX88" fmla="*/ 9506 w 10000"/>
              <a:gd name="connsiteY88" fmla="*/ 9983 h 10000"/>
              <a:gd name="connsiteX89" fmla="*/ 9663 w 10000"/>
              <a:gd name="connsiteY89" fmla="*/ 9991 h 10000"/>
              <a:gd name="connsiteX90" fmla="*/ 9843 w 10000"/>
              <a:gd name="connsiteY90" fmla="*/ 10000 h 10000"/>
              <a:gd name="connsiteX0" fmla="*/ 9843 w 10000"/>
              <a:gd name="connsiteY0" fmla="*/ 10000 h 10000"/>
              <a:gd name="connsiteX1" fmla="*/ 7213 w 10000"/>
              <a:gd name="connsiteY1" fmla="*/ 4955 h 10000"/>
              <a:gd name="connsiteX2" fmla="*/ 6652 w 10000"/>
              <a:gd name="connsiteY2" fmla="*/ 4740 h 10000"/>
              <a:gd name="connsiteX3" fmla="*/ 6427 w 10000"/>
              <a:gd name="connsiteY3" fmla="*/ 4620 h 10000"/>
              <a:gd name="connsiteX4" fmla="*/ 6225 w 10000"/>
              <a:gd name="connsiteY4" fmla="*/ 4491 h 10000"/>
              <a:gd name="connsiteX5" fmla="*/ 6045 w 10000"/>
              <a:gd name="connsiteY5" fmla="*/ 4354 h 10000"/>
              <a:gd name="connsiteX6" fmla="*/ 5910 w 10000"/>
              <a:gd name="connsiteY6" fmla="*/ 4208 h 10000"/>
              <a:gd name="connsiteX7" fmla="*/ 5820 w 10000"/>
              <a:gd name="connsiteY7" fmla="*/ 4062 h 10000"/>
              <a:gd name="connsiteX8" fmla="*/ 5753 w 10000"/>
              <a:gd name="connsiteY8" fmla="*/ 3907 h 10000"/>
              <a:gd name="connsiteX9" fmla="*/ 5730 w 10000"/>
              <a:gd name="connsiteY9" fmla="*/ 3744 h 10000"/>
              <a:gd name="connsiteX10" fmla="*/ 5730 w 10000"/>
              <a:gd name="connsiteY10" fmla="*/ 3744 h 10000"/>
              <a:gd name="connsiteX11" fmla="*/ 5753 w 10000"/>
              <a:gd name="connsiteY11" fmla="*/ 3590 h 10000"/>
              <a:gd name="connsiteX12" fmla="*/ 5820 w 10000"/>
              <a:gd name="connsiteY12" fmla="*/ 3435 h 10000"/>
              <a:gd name="connsiteX13" fmla="*/ 5910 w 10000"/>
              <a:gd name="connsiteY13" fmla="*/ 3280 h 10000"/>
              <a:gd name="connsiteX14" fmla="*/ 6045 w 10000"/>
              <a:gd name="connsiteY14" fmla="*/ 3143 h 10000"/>
              <a:gd name="connsiteX15" fmla="*/ 6225 w 10000"/>
              <a:gd name="connsiteY15" fmla="*/ 3006 h 10000"/>
              <a:gd name="connsiteX16" fmla="*/ 6427 w 10000"/>
              <a:gd name="connsiteY16" fmla="*/ 2877 h 10000"/>
              <a:gd name="connsiteX17" fmla="*/ 6652 w 10000"/>
              <a:gd name="connsiteY17" fmla="*/ 2757 h 10000"/>
              <a:gd name="connsiteX18" fmla="*/ 6921 w 10000"/>
              <a:gd name="connsiteY18" fmla="*/ 2645 h 10000"/>
              <a:gd name="connsiteX19" fmla="*/ 7213 w 10000"/>
              <a:gd name="connsiteY19" fmla="*/ 2542 h 10000"/>
              <a:gd name="connsiteX20" fmla="*/ 7528 w 10000"/>
              <a:gd name="connsiteY20" fmla="*/ 2456 h 10000"/>
              <a:gd name="connsiteX21" fmla="*/ 7865 w 10000"/>
              <a:gd name="connsiteY21" fmla="*/ 2370 h 10000"/>
              <a:gd name="connsiteX22" fmla="*/ 8225 w 10000"/>
              <a:gd name="connsiteY22" fmla="*/ 2310 h 10000"/>
              <a:gd name="connsiteX23" fmla="*/ 8607 w 10000"/>
              <a:gd name="connsiteY23" fmla="*/ 2258 h 10000"/>
              <a:gd name="connsiteX24" fmla="*/ 8989 w 10000"/>
              <a:gd name="connsiteY24" fmla="*/ 2216 h 10000"/>
              <a:gd name="connsiteX25" fmla="*/ 9393 w 10000"/>
              <a:gd name="connsiteY25" fmla="*/ 2190 h 10000"/>
              <a:gd name="connsiteX26" fmla="*/ 9820 w 10000"/>
              <a:gd name="connsiteY26" fmla="*/ 2190 h 10000"/>
              <a:gd name="connsiteX27" fmla="*/ 9820 w 10000"/>
              <a:gd name="connsiteY27" fmla="*/ 2190 h 10000"/>
              <a:gd name="connsiteX28" fmla="*/ 10000 w 10000"/>
              <a:gd name="connsiteY28" fmla="*/ 2190 h 10000"/>
              <a:gd name="connsiteX29" fmla="*/ 10000 w 10000"/>
              <a:gd name="connsiteY29" fmla="*/ 0 h 10000"/>
              <a:gd name="connsiteX30" fmla="*/ 10000 w 10000"/>
              <a:gd name="connsiteY30" fmla="*/ 0 h 10000"/>
              <a:gd name="connsiteX31" fmla="*/ 9820 w 10000"/>
              <a:gd name="connsiteY31" fmla="*/ 0 h 10000"/>
              <a:gd name="connsiteX32" fmla="*/ 9820 w 10000"/>
              <a:gd name="connsiteY32" fmla="*/ 0 h 10000"/>
              <a:gd name="connsiteX33" fmla="*/ 9303 w 10000"/>
              <a:gd name="connsiteY33" fmla="*/ 9 h 10000"/>
              <a:gd name="connsiteX34" fmla="*/ 8809 w 10000"/>
              <a:gd name="connsiteY34" fmla="*/ 17 h 10000"/>
              <a:gd name="connsiteX35" fmla="*/ 8315 w 10000"/>
              <a:gd name="connsiteY35" fmla="*/ 43 h 10000"/>
              <a:gd name="connsiteX36" fmla="*/ 7843 w 10000"/>
              <a:gd name="connsiteY36" fmla="*/ 77 h 10000"/>
              <a:gd name="connsiteX37" fmla="*/ 7371 w 10000"/>
              <a:gd name="connsiteY37" fmla="*/ 120 h 10000"/>
              <a:gd name="connsiteX38" fmla="*/ 6899 w 10000"/>
              <a:gd name="connsiteY38" fmla="*/ 172 h 10000"/>
              <a:gd name="connsiteX39" fmla="*/ 6449 w 10000"/>
              <a:gd name="connsiteY39" fmla="*/ 223 h 10000"/>
              <a:gd name="connsiteX40" fmla="*/ 6000 w 10000"/>
              <a:gd name="connsiteY40" fmla="*/ 292 h 10000"/>
              <a:gd name="connsiteX41" fmla="*/ 5551 w 10000"/>
              <a:gd name="connsiteY41" fmla="*/ 369 h 10000"/>
              <a:gd name="connsiteX42" fmla="*/ 5146 w 10000"/>
              <a:gd name="connsiteY42" fmla="*/ 455 h 10000"/>
              <a:gd name="connsiteX43" fmla="*/ 4719 w 10000"/>
              <a:gd name="connsiteY43" fmla="*/ 541 h 10000"/>
              <a:gd name="connsiteX44" fmla="*/ 4337 w 10000"/>
              <a:gd name="connsiteY44" fmla="*/ 644 h 10000"/>
              <a:gd name="connsiteX45" fmla="*/ 3955 w 10000"/>
              <a:gd name="connsiteY45" fmla="*/ 747 h 10000"/>
              <a:gd name="connsiteX46" fmla="*/ 3573 w 10000"/>
              <a:gd name="connsiteY46" fmla="*/ 859 h 10000"/>
              <a:gd name="connsiteX47" fmla="*/ 3213 w 10000"/>
              <a:gd name="connsiteY47" fmla="*/ 970 h 10000"/>
              <a:gd name="connsiteX48" fmla="*/ 2876 w 10000"/>
              <a:gd name="connsiteY48" fmla="*/ 1099 h 10000"/>
              <a:gd name="connsiteX49" fmla="*/ 2562 w 10000"/>
              <a:gd name="connsiteY49" fmla="*/ 1228 h 10000"/>
              <a:gd name="connsiteX50" fmla="*/ 2247 w 10000"/>
              <a:gd name="connsiteY50" fmla="*/ 1365 h 10000"/>
              <a:gd name="connsiteX51" fmla="*/ 1955 w 10000"/>
              <a:gd name="connsiteY51" fmla="*/ 1503 h 10000"/>
              <a:gd name="connsiteX52" fmla="*/ 1685 w 10000"/>
              <a:gd name="connsiteY52" fmla="*/ 1649 h 10000"/>
              <a:gd name="connsiteX53" fmla="*/ 1416 w 10000"/>
              <a:gd name="connsiteY53" fmla="*/ 1803 h 10000"/>
              <a:gd name="connsiteX54" fmla="*/ 1191 w 10000"/>
              <a:gd name="connsiteY54" fmla="*/ 1958 h 10000"/>
              <a:gd name="connsiteX55" fmla="*/ 966 w 10000"/>
              <a:gd name="connsiteY55" fmla="*/ 2121 h 10000"/>
              <a:gd name="connsiteX56" fmla="*/ 787 w 10000"/>
              <a:gd name="connsiteY56" fmla="*/ 2293 h 10000"/>
              <a:gd name="connsiteX57" fmla="*/ 607 w 10000"/>
              <a:gd name="connsiteY57" fmla="*/ 2456 h 10000"/>
              <a:gd name="connsiteX58" fmla="*/ 449 w 10000"/>
              <a:gd name="connsiteY58" fmla="*/ 2636 h 10000"/>
              <a:gd name="connsiteX59" fmla="*/ 315 w 10000"/>
              <a:gd name="connsiteY59" fmla="*/ 2808 h 10000"/>
              <a:gd name="connsiteX60" fmla="*/ 202 w 10000"/>
              <a:gd name="connsiteY60" fmla="*/ 2988 h 10000"/>
              <a:gd name="connsiteX61" fmla="*/ 112 w 10000"/>
              <a:gd name="connsiteY61" fmla="*/ 3177 h 10000"/>
              <a:gd name="connsiteX62" fmla="*/ 67 w 10000"/>
              <a:gd name="connsiteY62" fmla="*/ 3366 h 10000"/>
              <a:gd name="connsiteX63" fmla="*/ 22 w 10000"/>
              <a:gd name="connsiteY63" fmla="*/ 3555 h 10000"/>
              <a:gd name="connsiteX64" fmla="*/ 0 w 10000"/>
              <a:gd name="connsiteY64" fmla="*/ 3744 h 10000"/>
              <a:gd name="connsiteX65" fmla="*/ 0 w 10000"/>
              <a:gd name="connsiteY65" fmla="*/ 3744 h 10000"/>
              <a:gd name="connsiteX66" fmla="*/ 22 w 10000"/>
              <a:gd name="connsiteY66" fmla="*/ 4019 h 10000"/>
              <a:gd name="connsiteX67" fmla="*/ 90 w 10000"/>
              <a:gd name="connsiteY67" fmla="*/ 4268 h 10000"/>
              <a:gd name="connsiteX68" fmla="*/ 180 w 10000"/>
              <a:gd name="connsiteY68" fmla="*/ 4517 h 10000"/>
              <a:gd name="connsiteX69" fmla="*/ 247 w 10000"/>
              <a:gd name="connsiteY69" fmla="*/ 4629 h 10000"/>
              <a:gd name="connsiteX70" fmla="*/ 337 w 10000"/>
              <a:gd name="connsiteY70" fmla="*/ 4749 h 10000"/>
              <a:gd name="connsiteX71" fmla="*/ 427 w 10000"/>
              <a:gd name="connsiteY71" fmla="*/ 4869 h 10000"/>
              <a:gd name="connsiteX72" fmla="*/ 562 w 10000"/>
              <a:gd name="connsiteY72" fmla="*/ 4989 h 10000"/>
              <a:gd name="connsiteX73" fmla="*/ 831 w 10000"/>
              <a:gd name="connsiteY73" fmla="*/ 5243 h 10000"/>
              <a:gd name="connsiteX74" fmla="*/ 1191 w 10000"/>
              <a:gd name="connsiteY74" fmla="*/ 5509 h 10000"/>
              <a:gd name="connsiteX75" fmla="*/ 1618 w 10000"/>
              <a:gd name="connsiteY75" fmla="*/ 5801 h 10000"/>
              <a:gd name="connsiteX76" fmla="*/ 2135 w 10000"/>
              <a:gd name="connsiteY76" fmla="*/ 6119 h 10000"/>
              <a:gd name="connsiteX77" fmla="*/ 2764 w 10000"/>
              <a:gd name="connsiteY77" fmla="*/ 6471 h 10000"/>
              <a:gd name="connsiteX78" fmla="*/ 3483 w 10000"/>
              <a:gd name="connsiteY78" fmla="*/ 6874 h 10000"/>
              <a:gd name="connsiteX79" fmla="*/ 4292 w 10000"/>
              <a:gd name="connsiteY79" fmla="*/ 7329 h 10000"/>
              <a:gd name="connsiteX80" fmla="*/ 6292 w 10000"/>
              <a:gd name="connsiteY80" fmla="*/ 8420 h 10000"/>
              <a:gd name="connsiteX81" fmla="*/ 8809 w 10000"/>
              <a:gd name="connsiteY81" fmla="*/ 9794 h 10000"/>
              <a:gd name="connsiteX82" fmla="*/ 8809 w 10000"/>
              <a:gd name="connsiteY82" fmla="*/ 9794 h 10000"/>
              <a:gd name="connsiteX83" fmla="*/ 8921 w 10000"/>
              <a:gd name="connsiteY83" fmla="*/ 9845 h 10000"/>
              <a:gd name="connsiteX84" fmla="*/ 9056 w 10000"/>
              <a:gd name="connsiteY84" fmla="*/ 9897 h 10000"/>
              <a:gd name="connsiteX85" fmla="*/ 9191 w 10000"/>
              <a:gd name="connsiteY85" fmla="*/ 9931 h 10000"/>
              <a:gd name="connsiteX86" fmla="*/ 9348 w 10000"/>
              <a:gd name="connsiteY86" fmla="*/ 9957 h 10000"/>
              <a:gd name="connsiteX87" fmla="*/ 9506 w 10000"/>
              <a:gd name="connsiteY87" fmla="*/ 9983 h 10000"/>
              <a:gd name="connsiteX88" fmla="*/ 9663 w 10000"/>
              <a:gd name="connsiteY88" fmla="*/ 9991 h 10000"/>
              <a:gd name="connsiteX89" fmla="*/ 9843 w 10000"/>
              <a:gd name="connsiteY89" fmla="*/ 10000 h 10000"/>
              <a:gd name="connsiteX0" fmla="*/ 9843 w 10000"/>
              <a:gd name="connsiteY0" fmla="*/ 10000 h 10000"/>
              <a:gd name="connsiteX1" fmla="*/ 6652 w 10000"/>
              <a:gd name="connsiteY1" fmla="*/ 4740 h 10000"/>
              <a:gd name="connsiteX2" fmla="*/ 6427 w 10000"/>
              <a:gd name="connsiteY2" fmla="*/ 4620 h 10000"/>
              <a:gd name="connsiteX3" fmla="*/ 6225 w 10000"/>
              <a:gd name="connsiteY3" fmla="*/ 4491 h 10000"/>
              <a:gd name="connsiteX4" fmla="*/ 6045 w 10000"/>
              <a:gd name="connsiteY4" fmla="*/ 4354 h 10000"/>
              <a:gd name="connsiteX5" fmla="*/ 5910 w 10000"/>
              <a:gd name="connsiteY5" fmla="*/ 4208 h 10000"/>
              <a:gd name="connsiteX6" fmla="*/ 5820 w 10000"/>
              <a:gd name="connsiteY6" fmla="*/ 4062 h 10000"/>
              <a:gd name="connsiteX7" fmla="*/ 5753 w 10000"/>
              <a:gd name="connsiteY7" fmla="*/ 3907 h 10000"/>
              <a:gd name="connsiteX8" fmla="*/ 5730 w 10000"/>
              <a:gd name="connsiteY8" fmla="*/ 3744 h 10000"/>
              <a:gd name="connsiteX9" fmla="*/ 5730 w 10000"/>
              <a:gd name="connsiteY9" fmla="*/ 3744 h 10000"/>
              <a:gd name="connsiteX10" fmla="*/ 5753 w 10000"/>
              <a:gd name="connsiteY10" fmla="*/ 3590 h 10000"/>
              <a:gd name="connsiteX11" fmla="*/ 5820 w 10000"/>
              <a:gd name="connsiteY11" fmla="*/ 3435 h 10000"/>
              <a:gd name="connsiteX12" fmla="*/ 5910 w 10000"/>
              <a:gd name="connsiteY12" fmla="*/ 3280 h 10000"/>
              <a:gd name="connsiteX13" fmla="*/ 6045 w 10000"/>
              <a:gd name="connsiteY13" fmla="*/ 3143 h 10000"/>
              <a:gd name="connsiteX14" fmla="*/ 6225 w 10000"/>
              <a:gd name="connsiteY14" fmla="*/ 3006 h 10000"/>
              <a:gd name="connsiteX15" fmla="*/ 6427 w 10000"/>
              <a:gd name="connsiteY15" fmla="*/ 2877 h 10000"/>
              <a:gd name="connsiteX16" fmla="*/ 6652 w 10000"/>
              <a:gd name="connsiteY16" fmla="*/ 2757 h 10000"/>
              <a:gd name="connsiteX17" fmla="*/ 6921 w 10000"/>
              <a:gd name="connsiteY17" fmla="*/ 2645 h 10000"/>
              <a:gd name="connsiteX18" fmla="*/ 7213 w 10000"/>
              <a:gd name="connsiteY18" fmla="*/ 2542 h 10000"/>
              <a:gd name="connsiteX19" fmla="*/ 7528 w 10000"/>
              <a:gd name="connsiteY19" fmla="*/ 2456 h 10000"/>
              <a:gd name="connsiteX20" fmla="*/ 7865 w 10000"/>
              <a:gd name="connsiteY20" fmla="*/ 2370 h 10000"/>
              <a:gd name="connsiteX21" fmla="*/ 8225 w 10000"/>
              <a:gd name="connsiteY21" fmla="*/ 2310 h 10000"/>
              <a:gd name="connsiteX22" fmla="*/ 8607 w 10000"/>
              <a:gd name="connsiteY22" fmla="*/ 2258 h 10000"/>
              <a:gd name="connsiteX23" fmla="*/ 8989 w 10000"/>
              <a:gd name="connsiteY23" fmla="*/ 2216 h 10000"/>
              <a:gd name="connsiteX24" fmla="*/ 9393 w 10000"/>
              <a:gd name="connsiteY24" fmla="*/ 2190 h 10000"/>
              <a:gd name="connsiteX25" fmla="*/ 9820 w 10000"/>
              <a:gd name="connsiteY25" fmla="*/ 2190 h 10000"/>
              <a:gd name="connsiteX26" fmla="*/ 9820 w 10000"/>
              <a:gd name="connsiteY26" fmla="*/ 2190 h 10000"/>
              <a:gd name="connsiteX27" fmla="*/ 10000 w 10000"/>
              <a:gd name="connsiteY27" fmla="*/ 2190 h 10000"/>
              <a:gd name="connsiteX28" fmla="*/ 10000 w 10000"/>
              <a:gd name="connsiteY28" fmla="*/ 0 h 10000"/>
              <a:gd name="connsiteX29" fmla="*/ 10000 w 10000"/>
              <a:gd name="connsiteY29" fmla="*/ 0 h 10000"/>
              <a:gd name="connsiteX30" fmla="*/ 9820 w 10000"/>
              <a:gd name="connsiteY30" fmla="*/ 0 h 10000"/>
              <a:gd name="connsiteX31" fmla="*/ 9820 w 10000"/>
              <a:gd name="connsiteY31" fmla="*/ 0 h 10000"/>
              <a:gd name="connsiteX32" fmla="*/ 9303 w 10000"/>
              <a:gd name="connsiteY32" fmla="*/ 9 h 10000"/>
              <a:gd name="connsiteX33" fmla="*/ 8809 w 10000"/>
              <a:gd name="connsiteY33" fmla="*/ 17 h 10000"/>
              <a:gd name="connsiteX34" fmla="*/ 8315 w 10000"/>
              <a:gd name="connsiteY34" fmla="*/ 43 h 10000"/>
              <a:gd name="connsiteX35" fmla="*/ 7843 w 10000"/>
              <a:gd name="connsiteY35" fmla="*/ 77 h 10000"/>
              <a:gd name="connsiteX36" fmla="*/ 7371 w 10000"/>
              <a:gd name="connsiteY36" fmla="*/ 120 h 10000"/>
              <a:gd name="connsiteX37" fmla="*/ 6899 w 10000"/>
              <a:gd name="connsiteY37" fmla="*/ 172 h 10000"/>
              <a:gd name="connsiteX38" fmla="*/ 6449 w 10000"/>
              <a:gd name="connsiteY38" fmla="*/ 223 h 10000"/>
              <a:gd name="connsiteX39" fmla="*/ 6000 w 10000"/>
              <a:gd name="connsiteY39" fmla="*/ 292 h 10000"/>
              <a:gd name="connsiteX40" fmla="*/ 5551 w 10000"/>
              <a:gd name="connsiteY40" fmla="*/ 369 h 10000"/>
              <a:gd name="connsiteX41" fmla="*/ 5146 w 10000"/>
              <a:gd name="connsiteY41" fmla="*/ 455 h 10000"/>
              <a:gd name="connsiteX42" fmla="*/ 4719 w 10000"/>
              <a:gd name="connsiteY42" fmla="*/ 541 h 10000"/>
              <a:gd name="connsiteX43" fmla="*/ 4337 w 10000"/>
              <a:gd name="connsiteY43" fmla="*/ 644 h 10000"/>
              <a:gd name="connsiteX44" fmla="*/ 3955 w 10000"/>
              <a:gd name="connsiteY44" fmla="*/ 747 h 10000"/>
              <a:gd name="connsiteX45" fmla="*/ 3573 w 10000"/>
              <a:gd name="connsiteY45" fmla="*/ 859 h 10000"/>
              <a:gd name="connsiteX46" fmla="*/ 3213 w 10000"/>
              <a:gd name="connsiteY46" fmla="*/ 970 h 10000"/>
              <a:gd name="connsiteX47" fmla="*/ 2876 w 10000"/>
              <a:gd name="connsiteY47" fmla="*/ 1099 h 10000"/>
              <a:gd name="connsiteX48" fmla="*/ 2562 w 10000"/>
              <a:gd name="connsiteY48" fmla="*/ 1228 h 10000"/>
              <a:gd name="connsiteX49" fmla="*/ 2247 w 10000"/>
              <a:gd name="connsiteY49" fmla="*/ 1365 h 10000"/>
              <a:gd name="connsiteX50" fmla="*/ 1955 w 10000"/>
              <a:gd name="connsiteY50" fmla="*/ 1503 h 10000"/>
              <a:gd name="connsiteX51" fmla="*/ 1685 w 10000"/>
              <a:gd name="connsiteY51" fmla="*/ 1649 h 10000"/>
              <a:gd name="connsiteX52" fmla="*/ 1416 w 10000"/>
              <a:gd name="connsiteY52" fmla="*/ 1803 h 10000"/>
              <a:gd name="connsiteX53" fmla="*/ 1191 w 10000"/>
              <a:gd name="connsiteY53" fmla="*/ 1958 h 10000"/>
              <a:gd name="connsiteX54" fmla="*/ 966 w 10000"/>
              <a:gd name="connsiteY54" fmla="*/ 2121 h 10000"/>
              <a:gd name="connsiteX55" fmla="*/ 787 w 10000"/>
              <a:gd name="connsiteY55" fmla="*/ 2293 h 10000"/>
              <a:gd name="connsiteX56" fmla="*/ 607 w 10000"/>
              <a:gd name="connsiteY56" fmla="*/ 2456 h 10000"/>
              <a:gd name="connsiteX57" fmla="*/ 449 w 10000"/>
              <a:gd name="connsiteY57" fmla="*/ 2636 h 10000"/>
              <a:gd name="connsiteX58" fmla="*/ 315 w 10000"/>
              <a:gd name="connsiteY58" fmla="*/ 2808 h 10000"/>
              <a:gd name="connsiteX59" fmla="*/ 202 w 10000"/>
              <a:gd name="connsiteY59" fmla="*/ 2988 h 10000"/>
              <a:gd name="connsiteX60" fmla="*/ 112 w 10000"/>
              <a:gd name="connsiteY60" fmla="*/ 3177 h 10000"/>
              <a:gd name="connsiteX61" fmla="*/ 67 w 10000"/>
              <a:gd name="connsiteY61" fmla="*/ 3366 h 10000"/>
              <a:gd name="connsiteX62" fmla="*/ 22 w 10000"/>
              <a:gd name="connsiteY62" fmla="*/ 3555 h 10000"/>
              <a:gd name="connsiteX63" fmla="*/ 0 w 10000"/>
              <a:gd name="connsiteY63" fmla="*/ 3744 h 10000"/>
              <a:gd name="connsiteX64" fmla="*/ 0 w 10000"/>
              <a:gd name="connsiteY64" fmla="*/ 3744 h 10000"/>
              <a:gd name="connsiteX65" fmla="*/ 22 w 10000"/>
              <a:gd name="connsiteY65" fmla="*/ 4019 h 10000"/>
              <a:gd name="connsiteX66" fmla="*/ 90 w 10000"/>
              <a:gd name="connsiteY66" fmla="*/ 4268 h 10000"/>
              <a:gd name="connsiteX67" fmla="*/ 180 w 10000"/>
              <a:gd name="connsiteY67" fmla="*/ 4517 h 10000"/>
              <a:gd name="connsiteX68" fmla="*/ 247 w 10000"/>
              <a:gd name="connsiteY68" fmla="*/ 4629 h 10000"/>
              <a:gd name="connsiteX69" fmla="*/ 337 w 10000"/>
              <a:gd name="connsiteY69" fmla="*/ 4749 h 10000"/>
              <a:gd name="connsiteX70" fmla="*/ 427 w 10000"/>
              <a:gd name="connsiteY70" fmla="*/ 4869 h 10000"/>
              <a:gd name="connsiteX71" fmla="*/ 562 w 10000"/>
              <a:gd name="connsiteY71" fmla="*/ 4989 h 10000"/>
              <a:gd name="connsiteX72" fmla="*/ 831 w 10000"/>
              <a:gd name="connsiteY72" fmla="*/ 5243 h 10000"/>
              <a:gd name="connsiteX73" fmla="*/ 1191 w 10000"/>
              <a:gd name="connsiteY73" fmla="*/ 5509 h 10000"/>
              <a:gd name="connsiteX74" fmla="*/ 1618 w 10000"/>
              <a:gd name="connsiteY74" fmla="*/ 5801 h 10000"/>
              <a:gd name="connsiteX75" fmla="*/ 2135 w 10000"/>
              <a:gd name="connsiteY75" fmla="*/ 6119 h 10000"/>
              <a:gd name="connsiteX76" fmla="*/ 2764 w 10000"/>
              <a:gd name="connsiteY76" fmla="*/ 6471 h 10000"/>
              <a:gd name="connsiteX77" fmla="*/ 3483 w 10000"/>
              <a:gd name="connsiteY77" fmla="*/ 6874 h 10000"/>
              <a:gd name="connsiteX78" fmla="*/ 4292 w 10000"/>
              <a:gd name="connsiteY78" fmla="*/ 7329 h 10000"/>
              <a:gd name="connsiteX79" fmla="*/ 6292 w 10000"/>
              <a:gd name="connsiteY79" fmla="*/ 8420 h 10000"/>
              <a:gd name="connsiteX80" fmla="*/ 8809 w 10000"/>
              <a:gd name="connsiteY80" fmla="*/ 9794 h 10000"/>
              <a:gd name="connsiteX81" fmla="*/ 8809 w 10000"/>
              <a:gd name="connsiteY81" fmla="*/ 9794 h 10000"/>
              <a:gd name="connsiteX82" fmla="*/ 8921 w 10000"/>
              <a:gd name="connsiteY82" fmla="*/ 9845 h 10000"/>
              <a:gd name="connsiteX83" fmla="*/ 9056 w 10000"/>
              <a:gd name="connsiteY83" fmla="*/ 9897 h 10000"/>
              <a:gd name="connsiteX84" fmla="*/ 9191 w 10000"/>
              <a:gd name="connsiteY84" fmla="*/ 9931 h 10000"/>
              <a:gd name="connsiteX85" fmla="*/ 9348 w 10000"/>
              <a:gd name="connsiteY85" fmla="*/ 9957 h 10000"/>
              <a:gd name="connsiteX86" fmla="*/ 9506 w 10000"/>
              <a:gd name="connsiteY86" fmla="*/ 9983 h 10000"/>
              <a:gd name="connsiteX87" fmla="*/ 9663 w 10000"/>
              <a:gd name="connsiteY87" fmla="*/ 9991 h 10000"/>
              <a:gd name="connsiteX88" fmla="*/ 9843 w 10000"/>
              <a:gd name="connsiteY88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225 w 10000"/>
              <a:gd name="connsiteY2" fmla="*/ 4491 h 10000"/>
              <a:gd name="connsiteX3" fmla="*/ 6045 w 10000"/>
              <a:gd name="connsiteY3" fmla="*/ 4354 h 10000"/>
              <a:gd name="connsiteX4" fmla="*/ 5910 w 10000"/>
              <a:gd name="connsiteY4" fmla="*/ 4208 h 10000"/>
              <a:gd name="connsiteX5" fmla="*/ 5820 w 10000"/>
              <a:gd name="connsiteY5" fmla="*/ 4062 h 10000"/>
              <a:gd name="connsiteX6" fmla="*/ 5753 w 10000"/>
              <a:gd name="connsiteY6" fmla="*/ 3907 h 10000"/>
              <a:gd name="connsiteX7" fmla="*/ 5730 w 10000"/>
              <a:gd name="connsiteY7" fmla="*/ 3744 h 10000"/>
              <a:gd name="connsiteX8" fmla="*/ 5730 w 10000"/>
              <a:gd name="connsiteY8" fmla="*/ 3744 h 10000"/>
              <a:gd name="connsiteX9" fmla="*/ 5753 w 10000"/>
              <a:gd name="connsiteY9" fmla="*/ 3590 h 10000"/>
              <a:gd name="connsiteX10" fmla="*/ 5820 w 10000"/>
              <a:gd name="connsiteY10" fmla="*/ 3435 h 10000"/>
              <a:gd name="connsiteX11" fmla="*/ 5910 w 10000"/>
              <a:gd name="connsiteY11" fmla="*/ 3280 h 10000"/>
              <a:gd name="connsiteX12" fmla="*/ 6045 w 10000"/>
              <a:gd name="connsiteY12" fmla="*/ 3143 h 10000"/>
              <a:gd name="connsiteX13" fmla="*/ 6225 w 10000"/>
              <a:gd name="connsiteY13" fmla="*/ 3006 h 10000"/>
              <a:gd name="connsiteX14" fmla="*/ 6427 w 10000"/>
              <a:gd name="connsiteY14" fmla="*/ 2877 h 10000"/>
              <a:gd name="connsiteX15" fmla="*/ 6652 w 10000"/>
              <a:gd name="connsiteY15" fmla="*/ 2757 h 10000"/>
              <a:gd name="connsiteX16" fmla="*/ 6921 w 10000"/>
              <a:gd name="connsiteY16" fmla="*/ 2645 h 10000"/>
              <a:gd name="connsiteX17" fmla="*/ 7213 w 10000"/>
              <a:gd name="connsiteY17" fmla="*/ 2542 h 10000"/>
              <a:gd name="connsiteX18" fmla="*/ 7528 w 10000"/>
              <a:gd name="connsiteY18" fmla="*/ 2456 h 10000"/>
              <a:gd name="connsiteX19" fmla="*/ 7865 w 10000"/>
              <a:gd name="connsiteY19" fmla="*/ 2370 h 10000"/>
              <a:gd name="connsiteX20" fmla="*/ 8225 w 10000"/>
              <a:gd name="connsiteY20" fmla="*/ 2310 h 10000"/>
              <a:gd name="connsiteX21" fmla="*/ 8607 w 10000"/>
              <a:gd name="connsiteY21" fmla="*/ 2258 h 10000"/>
              <a:gd name="connsiteX22" fmla="*/ 8989 w 10000"/>
              <a:gd name="connsiteY22" fmla="*/ 2216 h 10000"/>
              <a:gd name="connsiteX23" fmla="*/ 9393 w 10000"/>
              <a:gd name="connsiteY23" fmla="*/ 2190 h 10000"/>
              <a:gd name="connsiteX24" fmla="*/ 9820 w 10000"/>
              <a:gd name="connsiteY24" fmla="*/ 2190 h 10000"/>
              <a:gd name="connsiteX25" fmla="*/ 9820 w 10000"/>
              <a:gd name="connsiteY25" fmla="*/ 2190 h 10000"/>
              <a:gd name="connsiteX26" fmla="*/ 10000 w 10000"/>
              <a:gd name="connsiteY26" fmla="*/ 2190 h 10000"/>
              <a:gd name="connsiteX27" fmla="*/ 10000 w 10000"/>
              <a:gd name="connsiteY27" fmla="*/ 0 h 10000"/>
              <a:gd name="connsiteX28" fmla="*/ 10000 w 10000"/>
              <a:gd name="connsiteY28" fmla="*/ 0 h 10000"/>
              <a:gd name="connsiteX29" fmla="*/ 9820 w 10000"/>
              <a:gd name="connsiteY29" fmla="*/ 0 h 10000"/>
              <a:gd name="connsiteX30" fmla="*/ 9820 w 10000"/>
              <a:gd name="connsiteY30" fmla="*/ 0 h 10000"/>
              <a:gd name="connsiteX31" fmla="*/ 9303 w 10000"/>
              <a:gd name="connsiteY31" fmla="*/ 9 h 10000"/>
              <a:gd name="connsiteX32" fmla="*/ 8809 w 10000"/>
              <a:gd name="connsiteY32" fmla="*/ 17 h 10000"/>
              <a:gd name="connsiteX33" fmla="*/ 8315 w 10000"/>
              <a:gd name="connsiteY33" fmla="*/ 43 h 10000"/>
              <a:gd name="connsiteX34" fmla="*/ 7843 w 10000"/>
              <a:gd name="connsiteY34" fmla="*/ 77 h 10000"/>
              <a:gd name="connsiteX35" fmla="*/ 7371 w 10000"/>
              <a:gd name="connsiteY35" fmla="*/ 120 h 10000"/>
              <a:gd name="connsiteX36" fmla="*/ 6899 w 10000"/>
              <a:gd name="connsiteY36" fmla="*/ 172 h 10000"/>
              <a:gd name="connsiteX37" fmla="*/ 6449 w 10000"/>
              <a:gd name="connsiteY37" fmla="*/ 223 h 10000"/>
              <a:gd name="connsiteX38" fmla="*/ 6000 w 10000"/>
              <a:gd name="connsiteY38" fmla="*/ 292 h 10000"/>
              <a:gd name="connsiteX39" fmla="*/ 5551 w 10000"/>
              <a:gd name="connsiteY39" fmla="*/ 369 h 10000"/>
              <a:gd name="connsiteX40" fmla="*/ 5146 w 10000"/>
              <a:gd name="connsiteY40" fmla="*/ 455 h 10000"/>
              <a:gd name="connsiteX41" fmla="*/ 4719 w 10000"/>
              <a:gd name="connsiteY41" fmla="*/ 541 h 10000"/>
              <a:gd name="connsiteX42" fmla="*/ 4337 w 10000"/>
              <a:gd name="connsiteY42" fmla="*/ 644 h 10000"/>
              <a:gd name="connsiteX43" fmla="*/ 3955 w 10000"/>
              <a:gd name="connsiteY43" fmla="*/ 747 h 10000"/>
              <a:gd name="connsiteX44" fmla="*/ 3573 w 10000"/>
              <a:gd name="connsiteY44" fmla="*/ 859 h 10000"/>
              <a:gd name="connsiteX45" fmla="*/ 3213 w 10000"/>
              <a:gd name="connsiteY45" fmla="*/ 970 h 10000"/>
              <a:gd name="connsiteX46" fmla="*/ 2876 w 10000"/>
              <a:gd name="connsiteY46" fmla="*/ 1099 h 10000"/>
              <a:gd name="connsiteX47" fmla="*/ 2562 w 10000"/>
              <a:gd name="connsiteY47" fmla="*/ 1228 h 10000"/>
              <a:gd name="connsiteX48" fmla="*/ 2247 w 10000"/>
              <a:gd name="connsiteY48" fmla="*/ 1365 h 10000"/>
              <a:gd name="connsiteX49" fmla="*/ 1955 w 10000"/>
              <a:gd name="connsiteY49" fmla="*/ 1503 h 10000"/>
              <a:gd name="connsiteX50" fmla="*/ 1685 w 10000"/>
              <a:gd name="connsiteY50" fmla="*/ 1649 h 10000"/>
              <a:gd name="connsiteX51" fmla="*/ 1416 w 10000"/>
              <a:gd name="connsiteY51" fmla="*/ 1803 h 10000"/>
              <a:gd name="connsiteX52" fmla="*/ 1191 w 10000"/>
              <a:gd name="connsiteY52" fmla="*/ 1958 h 10000"/>
              <a:gd name="connsiteX53" fmla="*/ 966 w 10000"/>
              <a:gd name="connsiteY53" fmla="*/ 2121 h 10000"/>
              <a:gd name="connsiteX54" fmla="*/ 787 w 10000"/>
              <a:gd name="connsiteY54" fmla="*/ 2293 h 10000"/>
              <a:gd name="connsiteX55" fmla="*/ 607 w 10000"/>
              <a:gd name="connsiteY55" fmla="*/ 2456 h 10000"/>
              <a:gd name="connsiteX56" fmla="*/ 449 w 10000"/>
              <a:gd name="connsiteY56" fmla="*/ 2636 h 10000"/>
              <a:gd name="connsiteX57" fmla="*/ 315 w 10000"/>
              <a:gd name="connsiteY57" fmla="*/ 2808 h 10000"/>
              <a:gd name="connsiteX58" fmla="*/ 202 w 10000"/>
              <a:gd name="connsiteY58" fmla="*/ 2988 h 10000"/>
              <a:gd name="connsiteX59" fmla="*/ 112 w 10000"/>
              <a:gd name="connsiteY59" fmla="*/ 3177 h 10000"/>
              <a:gd name="connsiteX60" fmla="*/ 67 w 10000"/>
              <a:gd name="connsiteY60" fmla="*/ 3366 h 10000"/>
              <a:gd name="connsiteX61" fmla="*/ 22 w 10000"/>
              <a:gd name="connsiteY61" fmla="*/ 3555 h 10000"/>
              <a:gd name="connsiteX62" fmla="*/ 0 w 10000"/>
              <a:gd name="connsiteY62" fmla="*/ 3744 h 10000"/>
              <a:gd name="connsiteX63" fmla="*/ 0 w 10000"/>
              <a:gd name="connsiteY63" fmla="*/ 3744 h 10000"/>
              <a:gd name="connsiteX64" fmla="*/ 22 w 10000"/>
              <a:gd name="connsiteY64" fmla="*/ 4019 h 10000"/>
              <a:gd name="connsiteX65" fmla="*/ 90 w 10000"/>
              <a:gd name="connsiteY65" fmla="*/ 4268 h 10000"/>
              <a:gd name="connsiteX66" fmla="*/ 180 w 10000"/>
              <a:gd name="connsiteY66" fmla="*/ 4517 h 10000"/>
              <a:gd name="connsiteX67" fmla="*/ 247 w 10000"/>
              <a:gd name="connsiteY67" fmla="*/ 4629 h 10000"/>
              <a:gd name="connsiteX68" fmla="*/ 337 w 10000"/>
              <a:gd name="connsiteY68" fmla="*/ 4749 h 10000"/>
              <a:gd name="connsiteX69" fmla="*/ 427 w 10000"/>
              <a:gd name="connsiteY69" fmla="*/ 4869 h 10000"/>
              <a:gd name="connsiteX70" fmla="*/ 562 w 10000"/>
              <a:gd name="connsiteY70" fmla="*/ 4989 h 10000"/>
              <a:gd name="connsiteX71" fmla="*/ 831 w 10000"/>
              <a:gd name="connsiteY71" fmla="*/ 5243 h 10000"/>
              <a:gd name="connsiteX72" fmla="*/ 1191 w 10000"/>
              <a:gd name="connsiteY72" fmla="*/ 5509 h 10000"/>
              <a:gd name="connsiteX73" fmla="*/ 1618 w 10000"/>
              <a:gd name="connsiteY73" fmla="*/ 5801 h 10000"/>
              <a:gd name="connsiteX74" fmla="*/ 2135 w 10000"/>
              <a:gd name="connsiteY74" fmla="*/ 6119 h 10000"/>
              <a:gd name="connsiteX75" fmla="*/ 2764 w 10000"/>
              <a:gd name="connsiteY75" fmla="*/ 6471 h 10000"/>
              <a:gd name="connsiteX76" fmla="*/ 3483 w 10000"/>
              <a:gd name="connsiteY76" fmla="*/ 6874 h 10000"/>
              <a:gd name="connsiteX77" fmla="*/ 4292 w 10000"/>
              <a:gd name="connsiteY77" fmla="*/ 7329 h 10000"/>
              <a:gd name="connsiteX78" fmla="*/ 6292 w 10000"/>
              <a:gd name="connsiteY78" fmla="*/ 8420 h 10000"/>
              <a:gd name="connsiteX79" fmla="*/ 8809 w 10000"/>
              <a:gd name="connsiteY79" fmla="*/ 9794 h 10000"/>
              <a:gd name="connsiteX80" fmla="*/ 8809 w 10000"/>
              <a:gd name="connsiteY80" fmla="*/ 9794 h 10000"/>
              <a:gd name="connsiteX81" fmla="*/ 8921 w 10000"/>
              <a:gd name="connsiteY81" fmla="*/ 9845 h 10000"/>
              <a:gd name="connsiteX82" fmla="*/ 9056 w 10000"/>
              <a:gd name="connsiteY82" fmla="*/ 9897 h 10000"/>
              <a:gd name="connsiteX83" fmla="*/ 9191 w 10000"/>
              <a:gd name="connsiteY83" fmla="*/ 9931 h 10000"/>
              <a:gd name="connsiteX84" fmla="*/ 9348 w 10000"/>
              <a:gd name="connsiteY84" fmla="*/ 9957 h 10000"/>
              <a:gd name="connsiteX85" fmla="*/ 9506 w 10000"/>
              <a:gd name="connsiteY85" fmla="*/ 9983 h 10000"/>
              <a:gd name="connsiteX86" fmla="*/ 9663 w 10000"/>
              <a:gd name="connsiteY86" fmla="*/ 9991 h 10000"/>
              <a:gd name="connsiteX87" fmla="*/ 9843 w 10000"/>
              <a:gd name="connsiteY87" fmla="*/ 10000 h 10000"/>
              <a:gd name="connsiteX0" fmla="*/ 9843 w 10000"/>
              <a:gd name="connsiteY0" fmla="*/ 10000 h 10000"/>
              <a:gd name="connsiteX1" fmla="*/ 6427 w 10000"/>
              <a:gd name="connsiteY1" fmla="*/ 4620 h 10000"/>
              <a:gd name="connsiteX2" fmla="*/ 6045 w 10000"/>
              <a:gd name="connsiteY2" fmla="*/ 4354 h 10000"/>
              <a:gd name="connsiteX3" fmla="*/ 5910 w 10000"/>
              <a:gd name="connsiteY3" fmla="*/ 4208 h 10000"/>
              <a:gd name="connsiteX4" fmla="*/ 5820 w 10000"/>
              <a:gd name="connsiteY4" fmla="*/ 4062 h 10000"/>
              <a:gd name="connsiteX5" fmla="*/ 5753 w 10000"/>
              <a:gd name="connsiteY5" fmla="*/ 3907 h 10000"/>
              <a:gd name="connsiteX6" fmla="*/ 5730 w 10000"/>
              <a:gd name="connsiteY6" fmla="*/ 3744 h 10000"/>
              <a:gd name="connsiteX7" fmla="*/ 5730 w 10000"/>
              <a:gd name="connsiteY7" fmla="*/ 3744 h 10000"/>
              <a:gd name="connsiteX8" fmla="*/ 5753 w 10000"/>
              <a:gd name="connsiteY8" fmla="*/ 3590 h 10000"/>
              <a:gd name="connsiteX9" fmla="*/ 5820 w 10000"/>
              <a:gd name="connsiteY9" fmla="*/ 3435 h 10000"/>
              <a:gd name="connsiteX10" fmla="*/ 5910 w 10000"/>
              <a:gd name="connsiteY10" fmla="*/ 3280 h 10000"/>
              <a:gd name="connsiteX11" fmla="*/ 6045 w 10000"/>
              <a:gd name="connsiteY11" fmla="*/ 3143 h 10000"/>
              <a:gd name="connsiteX12" fmla="*/ 6225 w 10000"/>
              <a:gd name="connsiteY12" fmla="*/ 3006 h 10000"/>
              <a:gd name="connsiteX13" fmla="*/ 6427 w 10000"/>
              <a:gd name="connsiteY13" fmla="*/ 2877 h 10000"/>
              <a:gd name="connsiteX14" fmla="*/ 6652 w 10000"/>
              <a:gd name="connsiteY14" fmla="*/ 2757 h 10000"/>
              <a:gd name="connsiteX15" fmla="*/ 6921 w 10000"/>
              <a:gd name="connsiteY15" fmla="*/ 2645 h 10000"/>
              <a:gd name="connsiteX16" fmla="*/ 7213 w 10000"/>
              <a:gd name="connsiteY16" fmla="*/ 2542 h 10000"/>
              <a:gd name="connsiteX17" fmla="*/ 7528 w 10000"/>
              <a:gd name="connsiteY17" fmla="*/ 2456 h 10000"/>
              <a:gd name="connsiteX18" fmla="*/ 7865 w 10000"/>
              <a:gd name="connsiteY18" fmla="*/ 2370 h 10000"/>
              <a:gd name="connsiteX19" fmla="*/ 8225 w 10000"/>
              <a:gd name="connsiteY19" fmla="*/ 2310 h 10000"/>
              <a:gd name="connsiteX20" fmla="*/ 8607 w 10000"/>
              <a:gd name="connsiteY20" fmla="*/ 2258 h 10000"/>
              <a:gd name="connsiteX21" fmla="*/ 8989 w 10000"/>
              <a:gd name="connsiteY21" fmla="*/ 2216 h 10000"/>
              <a:gd name="connsiteX22" fmla="*/ 9393 w 10000"/>
              <a:gd name="connsiteY22" fmla="*/ 2190 h 10000"/>
              <a:gd name="connsiteX23" fmla="*/ 9820 w 10000"/>
              <a:gd name="connsiteY23" fmla="*/ 2190 h 10000"/>
              <a:gd name="connsiteX24" fmla="*/ 9820 w 10000"/>
              <a:gd name="connsiteY24" fmla="*/ 2190 h 10000"/>
              <a:gd name="connsiteX25" fmla="*/ 10000 w 10000"/>
              <a:gd name="connsiteY25" fmla="*/ 2190 h 10000"/>
              <a:gd name="connsiteX26" fmla="*/ 10000 w 10000"/>
              <a:gd name="connsiteY26" fmla="*/ 0 h 10000"/>
              <a:gd name="connsiteX27" fmla="*/ 10000 w 10000"/>
              <a:gd name="connsiteY27" fmla="*/ 0 h 10000"/>
              <a:gd name="connsiteX28" fmla="*/ 9820 w 10000"/>
              <a:gd name="connsiteY28" fmla="*/ 0 h 10000"/>
              <a:gd name="connsiteX29" fmla="*/ 9820 w 10000"/>
              <a:gd name="connsiteY29" fmla="*/ 0 h 10000"/>
              <a:gd name="connsiteX30" fmla="*/ 9303 w 10000"/>
              <a:gd name="connsiteY30" fmla="*/ 9 h 10000"/>
              <a:gd name="connsiteX31" fmla="*/ 8809 w 10000"/>
              <a:gd name="connsiteY31" fmla="*/ 17 h 10000"/>
              <a:gd name="connsiteX32" fmla="*/ 8315 w 10000"/>
              <a:gd name="connsiteY32" fmla="*/ 43 h 10000"/>
              <a:gd name="connsiteX33" fmla="*/ 7843 w 10000"/>
              <a:gd name="connsiteY33" fmla="*/ 77 h 10000"/>
              <a:gd name="connsiteX34" fmla="*/ 7371 w 10000"/>
              <a:gd name="connsiteY34" fmla="*/ 120 h 10000"/>
              <a:gd name="connsiteX35" fmla="*/ 6899 w 10000"/>
              <a:gd name="connsiteY35" fmla="*/ 172 h 10000"/>
              <a:gd name="connsiteX36" fmla="*/ 6449 w 10000"/>
              <a:gd name="connsiteY36" fmla="*/ 223 h 10000"/>
              <a:gd name="connsiteX37" fmla="*/ 6000 w 10000"/>
              <a:gd name="connsiteY37" fmla="*/ 292 h 10000"/>
              <a:gd name="connsiteX38" fmla="*/ 5551 w 10000"/>
              <a:gd name="connsiteY38" fmla="*/ 369 h 10000"/>
              <a:gd name="connsiteX39" fmla="*/ 5146 w 10000"/>
              <a:gd name="connsiteY39" fmla="*/ 455 h 10000"/>
              <a:gd name="connsiteX40" fmla="*/ 4719 w 10000"/>
              <a:gd name="connsiteY40" fmla="*/ 541 h 10000"/>
              <a:gd name="connsiteX41" fmla="*/ 4337 w 10000"/>
              <a:gd name="connsiteY41" fmla="*/ 644 h 10000"/>
              <a:gd name="connsiteX42" fmla="*/ 3955 w 10000"/>
              <a:gd name="connsiteY42" fmla="*/ 747 h 10000"/>
              <a:gd name="connsiteX43" fmla="*/ 3573 w 10000"/>
              <a:gd name="connsiteY43" fmla="*/ 859 h 10000"/>
              <a:gd name="connsiteX44" fmla="*/ 3213 w 10000"/>
              <a:gd name="connsiteY44" fmla="*/ 970 h 10000"/>
              <a:gd name="connsiteX45" fmla="*/ 2876 w 10000"/>
              <a:gd name="connsiteY45" fmla="*/ 1099 h 10000"/>
              <a:gd name="connsiteX46" fmla="*/ 2562 w 10000"/>
              <a:gd name="connsiteY46" fmla="*/ 1228 h 10000"/>
              <a:gd name="connsiteX47" fmla="*/ 2247 w 10000"/>
              <a:gd name="connsiteY47" fmla="*/ 1365 h 10000"/>
              <a:gd name="connsiteX48" fmla="*/ 1955 w 10000"/>
              <a:gd name="connsiteY48" fmla="*/ 1503 h 10000"/>
              <a:gd name="connsiteX49" fmla="*/ 1685 w 10000"/>
              <a:gd name="connsiteY49" fmla="*/ 1649 h 10000"/>
              <a:gd name="connsiteX50" fmla="*/ 1416 w 10000"/>
              <a:gd name="connsiteY50" fmla="*/ 1803 h 10000"/>
              <a:gd name="connsiteX51" fmla="*/ 1191 w 10000"/>
              <a:gd name="connsiteY51" fmla="*/ 1958 h 10000"/>
              <a:gd name="connsiteX52" fmla="*/ 966 w 10000"/>
              <a:gd name="connsiteY52" fmla="*/ 2121 h 10000"/>
              <a:gd name="connsiteX53" fmla="*/ 787 w 10000"/>
              <a:gd name="connsiteY53" fmla="*/ 2293 h 10000"/>
              <a:gd name="connsiteX54" fmla="*/ 607 w 10000"/>
              <a:gd name="connsiteY54" fmla="*/ 2456 h 10000"/>
              <a:gd name="connsiteX55" fmla="*/ 449 w 10000"/>
              <a:gd name="connsiteY55" fmla="*/ 2636 h 10000"/>
              <a:gd name="connsiteX56" fmla="*/ 315 w 10000"/>
              <a:gd name="connsiteY56" fmla="*/ 2808 h 10000"/>
              <a:gd name="connsiteX57" fmla="*/ 202 w 10000"/>
              <a:gd name="connsiteY57" fmla="*/ 2988 h 10000"/>
              <a:gd name="connsiteX58" fmla="*/ 112 w 10000"/>
              <a:gd name="connsiteY58" fmla="*/ 3177 h 10000"/>
              <a:gd name="connsiteX59" fmla="*/ 67 w 10000"/>
              <a:gd name="connsiteY59" fmla="*/ 3366 h 10000"/>
              <a:gd name="connsiteX60" fmla="*/ 22 w 10000"/>
              <a:gd name="connsiteY60" fmla="*/ 3555 h 10000"/>
              <a:gd name="connsiteX61" fmla="*/ 0 w 10000"/>
              <a:gd name="connsiteY61" fmla="*/ 3744 h 10000"/>
              <a:gd name="connsiteX62" fmla="*/ 0 w 10000"/>
              <a:gd name="connsiteY62" fmla="*/ 3744 h 10000"/>
              <a:gd name="connsiteX63" fmla="*/ 22 w 10000"/>
              <a:gd name="connsiteY63" fmla="*/ 4019 h 10000"/>
              <a:gd name="connsiteX64" fmla="*/ 90 w 10000"/>
              <a:gd name="connsiteY64" fmla="*/ 4268 h 10000"/>
              <a:gd name="connsiteX65" fmla="*/ 180 w 10000"/>
              <a:gd name="connsiteY65" fmla="*/ 4517 h 10000"/>
              <a:gd name="connsiteX66" fmla="*/ 247 w 10000"/>
              <a:gd name="connsiteY66" fmla="*/ 4629 h 10000"/>
              <a:gd name="connsiteX67" fmla="*/ 337 w 10000"/>
              <a:gd name="connsiteY67" fmla="*/ 4749 h 10000"/>
              <a:gd name="connsiteX68" fmla="*/ 427 w 10000"/>
              <a:gd name="connsiteY68" fmla="*/ 4869 h 10000"/>
              <a:gd name="connsiteX69" fmla="*/ 562 w 10000"/>
              <a:gd name="connsiteY69" fmla="*/ 4989 h 10000"/>
              <a:gd name="connsiteX70" fmla="*/ 831 w 10000"/>
              <a:gd name="connsiteY70" fmla="*/ 5243 h 10000"/>
              <a:gd name="connsiteX71" fmla="*/ 1191 w 10000"/>
              <a:gd name="connsiteY71" fmla="*/ 5509 h 10000"/>
              <a:gd name="connsiteX72" fmla="*/ 1618 w 10000"/>
              <a:gd name="connsiteY72" fmla="*/ 5801 h 10000"/>
              <a:gd name="connsiteX73" fmla="*/ 2135 w 10000"/>
              <a:gd name="connsiteY73" fmla="*/ 6119 h 10000"/>
              <a:gd name="connsiteX74" fmla="*/ 2764 w 10000"/>
              <a:gd name="connsiteY74" fmla="*/ 6471 h 10000"/>
              <a:gd name="connsiteX75" fmla="*/ 3483 w 10000"/>
              <a:gd name="connsiteY75" fmla="*/ 6874 h 10000"/>
              <a:gd name="connsiteX76" fmla="*/ 4292 w 10000"/>
              <a:gd name="connsiteY76" fmla="*/ 7329 h 10000"/>
              <a:gd name="connsiteX77" fmla="*/ 6292 w 10000"/>
              <a:gd name="connsiteY77" fmla="*/ 8420 h 10000"/>
              <a:gd name="connsiteX78" fmla="*/ 8809 w 10000"/>
              <a:gd name="connsiteY78" fmla="*/ 9794 h 10000"/>
              <a:gd name="connsiteX79" fmla="*/ 8809 w 10000"/>
              <a:gd name="connsiteY79" fmla="*/ 9794 h 10000"/>
              <a:gd name="connsiteX80" fmla="*/ 8921 w 10000"/>
              <a:gd name="connsiteY80" fmla="*/ 9845 h 10000"/>
              <a:gd name="connsiteX81" fmla="*/ 9056 w 10000"/>
              <a:gd name="connsiteY81" fmla="*/ 9897 h 10000"/>
              <a:gd name="connsiteX82" fmla="*/ 9191 w 10000"/>
              <a:gd name="connsiteY82" fmla="*/ 9931 h 10000"/>
              <a:gd name="connsiteX83" fmla="*/ 9348 w 10000"/>
              <a:gd name="connsiteY83" fmla="*/ 9957 h 10000"/>
              <a:gd name="connsiteX84" fmla="*/ 9506 w 10000"/>
              <a:gd name="connsiteY84" fmla="*/ 9983 h 10000"/>
              <a:gd name="connsiteX85" fmla="*/ 9663 w 10000"/>
              <a:gd name="connsiteY85" fmla="*/ 9991 h 10000"/>
              <a:gd name="connsiteX86" fmla="*/ 9843 w 10000"/>
              <a:gd name="connsiteY86" fmla="*/ 10000 h 10000"/>
              <a:gd name="connsiteX0" fmla="*/ 9843 w 10000"/>
              <a:gd name="connsiteY0" fmla="*/ 10000 h 10000"/>
              <a:gd name="connsiteX1" fmla="*/ 6045 w 10000"/>
              <a:gd name="connsiteY1" fmla="*/ 4354 h 10000"/>
              <a:gd name="connsiteX2" fmla="*/ 5910 w 10000"/>
              <a:gd name="connsiteY2" fmla="*/ 4208 h 10000"/>
              <a:gd name="connsiteX3" fmla="*/ 5820 w 10000"/>
              <a:gd name="connsiteY3" fmla="*/ 4062 h 10000"/>
              <a:gd name="connsiteX4" fmla="*/ 5753 w 10000"/>
              <a:gd name="connsiteY4" fmla="*/ 3907 h 10000"/>
              <a:gd name="connsiteX5" fmla="*/ 5730 w 10000"/>
              <a:gd name="connsiteY5" fmla="*/ 3744 h 10000"/>
              <a:gd name="connsiteX6" fmla="*/ 5730 w 10000"/>
              <a:gd name="connsiteY6" fmla="*/ 3744 h 10000"/>
              <a:gd name="connsiteX7" fmla="*/ 5753 w 10000"/>
              <a:gd name="connsiteY7" fmla="*/ 3590 h 10000"/>
              <a:gd name="connsiteX8" fmla="*/ 5820 w 10000"/>
              <a:gd name="connsiteY8" fmla="*/ 3435 h 10000"/>
              <a:gd name="connsiteX9" fmla="*/ 5910 w 10000"/>
              <a:gd name="connsiteY9" fmla="*/ 3280 h 10000"/>
              <a:gd name="connsiteX10" fmla="*/ 6045 w 10000"/>
              <a:gd name="connsiteY10" fmla="*/ 3143 h 10000"/>
              <a:gd name="connsiteX11" fmla="*/ 6225 w 10000"/>
              <a:gd name="connsiteY11" fmla="*/ 3006 h 10000"/>
              <a:gd name="connsiteX12" fmla="*/ 6427 w 10000"/>
              <a:gd name="connsiteY12" fmla="*/ 2877 h 10000"/>
              <a:gd name="connsiteX13" fmla="*/ 6652 w 10000"/>
              <a:gd name="connsiteY13" fmla="*/ 2757 h 10000"/>
              <a:gd name="connsiteX14" fmla="*/ 6921 w 10000"/>
              <a:gd name="connsiteY14" fmla="*/ 2645 h 10000"/>
              <a:gd name="connsiteX15" fmla="*/ 7213 w 10000"/>
              <a:gd name="connsiteY15" fmla="*/ 2542 h 10000"/>
              <a:gd name="connsiteX16" fmla="*/ 7528 w 10000"/>
              <a:gd name="connsiteY16" fmla="*/ 2456 h 10000"/>
              <a:gd name="connsiteX17" fmla="*/ 7865 w 10000"/>
              <a:gd name="connsiteY17" fmla="*/ 2370 h 10000"/>
              <a:gd name="connsiteX18" fmla="*/ 8225 w 10000"/>
              <a:gd name="connsiteY18" fmla="*/ 2310 h 10000"/>
              <a:gd name="connsiteX19" fmla="*/ 8607 w 10000"/>
              <a:gd name="connsiteY19" fmla="*/ 2258 h 10000"/>
              <a:gd name="connsiteX20" fmla="*/ 8989 w 10000"/>
              <a:gd name="connsiteY20" fmla="*/ 2216 h 10000"/>
              <a:gd name="connsiteX21" fmla="*/ 9393 w 10000"/>
              <a:gd name="connsiteY21" fmla="*/ 2190 h 10000"/>
              <a:gd name="connsiteX22" fmla="*/ 9820 w 10000"/>
              <a:gd name="connsiteY22" fmla="*/ 2190 h 10000"/>
              <a:gd name="connsiteX23" fmla="*/ 9820 w 10000"/>
              <a:gd name="connsiteY23" fmla="*/ 2190 h 10000"/>
              <a:gd name="connsiteX24" fmla="*/ 10000 w 10000"/>
              <a:gd name="connsiteY24" fmla="*/ 2190 h 10000"/>
              <a:gd name="connsiteX25" fmla="*/ 10000 w 10000"/>
              <a:gd name="connsiteY25" fmla="*/ 0 h 10000"/>
              <a:gd name="connsiteX26" fmla="*/ 10000 w 10000"/>
              <a:gd name="connsiteY26" fmla="*/ 0 h 10000"/>
              <a:gd name="connsiteX27" fmla="*/ 9820 w 10000"/>
              <a:gd name="connsiteY27" fmla="*/ 0 h 10000"/>
              <a:gd name="connsiteX28" fmla="*/ 9820 w 10000"/>
              <a:gd name="connsiteY28" fmla="*/ 0 h 10000"/>
              <a:gd name="connsiteX29" fmla="*/ 9303 w 10000"/>
              <a:gd name="connsiteY29" fmla="*/ 9 h 10000"/>
              <a:gd name="connsiteX30" fmla="*/ 8809 w 10000"/>
              <a:gd name="connsiteY30" fmla="*/ 17 h 10000"/>
              <a:gd name="connsiteX31" fmla="*/ 8315 w 10000"/>
              <a:gd name="connsiteY31" fmla="*/ 43 h 10000"/>
              <a:gd name="connsiteX32" fmla="*/ 7843 w 10000"/>
              <a:gd name="connsiteY32" fmla="*/ 77 h 10000"/>
              <a:gd name="connsiteX33" fmla="*/ 7371 w 10000"/>
              <a:gd name="connsiteY33" fmla="*/ 120 h 10000"/>
              <a:gd name="connsiteX34" fmla="*/ 6899 w 10000"/>
              <a:gd name="connsiteY34" fmla="*/ 172 h 10000"/>
              <a:gd name="connsiteX35" fmla="*/ 6449 w 10000"/>
              <a:gd name="connsiteY35" fmla="*/ 223 h 10000"/>
              <a:gd name="connsiteX36" fmla="*/ 6000 w 10000"/>
              <a:gd name="connsiteY36" fmla="*/ 292 h 10000"/>
              <a:gd name="connsiteX37" fmla="*/ 5551 w 10000"/>
              <a:gd name="connsiteY37" fmla="*/ 369 h 10000"/>
              <a:gd name="connsiteX38" fmla="*/ 5146 w 10000"/>
              <a:gd name="connsiteY38" fmla="*/ 455 h 10000"/>
              <a:gd name="connsiteX39" fmla="*/ 4719 w 10000"/>
              <a:gd name="connsiteY39" fmla="*/ 541 h 10000"/>
              <a:gd name="connsiteX40" fmla="*/ 4337 w 10000"/>
              <a:gd name="connsiteY40" fmla="*/ 644 h 10000"/>
              <a:gd name="connsiteX41" fmla="*/ 3955 w 10000"/>
              <a:gd name="connsiteY41" fmla="*/ 747 h 10000"/>
              <a:gd name="connsiteX42" fmla="*/ 3573 w 10000"/>
              <a:gd name="connsiteY42" fmla="*/ 859 h 10000"/>
              <a:gd name="connsiteX43" fmla="*/ 3213 w 10000"/>
              <a:gd name="connsiteY43" fmla="*/ 970 h 10000"/>
              <a:gd name="connsiteX44" fmla="*/ 2876 w 10000"/>
              <a:gd name="connsiteY44" fmla="*/ 1099 h 10000"/>
              <a:gd name="connsiteX45" fmla="*/ 2562 w 10000"/>
              <a:gd name="connsiteY45" fmla="*/ 1228 h 10000"/>
              <a:gd name="connsiteX46" fmla="*/ 2247 w 10000"/>
              <a:gd name="connsiteY46" fmla="*/ 1365 h 10000"/>
              <a:gd name="connsiteX47" fmla="*/ 1955 w 10000"/>
              <a:gd name="connsiteY47" fmla="*/ 1503 h 10000"/>
              <a:gd name="connsiteX48" fmla="*/ 1685 w 10000"/>
              <a:gd name="connsiteY48" fmla="*/ 1649 h 10000"/>
              <a:gd name="connsiteX49" fmla="*/ 1416 w 10000"/>
              <a:gd name="connsiteY49" fmla="*/ 1803 h 10000"/>
              <a:gd name="connsiteX50" fmla="*/ 1191 w 10000"/>
              <a:gd name="connsiteY50" fmla="*/ 1958 h 10000"/>
              <a:gd name="connsiteX51" fmla="*/ 966 w 10000"/>
              <a:gd name="connsiteY51" fmla="*/ 2121 h 10000"/>
              <a:gd name="connsiteX52" fmla="*/ 787 w 10000"/>
              <a:gd name="connsiteY52" fmla="*/ 2293 h 10000"/>
              <a:gd name="connsiteX53" fmla="*/ 607 w 10000"/>
              <a:gd name="connsiteY53" fmla="*/ 2456 h 10000"/>
              <a:gd name="connsiteX54" fmla="*/ 449 w 10000"/>
              <a:gd name="connsiteY54" fmla="*/ 2636 h 10000"/>
              <a:gd name="connsiteX55" fmla="*/ 315 w 10000"/>
              <a:gd name="connsiteY55" fmla="*/ 2808 h 10000"/>
              <a:gd name="connsiteX56" fmla="*/ 202 w 10000"/>
              <a:gd name="connsiteY56" fmla="*/ 2988 h 10000"/>
              <a:gd name="connsiteX57" fmla="*/ 112 w 10000"/>
              <a:gd name="connsiteY57" fmla="*/ 3177 h 10000"/>
              <a:gd name="connsiteX58" fmla="*/ 67 w 10000"/>
              <a:gd name="connsiteY58" fmla="*/ 3366 h 10000"/>
              <a:gd name="connsiteX59" fmla="*/ 22 w 10000"/>
              <a:gd name="connsiteY59" fmla="*/ 3555 h 10000"/>
              <a:gd name="connsiteX60" fmla="*/ 0 w 10000"/>
              <a:gd name="connsiteY60" fmla="*/ 3744 h 10000"/>
              <a:gd name="connsiteX61" fmla="*/ 0 w 10000"/>
              <a:gd name="connsiteY61" fmla="*/ 3744 h 10000"/>
              <a:gd name="connsiteX62" fmla="*/ 22 w 10000"/>
              <a:gd name="connsiteY62" fmla="*/ 4019 h 10000"/>
              <a:gd name="connsiteX63" fmla="*/ 90 w 10000"/>
              <a:gd name="connsiteY63" fmla="*/ 4268 h 10000"/>
              <a:gd name="connsiteX64" fmla="*/ 180 w 10000"/>
              <a:gd name="connsiteY64" fmla="*/ 4517 h 10000"/>
              <a:gd name="connsiteX65" fmla="*/ 247 w 10000"/>
              <a:gd name="connsiteY65" fmla="*/ 4629 h 10000"/>
              <a:gd name="connsiteX66" fmla="*/ 337 w 10000"/>
              <a:gd name="connsiteY66" fmla="*/ 4749 h 10000"/>
              <a:gd name="connsiteX67" fmla="*/ 427 w 10000"/>
              <a:gd name="connsiteY67" fmla="*/ 4869 h 10000"/>
              <a:gd name="connsiteX68" fmla="*/ 562 w 10000"/>
              <a:gd name="connsiteY68" fmla="*/ 4989 h 10000"/>
              <a:gd name="connsiteX69" fmla="*/ 831 w 10000"/>
              <a:gd name="connsiteY69" fmla="*/ 5243 h 10000"/>
              <a:gd name="connsiteX70" fmla="*/ 1191 w 10000"/>
              <a:gd name="connsiteY70" fmla="*/ 5509 h 10000"/>
              <a:gd name="connsiteX71" fmla="*/ 1618 w 10000"/>
              <a:gd name="connsiteY71" fmla="*/ 5801 h 10000"/>
              <a:gd name="connsiteX72" fmla="*/ 2135 w 10000"/>
              <a:gd name="connsiteY72" fmla="*/ 6119 h 10000"/>
              <a:gd name="connsiteX73" fmla="*/ 2764 w 10000"/>
              <a:gd name="connsiteY73" fmla="*/ 6471 h 10000"/>
              <a:gd name="connsiteX74" fmla="*/ 3483 w 10000"/>
              <a:gd name="connsiteY74" fmla="*/ 6874 h 10000"/>
              <a:gd name="connsiteX75" fmla="*/ 4292 w 10000"/>
              <a:gd name="connsiteY75" fmla="*/ 7329 h 10000"/>
              <a:gd name="connsiteX76" fmla="*/ 6292 w 10000"/>
              <a:gd name="connsiteY76" fmla="*/ 8420 h 10000"/>
              <a:gd name="connsiteX77" fmla="*/ 8809 w 10000"/>
              <a:gd name="connsiteY77" fmla="*/ 9794 h 10000"/>
              <a:gd name="connsiteX78" fmla="*/ 8809 w 10000"/>
              <a:gd name="connsiteY78" fmla="*/ 9794 h 10000"/>
              <a:gd name="connsiteX79" fmla="*/ 8921 w 10000"/>
              <a:gd name="connsiteY79" fmla="*/ 9845 h 10000"/>
              <a:gd name="connsiteX80" fmla="*/ 9056 w 10000"/>
              <a:gd name="connsiteY80" fmla="*/ 9897 h 10000"/>
              <a:gd name="connsiteX81" fmla="*/ 9191 w 10000"/>
              <a:gd name="connsiteY81" fmla="*/ 9931 h 10000"/>
              <a:gd name="connsiteX82" fmla="*/ 9348 w 10000"/>
              <a:gd name="connsiteY82" fmla="*/ 9957 h 10000"/>
              <a:gd name="connsiteX83" fmla="*/ 9506 w 10000"/>
              <a:gd name="connsiteY83" fmla="*/ 9983 h 10000"/>
              <a:gd name="connsiteX84" fmla="*/ 9663 w 10000"/>
              <a:gd name="connsiteY84" fmla="*/ 9991 h 10000"/>
              <a:gd name="connsiteX85" fmla="*/ 9843 w 10000"/>
              <a:gd name="connsiteY8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2190 h 10000"/>
              <a:gd name="connsiteX24" fmla="*/ 10000 w 10000"/>
              <a:gd name="connsiteY24" fmla="*/ 0 h 10000"/>
              <a:gd name="connsiteX25" fmla="*/ 10000 w 10000"/>
              <a:gd name="connsiteY25" fmla="*/ 0 h 10000"/>
              <a:gd name="connsiteX26" fmla="*/ 9820 w 10000"/>
              <a:gd name="connsiteY26" fmla="*/ 0 h 10000"/>
              <a:gd name="connsiteX27" fmla="*/ 9820 w 10000"/>
              <a:gd name="connsiteY27" fmla="*/ 0 h 10000"/>
              <a:gd name="connsiteX28" fmla="*/ 9303 w 10000"/>
              <a:gd name="connsiteY28" fmla="*/ 9 h 10000"/>
              <a:gd name="connsiteX29" fmla="*/ 8809 w 10000"/>
              <a:gd name="connsiteY29" fmla="*/ 17 h 10000"/>
              <a:gd name="connsiteX30" fmla="*/ 8315 w 10000"/>
              <a:gd name="connsiteY30" fmla="*/ 43 h 10000"/>
              <a:gd name="connsiteX31" fmla="*/ 7843 w 10000"/>
              <a:gd name="connsiteY31" fmla="*/ 77 h 10000"/>
              <a:gd name="connsiteX32" fmla="*/ 7371 w 10000"/>
              <a:gd name="connsiteY32" fmla="*/ 120 h 10000"/>
              <a:gd name="connsiteX33" fmla="*/ 6899 w 10000"/>
              <a:gd name="connsiteY33" fmla="*/ 172 h 10000"/>
              <a:gd name="connsiteX34" fmla="*/ 6449 w 10000"/>
              <a:gd name="connsiteY34" fmla="*/ 223 h 10000"/>
              <a:gd name="connsiteX35" fmla="*/ 6000 w 10000"/>
              <a:gd name="connsiteY35" fmla="*/ 292 h 10000"/>
              <a:gd name="connsiteX36" fmla="*/ 5551 w 10000"/>
              <a:gd name="connsiteY36" fmla="*/ 369 h 10000"/>
              <a:gd name="connsiteX37" fmla="*/ 5146 w 10000"/>
              <a:gd name="connsiteY37" fmla="*/ 455 h 10000"/>
              <a:gd name="connsiteX38" fmla="*/ 4719 w 10000"/>
              <a:gd name="connsiteY38" fmla="*/ 541 h 10000"/>
              <a:gd name="connsiteX39" fmla="*/ 4337 w 10000"/>
              <a:gd name="connsiteY39" fmla="*/ 644 h 10000"/>
              <a:gd name="connsiteX40" fmla="*/ 3955 w 10000"/>
              <a:gd name="connsiteY40" fmla="*/ 747 h 10000"/>
              <a:gd name="connsiteX41" fmla="*/ 3573 w 10000"/>
              <a:gd name="connsiteY41" fmla="*/ 859 h 10000"/>
              <a:gd name="connsiteX42" fmla="*/ 3213 w 10000"/>
              <a:gd name="connsiteY42" fmla="*/ 970 h 10000"/>
              <a:gd name="connsiteX43" fmla="*/ 2876 w 10000"/>
              <a:gd name="connsiteY43" fmla="*/ 1099 h 10000"/>
              <a:gd name="connsiteX44" fmla="*/ 2562 w 10000"/>
              <a:gd name="connsiteY44" fmla="*/ 1228 h 10000"/>
              <a:gd name="connsiteX45" fmla="*/ 2247 w 10000"/>
              <a:gd name="connsiteY45" fmla="*/ 1365 h 10000"/>
              <a:gd name="connsiteX46" fmla="*/ 1955 w 10000"/>
              <a:gd name="connsiteY46" fmla="*/ 1503 h 10000"/>
              <a:gd name="connsiteX47" fmla="*/ 1685 w 10000"/>
              <a:gd name="connsiteY47" fmla="*/ 1649 h 10000"/>
              <a:gd name="connsiteX48" fmla="*/ 1416 w 10000"/>
              <a:gd name="connsiteY48" fmla="*/ 1803 h 10000"/>
              <a:gd name="connsiteX49" fmla="*/ 1191 w 10000"/>
              <a:gd name="connsiteY49" fmla="*/ 1958 h 10000"/>
              <a:gd name="connsiteX50" fmla="*/ 966 w 10000"/>
              <a:gd name="connsiteY50" fmla="*/ 2121 h 10000"/>
              <a:gd name="connsiteX51" fmla="*/ 787 w 10000"/>
              <a:gd name="connsiteY51" fmla="*/ 2293 h 10000"/>
              <a:gd name="connsiteX52" fmla="*/ 607 w 10000"/>
              <a:gd name="connsiteY52" fmla="*/ 2456 h 10000"/>
              <a:gd name="connsiteX53" fmla="*/ 449 w 10000"/>
              <a:gd name="connsiteY53" fmla="*/ 2636 h 10000"/>
              <a:gd name="connsiteX54" fmla="*/ 315 w 10000"/>
              <a:gd name="connsiteY54" fmla="*/ 2808 h 10000"/>
              <a:gd name="connsiteX55" fmla="*/ 202 w 10000"/>
              <a:gd name="connsiteY55" fmla="*/ 2988 h 10000"/>
              <a:gd name="connsiteX56" fmla="*/ 112 w 10000"/>
              <a:gd name="connsiteY56" fmla="*/ 3177 h 10000"/>
              <a:gd name="connsiteX57" fmla="*/ 67 w 10000"/>
              <a:gd name="connsiteY57" fmla="*/ 3366 h 10000"/>
              <a:gd name="connsiteX58" fmla="*/ 22 w 10000"/>
              <a:gd name="connsiteY58" fmla="*/ 3555 h 10000"/>
              <a:gd name="connsiteX59" fmla="*/ 0 w 10000"/>
              <a:gd name="connsiteY59" fmla="*/ 3744 h 10000"/>
              <a:gd name="connsiteX60" fmla="*/ 0 w 10000"/>
              <a:gd name="connsiteY60" fmla="*/ 3744 h 10000"/>
              <a:gd name="connsiteX61" fmla="*/ 22 w 10000"/>
              <a:gd name="connsiteY61" fmla="*/ 4019 h 10000"/>
              <a:gd name="connsiteX62" fmla="*/ 90 w 10000"/>
              <a:gd name="connsiteY62" fmla="*/ 4268 h 10000"/>
              <a:gd name="connsiteX63" fmla="*/ 180 w 10000"/>
              <a:gd name="connsiteY63" fmla="*/ 4517 h 10000"/>
              <a:gd name="connsiteX64" fmla="*/ 247 w 10000"/>
              <a:gd name="connsiteY64" fmla="*/ 4629 h 10000"/>
              <a:gd name="connsiteX65" fmla="*/ 337 w 10000"/>
              <a:gd name="connsiteY65" fmla="*/ 4749 h 10000"/>
              <a:gd name="connsiteX66" fmla="*/ 427 w 10000"/>
              <a:gd name="connsiteY66" fmla="*/ 4869 h 10000"/>
              <a:gd name="connsiteX67" fmla="*/ 562 w 10000"/>
              <a:gd name="connsiteY67" fmla="*/ 4989 h 10000"/>
              <a:gd name="connsiteX68" fmla="*/ 831 w 10000"/>
              <a:gd name="connsiteY68" fmla="*/ 5243 h 10000"/>
              <a:gd name="connsiteX69" fmla="*/ 1191 w 10000"/>
              <a:gd name="connsiteY69" fmla="*/ 5509 h 10000"/>
              <a:gd name="connsiteX70" fmla="*/ 1618 w 10000"/>
              <a:gd name="connsiteY70" fmla="*/ 5801 h 10000"/>
              <a:gd name="connsiteX71" fmla="*/ 2135 w 10000"/>
              <a:gd name="connsiteY71" fmla="*/ 6119 h 10000"/>
              <a:gd name="connsiteX72" fmla="*/ 2764 w 10000"/>
              <a:gd name="connsiteY72" fmla="*/ 6471 h 10000"/>
              <a:gd name="connsiteX73" fmla="*/ 3483 w 10000"/>
              <a:gd name="connsiteY73" fmla="*/ 6874 h 10000"/>
              <a:gd name="connsiteX74" fmla="*/ 4292 w 10000"/>
              <a:gd name="connsiteY74" fmla="*/ 7329 h 10000"/>
              <a:gd name="connsiteX75" fmla="*/ 6292 w 10000"/>
              <a:gd name="connsiteY75" fmla="*/ 8420 h 10000"/>
              <a:gd name="connsiteX76" fmla="*/ 8809 w 10000"/>
              <a:gd name="connsiteY76" fmla="*/ 9794 h 10000"/>
              <a:gd name="connsiteX77" fmla="*/ 8809 w 10000"/>
              <a:gd name="connsiteY77" fmla="*/ 9794 h 10000"/>
              <a:gd name="connsiteX78" fmla="*/ 8921 w 10000"/>
              <a:gd name="connsiteY78" fmla="*/ 9845 h 10000"/>
              <a:gd name="connsiteX79" fmla="*/ 9056 w 10000"/>
              <a:gd name="connsiteY79" fmla="*/ 9897 h 10000"/>
              <a:gd name="connsiteX80" fmla="*/ 9191 w 10000"/>
              <a:gd name="connsiteY80" fmla="*/ 9931 h 10000"/>
              <a:gd name="connsiteX81" fmla="*/ 9348 w 10000"/>
              <a:gd name="connsiteY81" fmla="*/ 9957 h 10000"/>
              <a:gd name="connsiteX82" fmla="*/ 9506 w 10000"/>
              <a:gd name="connsiteY82" fmla="*/ 9983 h 10000"/>
              <a:gd name="connsiteX83" fmla="*/ 9663 w 10000"/>
              <a:gd name="connsiteY83" fmla="*/ 9991 h 10000"/>
              <a:gd name="connsiteX84" fmla="*/ 9843 w 10000"/>
              <a:gd name="connsiteY8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9820 w 10000"/>
              <a:gd name="connsiteY22" fmla="*/ 2190 h 10000"/>
              <a:gd name="connsiteX23" fmla="*/ 10000 w 10000"/>
              <a:gd name="connsiteY23" fmla="*/ 0 h 10000"/>
              <a:gd name="connsiteX24" fmla="*/ 10000 w 10000"/>
              <a:gd name="connsiteY24" fmla="*/ 0 h 10000"/>
              <a:gd name="connsiteX25" fmla="*/ 9820 w 10000"/>
              <a:gd name="connsiteY25" fmla="*/ 0 h 10000"/>
              <a:gd name="connsiteX26" fmla="*/ 9820 w 10000"/>
              <a:gd name="connsiteY26" fmla="*/ 0 h 10000"/>
              <a:gd name="connsiteX27" fmla="*/ 9303 w 10000"/>
              <a:gd name="connsiteY27" fmla="*/ 9 h 10000"/>
              <a:gd name="connsiteX28" fmla="*/ 8809 w 10000"/>
              <a:gd name="connsiteY28" fmla="*/ 17 h 10000"/>
              <a:gd name="connsiteX29" fmla="*/ 8315 w 10000"/>
              <a:gd name="connsiteY29" fmla="*/ 43 h 10000"/>
              <a:gd name="connsiteX30" fmla="*/ 7843 w 10000"/>
              <a:gd name="connsiteY30" fmla="*/ 77 h 10000"/>
              <a:gd name="connsiteX31" fmla="*/ 7371 w 10000"/>
              <a:gd name="connsiteY31" fmla="*/ 120 h 10000"/>
              <a:gd name="connsiteX32" fmla="*/ 6899 w 10000"/>
              <a:gd name="connsiteY32" fmla="*/ 172 h 10000"/>
              <a:gd name="connsiteX33" fmla="*/ 6449 w 10000"/>
              <a:gd name="connsiteY33" fmla="*/ 223 h 10000"/>
              <a:gd name="connsiteX34" fmla="*/ 6000 w 10000"/>
              <a:gd name="connsiteY34" fmla="*/ 292 h 10000"/>
              <a:gd name="connsiteX35" fmla="*/ 5551 w 10000"/>
              <a:gd name="connsiteY35" fmla="*/ 369 h 10000"/>
              <a:gd name="connsiteX36" fmla="*/ 5146 w 10000"/>
              <a:gd name="connsiteY36" fmla="*/ 455 h 10000"/>
              <a:gd name="connsiteX37" fmla="*/ 4719 w 10000"/>
              <a:gd name="connsiteY37" fmla="*/ 541 h 10000"/>
              <a:gd name="connsiteX38" fmla="*/ 4337 w 10000"/>
              <a:gd name="connsiteY38" fmla="*/ 644 h 10000"/>
              <a:gd name="connsiteX39" fmla="*/ 3955 w 10000"/>
              <a:gd name="connsiteY39" fmla="*/ 747 h 10000"/>
              <a:gd name="connsiteX40" fmla="*/ 3573 w 10000"/>
              <a:gd name="connsiteY40" fmla="*/ 859 h 10000"/>
              <a:gd name="connsiteX41" fmla="*/ 3213 w 10000"/>
              <a:gd name="connsiteY41" fmla="*/ 970 h 10000"/>
              <a:gd name="connsiteX42" fmla="*/ 2876 w 10000"/>
              <a:gd name="connsiteY42" fmla="*/ 1099 h 10000"/>
              <a:gd name="connsiteX43" fmla="*/ 2562 w 10000"/>
              <a:gd name="connsiteY43" fmla="*/ 1228 h 10000"/>
              <a:gd name="connsiteX44" fmla="*/ 2247 w 10000"/>
              <a:gd name="connsiteY44" fmla="*/ 1365 h 10000"/>
              <a:gd name="connsiteX45" fmla="*/ 1955 w 10000"/>
              <a:gd name="connsiteY45" fmla="*/ 1503 h 10000"/>
              <a:gd name="connsiteX46" fmla="*/ 1685 w 10000"/>
              <a:gd name="connsiteY46" fmla="*/ 1649 h 10000"/>
              <a:gd name="connsiteX47" fmla="*/ 1416 w 10000"/>
              <a:gd name="connsiteY47" fmla="*/ 1803 h 10000"/>
              <a:gd name="connsiteX48" fmla="*/ 1191 w 10000"/>
              <a:gd name="connsiteY48" fmla="*/ 1958 h 10000"/>
              <a:gd name="connsiteX49" fmla="*/ 966 w 10000"/>
              <a:gd name="connsiteY49" fmla="*/ 2121 h 10000"/>
              <a:gd name="connsiteX50" fmla="*/ 787 w 10000"/>
              <a:gd name="connsiteY50" fmla="*/ 2293 h 10000"/>
              <a:gd name="connsiteX51" fmla="*/ 607 w 10000"/>
              <a:gd name="connsiteY51" fmla="*/ 2456 h 10000"/>
              <a:gd name="connsiteX52" fmla="*/ 449 w 10000"/>
              <a:gd name="connsiteY52" fmla="*/ 2636 h 10000"/>
              <a:gd name="connsiteX53" fmla="*/ 315 w 10000"/>
              <a:gd name="connsiteY53" fmla="*/ 2808 h 10000"/>
              <a:gd name="connsiteX54" fmla="*/ 202 w 10000"/>
              <a:gd name="connsiteY54" fmla="*/ 2988 h 10000"/>
              <a:gd name="connsiteX55" fmla="*/ 112 w 10000"/>
              <a:gd name="connsiteY55" fmla="*/ 3177 h 10000"/>
              <a:gd name="connsiteX56" fmla="*/ 67 w 10000"/>
              <a:gd name="connsiteY56" fmla="*/ 3366 h 10000"/>
              <a:gd name="connsiteX57" fmla="*/ 22 w 10000"/>
              <a:gd name="connsiteY57" fmla="*/ 3555 h 10000"/>
              <a:gd name="connsiteX58" fmla="*/ 0 w 10000"/>
              <a:gd name="connsiteY58" fmla="*/ 3744 h 10000"/>
              <a:gd name="connsiteX59" fmla="*/ 0 w 10000"/>
              <a:gd name="connsiteY59" fmla="*/ 3744 h 10000"/>
              <a:gd name="connsiteX60" fmla="*/ 22 w 10000"/>
              <a:gd name="connsiteY60" fmla="*/ 4019 h 10000"/>
              <a:gd name="connsiteX61" fmla="*/ 90 w 10000"/>
              <a:gd name="connsiteY61" fmla="*/ 4268 h 10000"/>
              <a:gd name="connsiteX62" fmla="*/ 180 w 10000"/>
              <a:gd name="connsiteY62" fmla="*/ 4517 h 10000"/>
              <a:gd name="connsiteX63" fmla="*/ 247 w 10000"/>
              <a:gd name="connsiteY63" fmla="*/ 4629 h 10000"/>
              <a:gd name="connsiteX64" fmla="*/ 337 w 10000"/>
              <a:gd name="connsiteY64" fmla="*/ 4749 h 10000"/>
              <a:gd name="connsiteX65" fmla="*/ 427 w 10000"/>
              <a:gd name="connsiteY65" fmla="*/ 4869 h 10000"/>
              <a:gd name="connsiteX66" fmla="*/ 562 w 10000"/>
              <a:gd name="connsiteY66" fmla="*/ 4989 h 10000"/>
              <a:gd name="connsiteX67" fmla="*/ 831 w 10000"/>
              <a:gd name="connsiteY67" fmla="*/ 5243 h 10000"/>
              <a:gd name="connsiteX68" fmla="*/ 1191 w 10000"/>
              <a:gd name="connsiteY68" fmla="*/ 5509 h 10000"/>
              <a:gd name="connsiteX69" fmla="*/ 1618 w 10000"/>
              <a:gd name="connsiteY69" fmla="*/ 5801 h 10000"/>
              <a:gd name="connsiteX70" fmla="*/ 2135 w 10000"/>
              <a:gd name="connsiteY70" fmla="*/ 6119 h 10000"/>
              <a:gd name="connsiteX71" fmla="*/ 2764 w 10000"/>
              <a:gd name="connsiteY71" fmla="*/ 6471 h 10000"/>
              <a:gd name="connsiteX72" fmla="*/ 3483 w 10000"/>
              <a:gd name="connsiteY72" fmla="*/ 6874 h 10000"/>
              <a:gd name="connsiteX73" fmla="*/ 4292 w 10000"/>
              <a:gd name="connsiteY73" fmla="*/ 7329 h 10000"/>
              <a:gd name="connsiteX74" fmla="*/ 6292 w 10000"/>
              <a:gd name="connsiteY74" fmla="*/ 8420 h 10000"/>
              <a:gd name="connsiteX75" fmla="*/ 8809 w 10000"/>
              <a:gd name="connsiteY75" fmla="*/ 9794 h 10000"/>
              <a:gd name="connsiteX76" fmla="*/ 8809 w 10000"/>
              <a:gd name="connsiteY76" fmla="*/ 9794 h 10000"/>
              <a:gd name="connsiteX77" fmla="*/ 8921 w 10000"/>
              <a:gd name="connsiteY77" fmla="*/ 9845 h 10000"/>
              <a:gd name="connsiteX78" fmla="*/ 9056 w 10000"/>
              <a:gd name="connsiteY78" fmla="*/ 9897 h 10000"/>
              <a:gd name="connsiteX79" fmla="*/ 9191 w 10000"/>
              <a:gd name="connsiteY79" fmla="*/ 9931 h 10000"/>
              <a:gd name="connsiteX80" fmla="*/ 9348 w 10000"/>
              <a:gd name="connsiteY80" fmla="*/ 9957 h 10000"/>
              <a:gd name="connsiteX81" fmla="*/ 9506 w 10000"/>
              <a:gd name="connsiteY81" fmla="*/ 9983 h 10000"/>
              <a:gd name="connsiteX82" fmla="*/ 9663 w 10000"/>
              <a:gd name="connsiteY82" fmla="*/ 9991 h 10000"/>
              <a:gd name="connsiteX83" fmla="*/ 9843 w 10000"/>
              <a:gd name="connsiteY8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9820 w 10000"/>
              <a:gd name="connsiteY21" fmla="*/ 2190 h 10000"/>
              <a:gd name="connsiteX22" fmla="*/ 10000 w 10000"/>
              <a:gd name="connsiteY22" fmla="*/ 0 h 10000"/>
              <a:gd name="connsiteX23" fmla="*/ 10000 w 10000"/>
              <a:gd name="connsiteY23" fmla="*/ 0 h 10000"/>
              <a:gd name="connsiteX24" fmla="*/ 9820 w 10000"/>
              <a:gd name="connsiteY24" fmla="*/ 0 h 10000"/>
              <a:gd name="connsiteX25" fmla="*/ 9820 w 10000"/>
              <a:gd name="connsiteY25" fmla="*/ 0 h 10000"/>
              <a:gd name="connsiteX26" fmla="*/ 9303 w 10000"/>
              <a:gd name="connsiteY26" fmla="*/ 9 h 10000"/>
              <a:gd name="connsiteX27" fmla="*/ 8809 w 10000"/>
              <a:gd name="connsiteY27" fmla="*/ 17 h 10000"/>
              <a:gd name="connsiteX28" fmla="*/ 8315 w 10000"/>
              <a:gd name="connsiteY28" fmla="*/ 43 h 10000"/>
              <a:gd name="connsiteX29" fmla="*/ 7843 w 10000"/>
              <a:gd name="connsiteY29" fmla="*/ 77 h 10000"/>
              <a:gd name="connsiteX30" fmla="*/ 7371 w 10000"/>
              <a:gd name="connsiteY30" fmla="*/ 120 h 10000"/>
              <a:gd name="connsiteX31" fmla="*/ 6899 w 10000"/>
              <a:gd name="connsiteY31" fmla="*/ 172 h 10000"/>
              <a:gd name="connsiteX32" fmla="*/ 6449 w 10000"/>
              <a:gd name="connsiteY32" fmla="*/ 223 h 10000"/>
              <a:gd name="connsiteX33" fmla="*/ 6000 w 10000"/>
              <a:gd name="connsiteY33" fmla="*/ 292 h 10000"/>
              <a:gd name="connsiteX34" fmla="*/ 5551 w 10000"/>
              <a:gd name="connsiteY34" fmla="*/ 369 h 10000"/>
              <a:gd name="connsiteX35" fmla="*/ 5146 w 10000"/>
              <a:gd name="connsiteY35" fmla="*/ 455 h 10000"/>
              <a:gd name="connsiteX36" fmla="*/ 4719 w 10000"/>
              <a:gd name="connsiteY36" fmla="*/ 541 h 10000"/>
              <a:gd name="connsiteX37" fmla="*/ 4337 w 10000"/>
              <a:gd name="connsiteY37" fmla="*/ 644 h 10000"/>
              <a:gd name="connsiteX38" fmla="*/ 3955 w 10000"/>
              <a:gd name="connsiteY38" fmla="*/ 747 h 10000"/>
              <a:gd name="connsiteX39" fmla="*/ 3573 w 10000"/>
              <a:gd name="connsiteY39" fmla="*/ 859 h 10000"/>
              <a:gd name="connsiteX40" fmla="*/ 3213 w 10000"/>
              <a:gd name="connsiteY40" fmla="*/ 970 h 10000"/>
              <a:gd name="connsiteX41" fmla="*/ 2876 w 10000"/>
              <a:gd name="connsiteY41" fmla="*/ 1099 h 10000"/>
              <a:gd name="connsiteX42" fmla="*/ 2562 w 10000"/>
              <a:gd name="connsiteY42" fmla="*/ 1228 h 10000"/>
              <a:gd name="connsiteX43" fmla="*/ 2247 w 10000"/>
              <a:gd name="connsiteY43" fmla="*/ 1365 h 10000"/>
              <a:gd name="connsiteX44" fmla="*/ 1955 w 10000"/>
              <a:gd name="connsiteY44" fmla="*/ 1503 h 10000"/>
              <a:gd name="connsiteX45" fmla="*/ 1685 w 10000"/>
              <a:gd name="connsiteY45" fmla="*/ 1649 h 10000"/>
              <a:gd name="connsiteX46" fmla="*/ 1416 w 10000"/>
              <a:gd name="connsiteY46" fmla="*/ 1803 h 10000"/>
              <a:gd name="connsiteX47" fmla="*/ 1191 w 10000"/>
              <a:gd name="connsiteY47" fmla="*/ 1958 h 10000"/>
              <a:gd name="connsiteX48" fmla="*/ 966 w 10000"/>
              <a:gd name="connsiteY48" fmla="*/ 2121 h 10000"/>
              <a:gd name="connsiteX49" fmla="*/ 787 w 10000"/>
              <a:gd name="connsiteY49" fmla="*/ 2293 h 10000"/>
              <a:gd name="connsiteX50" fmla="*/ 607 w 10000"/>
              <a:gd name="connsiteY50" fmla="*/ 2456 h 10000"/>
              <a:gd name="connsiteX51" fmla="*/ 449 w 10000"/>
              <a:gd name="connsiteY51" fmla="*/ 2636 h 10000"/>
              <a:gd name="connsiteX52" fmla="*/ 315 w 10000"/>
              <a:gd name="connsiteY52" fmla="*/ 2808 h 10000"/>
              <a:gd name="connsiteX53" fmla="*/ 202 w 10000"/>
              <a:gd name="connsiteY53" fmla="*/ 2988 h 10000"/>
              <a:gd name="connsiteX54" fmla="*/ 112 w 10000"/>
              <a:gd name="connsiteY54" fmla="*/ 3177 h 10000"/>
              <a:gd name="connsiteX55" fmla="*/ 67 w 10000"/>
              <a:gd name="connsiteY55" fmla="*/ 3366 h 10000"/>
              <a:gd name="connsiteX56" fmla="*/ 22 w 10000"/>
              <a:gd name="connsiteY56" fmla="*/ 3555 h 10000"/>
              <a:gd name="connsiteX57" fmla="*/ 0 w 10000"/>
              <a:gd name="connsiteY57" fmla="*/ 3744 h 10000"/>
              <a:gd name="connsiteX58" fmla="*/ 0 w 10000"/>
              <a:gd name="connsiteY58" fmla="*/ 3744 h 10000"/>
              <a:gd name="connsiteX59" fmla="*/ 22 w 10000"/>
              <a:gd name="connsiteY59" fmla="*/ 4019 h 10000"/>
              <a:gd name="connsiteX60" fmla="*/ 90 w 10000"/>
              <a:gd name="connsiteY60" fmla="*/ 4268 h 10000"/>
              <a:gd name="connsiteX61" fmla="*/ 180 w 10000"/>
              <a:gd name="connsiteY61" fmla="*/ 4517 h 10000"/>
              <a:gd name="connsiteX62" fmla="*/ 247 w 10000"/>
              <a:gd name="connsiteY62" fmla="*/ 4629 h 10000"/>
              <a:gd name="connsiteX63" fmla="*/ 337 w 10000"/>
              <a:gd name="connsiteY63" fmla="*/ 4749 h 10000"/>
              <a:gd name="connsiteX64" fmla="*/ 427 w 10000"/>
              <a:gd name="connsiteY64" fmla="*/ 4869 h 10000"/>
              <a:gd name="connsiteX65" fmla="*/ 562 w 10000"/>
              <a:gd name="connsiteY65" fmla="*/ 4989 h 10000"/>
              <a:gd name="connsiteX66" fmla="*/ 831 w 10000"/>
              <a:gd name="connsiteY66" fmla="*/ 5243 h 10000"/>
              <a:gd name="connsiteX67" fmla="*/ 1191 w 10000"/>
              <a:gd name="connsiteY67" fmla="*/ 5509 h 10000"/>
              <a:gd name="connsiteX68" fmla="*/ 1618 w 10000"/>
              <a:gd name="connsiteY68" fmla="*/ 5801 h 10000"/>
              <a:gd name="connsiteX69" fmla="*/ 2135 w 10000"/>
              <a:gd name="connsiteY69" fmla="*/ 6119 h 10000"/>
              <a:gd name="connsiteX70" fmla="*/ 2764 w 10000"/>
              <a:gd name="connsiteY70" fmla="*/ 6471 h 10000"/>
              <a:gd name="connsiteX71" fmla="*/ 3483 w 10000"/>
              <a:gd name="connsiteY71" fmla="*/ 6874 h 10000"/>
              <a:gd name="connsiteX72" fmla="*/ 4292 w 10000"/>
              <a:gd name="connsiteY72" fmla="*/ 7329 h 10000"/>
              <a:gd name="connsiteX73" fmla="*/ 6292 w 10000"/>
              <a:gd name="connsiteY73" fmla="*/ 8420 h 10000"/>
              <a:gd name="connsiteX74" fmla="*/ 8809 w 10000"/>
              <a:gd name="connsiteY74" fmla="*/ 9794 h 10000"/>
              <a:gd name="connsiteX75" fmla="*/ 8809 w 10000"/>
              <a:gd name="connsiteY75" fmla="*/ 9794 h 10000"/>
              <a:gd name="connsiteX76" fmla="*/ 8921 w 10000"/>
              <a:gd name="connsiteY76" fmla="*/ 9845 h 10000"/>
              <a:gd name="connsiteX77" fmla="*/ 9056 w 10000"/>
              <a:gd name="connsiteY77" fmla="*/ 9897 h 10000"/>
              <a:gd name="connsiteX78" fmla="*/ 9191 w 10000"/>
              <a:gd name="connsiteY78" fmla="*/ 9931 h 10000"/>
              <a:gd name="connsiteX79" fmla="*/ 9348 w 10000"/>
              <a:gd name="connsiteY79" fmla="*/ 9957 h 10000"/>
              <a:gd name="connsiteX80" fmla="*/ 9506 w 10000"/>
              <a:gd name="connsiteY80" fmla="*/ 9983 h 10000"/>
              <a:gd name="connsiteX81" fmla="*/ 9663 w 10000"/>
              <a:gd name="connsiteY81" fmla="*/ 9991 h 10000"/>
              <a:gd name="connsiteX82" fmla="*/ 9843 w 10000"/>
              <a:gd name="connsiteY8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9393 w 10000"/>
              <a:gd name="connsiteY20" fmla="*/ 2190 h 10000"/>
              <a:gd name="connsiteX21" fmla="*/ 10000 w 10000"/>
              <a:gd name="connsiteY21" fmla="*/ 0 h 10000"/>
              <a:gd name="connsiteX22" fmla="*/ 10000 w 10000"/>
              <a:gd name="connsiteY22" fmla="*/ 0 h 10000"/>
              <a:gd name="connsiteX23" fmla="*/ 9820 w 10000"/>
              <a:gd name="connsiteY23" fmla="*/ 0 h 10000"/>
              <a:gd name="connsiteX24" fmla="*/ 9820 w 10000"/>
              <a:gd name="connsiteY24" fmla="*/ 0 h 10000"/>
              <a:gd name="connsiteX25" fmla="*/ 9303 w 10000"/>
              <a:gd name="connsiteY25" fmla="*/ 9 h 10000"/>
              <a:gd name="connsiteX26" fmla="*/ 8809 w 10000"/>
              <a:gd name="connsiteY26" fmla="*/ 17 h 10000"/>
              <a:gd name="connsiteX27" fmla="*/ 8315 w 10000"/>
              <a:gd name="connsiteY27" fmla="*/ 43 h 10000"/>
              <a:gd name="connsiteX28" fmla="*/ 7843 w 10000"/>
              <a:gd name="connsiteY28" fmla="*/ 77 h 10000"/>
              <a:gd name="connsiteX29" fmla="*/ 7371 w 10000"/>
              <a:gd name="connsiteY29" fmla="*/ 120 h 10000"/>
              <a:gd name="connsiteX30" fmla="*/ 6899 w 10000"/>
              <a:gd name="connsiteY30" fmla="*/ 172 h 10000"/>
              <a:gd name="connsiteX31" fmla="*/ 6449 w 10000"/>
              <a:gd name="connsiteY31" fmla="*/ 223 h 10000"/>
              <a:gd name="connsiteX32" fmla="*/ 6000 w 10000"/>
              <a:gd name="connsiteY32" fmla="*/ 292 h 10000"/>
              <a:gd name="connsiteX33" fmla="*/ 5551 w 10000"/>
              <a:gd name="connsiteY33" fmla="*/ 369 h 10000"/>
              <a:gd name="connsiteX34" fmla="*/ 5146 w 10000"/>
              <a:gd name="connsiteY34" fmla="*/ 455 h 10000"/>
              <a:gd name="connsiteX35" fmla="*/ 4719 w 10000"/>
              <a:gd name="connsiteY35" fmla="*/ 541 h 10000"/>
              <a:gd name="connsiteX36" fmla="*/ 4337 w 10000"/>
              <a:gd name="connsiteY36" fmla="*/ 644 h 10000"/>
              <a:gd name="connsiteX37" fmla="*/ 3955 w 10000"/>
              <a:gd name="connsiteY37" fmla="*/ 747 h 10000"/>
              <a:gd name="connsiteX38" fmla="*/ 3573 w 10000"/>
              <a:gd name="connsiteY38" fmla="*/ 859 h 10000"/>
              <a:gd name="connsiteX39" fmla="*/ 3213 w 10000"/>
              <a:gd name="connsiteY39" fmla="*/ 970 h 10000"/>
              <a:gd name="connsiteX40" fmla="*/ 2876 w 10000"/>
              <a:gd name="connsiteY40" fmla="*/ 1099 h 10000"/>
              <a:gd name="connsiteX41" fmla="*/ 2562 w 10000"/>
              <a:gd name="connsiteY41" fmla="*/ 1228 h 10000"/>
              <a:gd name="connsiteX42" fmla="*/ 2247 w 10000"/>
              <a:gd name="connsiteY42" fmla="*/ 1365 h 10000"/>
              <a:gd name="connsiteX43" fmla="*/ 1955 w 10000"/>
              <a:gd name="connsiteY43" fmla="*/ 1503 h 10000"/>
              <a:gd name="connsiteX44" fmla="*/ 1685 w 10000"/>
              <a:gd name="connsiteY44" fmla="*/ 1649 h 10000"/>
              <a:gd name="connsiteX45" fmla="*/ 1416 w 10000"/>
              <a:gd name="connsiteY45" fmla="*/ 1803 h 10000"/>
              <a:gd name="connsiteX46" fmla="*/ 1191 w 10000"/>
              <a:gd name="connsiteY46" fmla="*/ 1958 h 10000"/>
              <a:gd name="connsiteX47" fmla="*/ 966 w 10000"/>
              <a:gd name="connsiteY47" fmla="*/ 2121 h 10000"/>
              <a:gd name="connsiteX48" fmla="*/ 787 w 10000"/>
              <a:gd name="connsiteY48" fmla="*/ 2293 h 10000"/>
              <a:gd name="connsiteX49" fmla="*/ 607 w 10000"/>
              <a:gd name="connsiteY49" fmla="*/ 2456 h 10000"/>
              <a:gd name="connsiteX50" fmla="*/ 449 w 10000"/>
              <a:gd name="connsiteY50" fmla="*/ 2636 h 10000"/>
              <a:gd name="connsiteX51" fmla="*/ 315 w 10000"/>
              <a:gd name="connsiteY51" fmla="*/ 2808 h 10000"/>
              <a:gd name="connsiteX52" fmla="*/ 202 w 10000"/>
              <a:gd name="connsiteY52" fmla="*/ 2988 h 10000"/>
              <a:gd name="connsiteX53" fmla="*/ 112 w 10000"/>
              <a:gd name="connsiteY53" fmla="*/ 3177 h 10000"/>
              <a:gd name="connsiteX54" fmla="*/ 67 w 10000"/>
              <a:gd name="connsiteY54" fmla="*/ 3366 h 10000"/>
              <a:gd name="connsiteX55" fmla="*/ 22 w 10000"/>
              <a:gd name="connsiteY55" fmla="*/ 3555 h 10000"/>
              <a:gd name="connsiteX56" fmla="*/ 0 w 10000"/>
              <a:gd name="connsiteY56" fmla="*/ 3744 h 10000"/>
              <a:gd name="connsiteX57" fmla="*/ 0 w 10000"/>
              <a:gd name="connsiteY57" fmla="*/ 3744 h 10000"/>
              <a:gd name="connsiteX58" fmla="*/ 22 w 10000"/>
              <a:gd name="connsiteY58" fmla="*/ 4019 h 10000"/>
              <a:gd name="connsiteX59" fmla="*/ 90 w 10000"/>
              <a:gd name="connsiteY59" fmla="*/ 4268 h 10000"/>
              <a:gd name="connsiteX60" fmla="*/ 180 w 10000"/>
              <a:gd name="connsiteY60" fmla="*/ 4517 h 10000"/>
              <a:gd name="connsiteX61" fmla="*/ 247 w 10000"/>
              <a:gd name="connsiteY61" fmla="*/ 4629 h 10000"/>
              <a:gd name="connsiteX62" fmla="*/ 337 w 10000"/>
              <a:gd name="connsiteY62" fmla="*/ 4749 h 10000"/>
              <a:gd name="connsiteX63" fmla="*/ 427 w 10000"/>
              <a:gd name="connsiteY63" fmla="*/ 4869 h 10000"/>
              <a:gd name="connsiteX64" fmla="*/ 562 w 10000"/>
              <a:gd name="connsiteY64" fmla="*/ 4989 h 10000"/>
              <a:gd name="connsiteX65" fmla="*/ 831 w 10000"/>
              <a:gd name="connsiteY65" fmla="*/ 5243 h 10000"/>
              <a:gd name="connsiteX66" fmla="*/ 1191 w 10000"/>
              <a:gd name="connsiteY66" fmla="*/ 5509 h 10000"/>
              <a:gd name="connsiteX67" fmla="*/ 1618 w 10000"/>
              <a:gd name="connsiteY67" fmla="*/ 5801 h 10000"/>
              <a:gd name="connsiteX68" fmla="*/ 2135 w 10000"/>
              <a:gd name="connsiteY68" fmla="*/ 6119 h 10000"/>
              <a:gd name="connsiteX69" fmla="*/ 2764 w 10000"/>
              <a:gd name="connsiteY69" fmla="*/ 6471 h 10000"/>
              <a:gd name="connsiteX70" fmla="*/ 3483 w 10000"/>
              <a:gd name="connsiteY70" fmla="*/ 6874 h 10000"/>
              <a:gd name="connsiteX71" fmla="*/ 4292 w 10000"/>
              <a:gd name="connsiteY71" fmla="*/ 7329 h 10000"/>
              <a:gd name="connsiteX72" fmla="*/ 6292 w 10000"/>
              <a:gd name="connsiteY72" fmla="*/ 8420 h 10000"/>
              <a:gd name="connsiteX73" fmla="*/ 8809 w 10000"/>
              <a:gd name="connsiteY73" fmla="*/ 9794 h 10000"/>
              <a:gd name="connsiteX74" fmla="*/ 8809 w 10000"/>
              <a:gd name="connsiteY74" fmla="*/ 9794 h 10000"/>
              <a:gd name="connsiteX75" fmla="*/ 8921 w 10000"/>
              <a:gd name="connsiteY75" fmla="*/ 9845 h 10000"/>
              <a:gd name="connsiteX76" fmla="*/ 9056 w 10000"/>
              <a:gd name="connsiteY76" fmla="*/ 9897 h 10000"/>
              <a:gd name="connsiteX77" fmla="*/ 9191 w 10000"/>
              <a:gd name="connsiteY77" fmla="*/ 9931 h 10000"/>
              <a:gd name="connsiteX78" fmla="*/ 9348 w 10000"/>
              <a:gd name="connsiteY78" fmla="*/ 9957 h 10000"/>
              <a:gd name="connsiteX79" fmla="*/ 9506 w 10000"/>
              <a:gd name="connsiteY79" fmla="*/ 9983 h 10000"/>
              <a:gd name="connsiteX80" fmla="*/ 9663 w 10000"/>
              <a:gd name="connsiteY80" fmla="*/ 9991 h 10000"/>
              <a:gd name="connsiteX81" fmla="*/ 9843 w 10000"/>
              <a:gd name="connsiteY8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8989 w 10000"/>
              <a:gd name="connsiteY19" fmla="*/ 2216 h 10000"/>
              <a:gd name="connsiteX20" fmla="*/ 10000 w 10000"/>
              <a:gd name="connsiteY20" fmla="*/ 0 h 10000"/>
              <a:gd name="connsiteX21" fmla="*/ 10000 w 10000"/>
              <a:gd name="connsiteY21" fmla="*/ 0 h 10000"/>
              <a:gd name="connsiteX22" fmla="*/ 9820 w 10000"/>
              <a:gd name="connsiteY22" fmla="*/ 0 h 10000"/>
              <a:gd name="connsiteX23" fmla="*/ 9820 w 10000"/>
              <a:gd name="connsiteY23" fmla="*/ 0 h 10000"/>
              <a:gd name="connsiteX24" fmla="*/ 9303 w 10000"/>
              <a:gd name="connsiteY24" fmla="*/ 9 h 10000"/>
              <a:gd name="connsiteX25" fmla="*/ 8809 w 10000"/>
              <a:gd name="connsiteY25" fmla="*/ 17 h 10000"/>
              <a:gd name="connsiteX26" fmla="*/ 8315 w 10000"/>
              <a:gd name="connsiteY26" fmla="*/ 43 h 10000"/>
              <a:gd name="connsiteX27" fmla="*/ 7843 w 10000"/>
              <a:gd name="connsiteY27" fmla="*/ 77 h 10000"/>
              <a:gd name="connsiteX28" fmla="*/ 7371 w 10000"/>
              <a:gd name="connsiteY28" fmla="*/ 120 h 10000"/>
              <a:gd name="connsiteX29" fmla="*/ 6899 w 10000"/>
              <a:gd name="connsiteY29" fmla="*/ 172 h 10000"/>
              <a:gd name="connsiteX30" fmla="*/ 6449 w 10000"/>
              <a:gd name="connsiteY30" fmla="*/ 223 h 10000"/>
              <a:gd name="connsiteX31" fmla="*/ 6000 w 10000"/>
              <a:gd name="connsiteY31" fmla="*/ 292 h 10000"/>
              <a:gd name="connsiteX32" fmla="*/ 5551 w 10000"/>
              <a:gd name="connsiteY32" fmla="*/ 369 h 10000"/>
              <a:gd name="connsiteX33" fmla="*/ 5146 w 10000"/>
              <a:gd name="connsiteY33" fmla="*/ 455 h 10000"/>
              <a:gd name="connsiteX34" fmla="*/ 4719 w 10000"/>
              <a:gd name="connsiteY34" fmla="*/ 541 h 10000"/>
              <a:gd name="connsiteX35" fmla="*/ 4337 w 10000"/>
              <a:gd name="connsiteY35" fmla="*/ 644 h 10000"/>
              <a:gd name="connsiteX36" fmla="*/ 3955 w 10000"/>
              <a:gd name="connsiteY36" fmla="*/ 747 h 10000"/>
              <a:gd name="connsiteX37" fmla="*/ 3573 w 10000"/>
              <a:gd name="connsiteY37" fmla="*/ 859 h 10000"/>
              <a:gd name="connsiteX38" fmla="*/ 3213 w 10000"/>
              <a:gd name="connsiteY38" fmla="*/ 970 h 10000"/>
              <a:gd name="connsiteX39" fmla="*/ 2876 w 10000"/>
              <a:gd name="connsiteY39" fmla="*/ 1099 h 10000"/>
              <a:gd name="connsiteX40" fmla="*/ 2562 w 10000"/>
              <a:gd name="connsiteY40" fmla="*/ 1228 h 10000"/>
              <a:gd name="connsiteX41" fmla="*/ 2247 w 10000"/>
              <a:gd name="connsiteY41" fmla="*/ 1365 h 10000"/>
              <a:gd name="connsiteX42" fmla="*/ 1955 w 10000"/>
              <a:gd name="connsiteY42" fmla="*/ 1503 h 10000"/>
              <a:gd name="connsiteX43" fmla="*/ 1685 w 10000"/>
              <a:gd name="connsiteY43" fmla="*/ 1649 h 10000"/>
              <a:gd name="connsiteX44" fmla="*/ 1416 w 10000"/>
              <a:gd name="connsiteY44" fmla="*/ 1803 h 10000"/>
              <a:gd name="connsiteX45" fmla="*/ 1191 w 10000"/>
              <a:gd name="connsiteY45" fmla="*/ 1958 h 10000"/>
              <a:gd name="connsiteX46" fmla="*/ 966 w 10000"/>
              <a:gd name="connsiteY46" fmla="*/ 2121 h 10000"/>
              <a:gd name="connsiteX47" fmla="*/ 787 w 10000"/>
              <a:gd name="connsiteY47" fmla="*/ 2293 h 10000"/>
              <a:gd name="connsiteX48" fmla="*/ 607 w 10000"/>
              <a:gd name="connsiteY48" fmla="*/ 2456 h 10000"/>
              <a:gd name="connsiteX49" fmla="*/ 449 w 10000"/>
              <a:gd name="connsiteY49" fmla="*/ 2636 h 10000"/>
              <a:gd name="connsiteX50" fmla="*/ 315 w 10000"/>
              <a:gd name="connsiteY50" fmla="*/ 2808 h 10000"/>
              <a:gd name="connsiteX51" fmla="*/ 202 w 10000"/>
              <a:gd name="connsiteY51" fmla="*/ 2988 h 10000"/>
              <a:gd name="connsiteX52" fmla="*/ 112 w 10000"/>
              <a:gd name="connsiteY52" fmla="*/ 3177 h 10000"/>
              <a:gd name="connsiteX53" fmla="*/ 67 w 10000"/>
              <a:gd name="connsiteY53" fmla="*/ 3366 h 10000"/>
              <a:gd name="connsiteX54" fmla="*/ 22 w 10000"/>
              <a:gd name="connsiteY54" fmla="*/ 3555 h 10000"/>
              <a:gd name="connsiteX55" fmla="*/ 0 w 10000"/>
              <a:gd name="connsiteY55" fmla="*/ 3744 h 10000"/>
              <a:gd name="connsiteX56" fmla="*/ 0 w 10000"/>
              <a:gd name="connsiteY56" fmla="*/ 3744 h 10000"/>
              <a:gd name="connsiteX57" fmla="*/ 22 w 10000"/>
              <a:gd name="connsiteY57" fmla="*/ 4019 h 10000"/>
              <a:gd name="connsiteX58" fmla="*/ 90 w 10000"/>
              <a:gd name="connsiteY58" fmla="*/ 4268 h 10000"/>
              <a:gd name="connsiteX59" fmla="*/ 180 w 10000"/>
              <a:gd name="connsiteY59" fmla="*/ 4517 h 10000"/>
              <a:gd name="connsiteX60" fmla="*/ 247 w 10000"/>
              <a:gd name="connsiteY60" fmla="*/ 4629 h 10000"/>
              <a:gd name="connsiteX61" fmla="*/ 337 w 10000"/>
              <a:gd name="connsiteY61" fmla="*/ 4749 h 10000"/>
              <a:gd name="connsiteX62" fmla="*/ 427 w 10000"/>
              <a:gd name="connsiteY62" fmla="*/ 4869 h 10000"/>
              <a:gd name="connsiteX63" fmla="*/ 562 w 10000"/>
              <a:gd name="connsiteY63" fmla="*/ 4989 h 10000"/>
              <a:gd name="connsiteX64" fmla="*/ 831 w 10000"/>
              <a:gd name="connsiteY64" fmla="*/ 5243 h 10000"/>
              <a:gd name="connsiteX65" fmla="*/ 1191 w 10000"/>
              <a:gd name="connsiteY65" fmla="*/ 5509 h 10000"/>
              <a:gd name="connsiteX66" fmla="*/ 1618 w 10000"/>
              <a:gd name="connsiteY66" fmla="*/ 5801 h 10000"/>
              <a:gd name="connsiteX67" fmla="*/ 2135 w 10000"/>
              <a:gd name="connsiteY67" fmla="*/ 6119 h 10000"/>
              <a:gd name="connsiteX68" fmla="*/ 2764 w 10000"/>
              <a:gd name="connsiteY68" fmla="*/ 6471 h 10000"/>
              <a:gd name="connsiteX69" fmla="*/ 3483 w 10000"/>
              <a:gd name="connsiteY69" fmla="*/ 6874 h 10000"/>
              <a:gd name="connsiteX70" fmla="*/ 4292 w 10000"/>
              <a:gd name="connsiteY70" fmla="*/ 7329 h 10000"/>
              <a:gd name="connsiteX71" fmla="*/ 6292 w 10000"/>
              <a:gd name="connsiteY71" fmla="*/ 8420 h 10000"/>
              <a:gd name="connsiteX72" fmla="*/ 8809 w 10000"/>
              <a:gd name="connsiteY72" fmla="*/ 9794 h 10000"/>
              <a:gd name="connsiteX73" fmla="*/ 8809 w 10000"/>
              <a:gd name="connsiteY73" fmla="*/ 9794 h 10000"/>
              <a:gd name="connsiteX74" fmla="*/ 8921 w 10000"/>
              <a:gd name="connsiteY74" fmla="*/ 9845 h 10000"/>
              <a:gd name="connsiteX75" fmla="*/ 9056 w 10000"/>
              <a:gd name="connsiteY75" fmla="*/ 9897 h 10000"/>
              <a:gd name="connsiteX76" fmla="*/ 9191 w 10000"/>
              <a:gd name="connsiteY76" fmla="*/ 9931 h 10000"/>
              <a:gd name="connsiteX77" fmla="*/ 9348 w 10000"/>
              <a:gd name="connsiteY77" fmla="*/ 9957 h 10000"/>
              <a:gd name="connsiteX78" fmla="*/ 9506 w 10000"/>
              <a:gd name="connsiteY78" fmla="*/ 9983 h 10000"/>
              <a:gd name="connsiteX79" fmla="*/ 9663 w 10000"/>
              <a:gd name="connsiteY79" fmla="*/ 9991 h 10000"/>
              <a:gd name="connsiteX80" fmla="*/ 9843 w 10000"/>
              <a:gd name="connsiteY8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8607 w 10000"/>
              <a:gd name="connsiteY18" fmla="*/ 2258 h 10000"/>
              <a:gd name="connsiteX19" fmla="*/ 10000 w 10000"/>
              <a:gd name="connsiteY19" fmla="*/ 0 h 10000"/>
              <a:gd name="connsiteX20" fmla="*/ 10000 w 10000"/>
              <a:gd name="connsiteY20" fmla="*/ 0 h 10000"/>
              <a:gd name="connsiteX21" fmla="*/ 9820 w 10000"/>
              <a:gd name="connsiteY21" fmla="*/ 0 h 10000"/>
              <a:gd name="connsiteX22" fmla="*/ 9820 w 10000"/>
              <a:gd name="connsiteY22" fmla="*/ 0 h 10000"/>
              <a:gd name="connsiteX23" fmla="*/ 9303 w 10000"/>
              <a:gd name="connsiteY23" fmla="*/ 9 h 10000"/>
              <a:gd name="connsiteX24" fmla="*/ 8809 w 10000"/>
              <a:gd name="connsiteY24" fmla="*/ 17 h 10000"/>
              <a:gd name="connsiteX25" fmla="*/ 8315 w 10000"/>
              <a:gd name="connsiteY25" fmla="*/ 43 h 10000"/>
              <a:gd name="connsiteX26" fmla="*/ 7843 w 10000"/>
              <a:gd name="connsiteY26" fmla="*/ 77 h 10000"/>
              <a:gd name="connsiteX27" fmla="*/ 7371 w 10000"/>
              <a:gd name="connsiteY27" fmla="*/ 120 h 10000"/>
              <a:gd name="connsiteX28" fmla="*/ 6899 w 10000"/>
              <a:gd name="connsiteY28" fmla="*/ 172 h 10000"/>
              <a:gd name="connsiteX29" fmla="*/ 6449 w 10000"/>
              <a:gd name="connsiteY29" fmla="*/ 223 h 10000"/>
              <a:gd name="connsiteX30" fmla="*/ 6000 w 10000"/>
              <a:gd name="connsiteY30" fmla="*/ 292 h 10000"/>
              <a:gd name="connsiteX31" fmla="*/ 5551 w 10000"/>
              <a:gd name="connsiteY31" fmla="*/ 369 h 10000"/>
              <a:gd name="connsiteX32" fmla="*/ 5146 w 10000"/>
              <a:gd name="connsiteY32" fmla="*/ 455 h 10000"/>
              <a:gd name="connsiteX33" fmla="*/ 4719 w 10000"/>
              <a:gd name="connsiteY33" fmla="*/ 541 h 10000"/>
              <a:gd name="connsiteX34" fmla="*/ 4337 w 10000"/>
              <a:gd name="connsiteY34" fmla="*/ 644 h 10000"/>
              <a:gd name="connsiteX35" fmla="*/ 3955 w 10000"/>
              <a:gd name="connsiteY35" fmla="*/ 747 h 10000"/>
              <a:gd name="connsiteX36" fmla="*/ 3573 w 10000"/>
              <a:gd name="connsiteY36" fmla="*/ 859 h 10000"/>
              <a:gd name="connsiteX37" fmla="*/ 3213 w 10000"/>
              <a:gd name="connsiteY37" fmla="*/ 970 h 10000"/>
              <a:gd name="connsiteX38" fmla="*/ 2876 w 10000"/>
              <a:gd name="connsiteY38" fmla="*/ 1099 h 10000"/>
              <a:gd name="connsiteX39" fmla="*/ 2562 w 10000"/>
              <a:gd name="connsiteY39" fmla="*/ 1228 h 10000"/>
              <a:gd name="connsiteX40" fmla="*/ 2247 w 10000"/>
              <a:gd name="connsiteY40" fmla="*/ 1365 h 10000"/>
              <a:gd name="connsiteX41" fmla="*/ 1955 w 10000"/>
              <a:gd name="connsiteY41" fmla="*/ 1503 h 10000"/>
              <a:gd name="connsiteX42" fmla="*/ 1685 w 10000"/>
              <a:gd name="connsiteY42" fmla="*/ 1649 h 10000"/>
              <a:gd name="connsiteX43" fmla="*/ 1416 w 10000"/>
              <a:gd name="connsiteY43" fmla="*/ 1803 h 10000"/>
              <a:gd name="connsiteX44" fmla="*/ 1191 w 10000"/>
              <a:gd name="connsiteY44" fmla="*/ 1958 h 10000"/>
              <a:gd name="connsiteX45" fmla="*/ 966 w 10000"/>
              <a:gd name="connsiteY45" fmla="*/ 2121 h 10000"/>
              <a:gd name="connsiteX46" fmla="*/ 787 w 10000"/>
              <a:gd name="connsiteY46" fmla="*/ 2293 h 10000"/>
              <a:gd name="connsiteX47" fmla="*/ 607 w 10000"/>
              <a:gd name="connsiteY47" fmla="*/ 2456 h 10000"/>
              <a:gd name="connsiteX48" fmla="*/ 449 w 10000"/>
              <a:gd name="connsiteY48" fmla="*/ 2636 h 10000"/>
              <a:gd name="connsiteX49" fmla="*/ 315 w 10000"/>
              <a:gd name="connsiteY49" fmla="*/ 2808 h 10000"/>
              <a:gd name="connsiteX50" fmla="*/ 202 w 10000"/>
              <a:gd name="connsiteY50" fmla="*/ 2988 h 10000"/>
              <a:gd name="connsiteX51" fmla="*/ 112 w 10000"/>
              <a:gd name="connsiteY51" fmla="*/ 3177 h 10000"/>
              <a:gd name="connsiteX52" fmla="*/ 67 w 10000"/>
              <a:gd name="connsiteY52" fmla="*/ 3366 h 10000"/>
              <a:gd name="connsiteX53" fmla="*/ 22 w 10000"/>
              <a:gd name="connsiteY53" fmla="*/ 3555 h 10000"/>
              <a:gd name="connsiteX54" fmla="*/ 0 w 10000"/>
              <a:gd name="connsiteY54" fmla="*/ 3744 h 10000"/>
              <a:gd name="connsiteX55" fmla="*/ 0 w 10000"/>
              <a:gd name="connsiteY55" fmla="*/ 3744 h 10000"/>
              <a:gd name="connsiteX56" fmla="*/ 22 w 10000"/>
              <a:gd name="connsiteY56" fmla="*/ 4019 h 10000"/>
              <a:gd name="connsiteX57" fmla="*/ 90 w 10000"/>
              <a:gd name="connsiteY57" fmla="*/ 4268 h 10000"/>
              <a:gd name="connsiteX58" fmla="*/ 180 w 10000"/>
              <a:gd name="connsiteY58" fmla="*/ 4517 h 10000"/>
              <a:gd name="connsiteX59" fmla="*/ 247 w 10000"/>
              <a:gd name="connsiteY59" fmla="*/ 4629 h 10000"/>
              <a:gd name="connsiteX60" fmla="*/ 337 w 10000"/>
              <a:gd name="connsiteY60" fmla="*/ 4749 h 10000"/>
              <a:gd name="connsiteX61" fmla="*/ 427 w 10000"/>
              <a:gd name="connsiteY61" fmla="*/ 4869 h 10000"/>
              <a:gd name="connsiteX62" fmla="*/ 562 w 10000"/>
              <a:gd name="connsiteY62" fmla="*/ 4989 h 10000"/>
              <a:gd name="connsiteX63" fmla="*/ 831 w 10000"/>
              <a:gd name="connsiteY63" fmla="*/ 5243 h 10000"/>
              <a:gd name="connsiteX64" fmla="*/ 1191 w 10000"/>
              <a:gd name="connsiteY64" fmla="*/ 5509 h 10000"/>
              <a:gd name="connsiteX65" fmla="*/ 1618 w 10000"/>
              <a:gd name="connsiteY65" fmla="*/ 5801 h 10000"/>
              <a:gd name="connsiteX66" fmla="*/ 2135 w 10000"/>
              <a:gd name="connsiteY66" fmla="*/ 6119 h 10000"/>
              <a:gd name="connsiteX67" fmla="*/ 2764 w 10000"/>
              <a:gd name="connsiteY67" fmla="*/ 6471 h 10000"/>
              <a:gd name="connsiteX68" fmla="*/ 3483 w 10000"/>
              <a:gd name="connsiteY68" fmla="*/ 6874 h 10000"/>
              <a:gd name="connsiteX69" fmla="*/ 4292 w 10000"/>
              <a:gd name="connsiteY69" fmla="*/ 7329 h 10000"/>
              <a:gd name="connsiteX70" fmla="*/ 6292 w 10000"/>
              <a:gd name="connsiteY70" fmla="*/ 8420 h 10000"/>
              <a:gd name="connsiteX71" fmla="*/ 8809 w 10000"/>
              <a:gd name="connsiteY71" fmla="*/ 9794 h 10000"/>
              <a:gd name="connsiteX72" fmla="*/ 8809 w 10000"/>
              <a:gd name="connsiteY72" fmla="*/ 9794 h 10000"/>
              <a:gd name="connsiteX73" fmla="*/ 8921 w 10000"/>
              <a:gd name="connsiteY73" fmla="*/ 9845 h 10000"/>
              <a:gd name="connsiteX74" fmla="*/ 9056 w 10000"/>
              <a:gd name="connsiteY74" fmla="*/ 9897 h 10000"/>
              <a:gd name="connsiteX75" fmla="*/ 9191 w 10000"/>
              <a:gd name="connsiteY75" fmla="*/ 9931 h 10000"/>
              <a:gd name="connsiteX76" fmla="*/ 9348 w 10000"/>
              <a:gd name="connsiteY76" fmla="*/ 9957 h 10000"/>
              <a:gd name="connsiteX77" fmla="*/ 9506 w 10000"/>
              <a:gd name="connsiteY77" fmla="*/ 9983 h 10000"/>
              <a:gd name="connsiteX78" fmla="*/ 9663 w 10000"/>
              <a:gd name="connsiteY78" fmla="*/ 9991 h 10000"/>
              <a:gd name="connsiteX79" fmla="*/ 9843 w 10000"/>
              <a:gd name="connsiteY7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8225 w 10000"/>
              <a:gd name="connsiteY17" fmla="*/ 2310 h 10000"/>
              <a:gd name="connsiteX18" fmla="*/ 10000 w 10000"/>
              <a:gd name="connsiteY18" fmla="*/ 0 h 10000"/>
              <a:gd name="connsiteX19" fmla="*/ 10000 w 10000"/>
              <a:gd name="connsiteY19" fmla="*/ 0 h 10000"/>
              <a:gd name="connsiteX20" fmla="*/ 9820 w 10000"/>
              <a:gd name="connsiteY20" fmla="*/ 0 h 10000"/>
              <a:gd name="connsiteX21" fmla="*/ 9820 w 10000"/>
              <a:gd name="connsiteY21" fmla="*/ 0 h 10000"/>
              <a:gd name="connsiteX22" fmla="*/ 9303 w 10000"/>
              <a:gd name="connsiteY22" fmla="*/ 9 h 10000"/>
              <a:gd name="connsiteX23" fmla="*/ 8809 w 10000"/>
              <a:gd name="connsiteY23" fmla="*/ 17 h 10000"/>
              <a:gd name="connsiteX24" fmla="*/ 8315 w 10000"/>
              <a:gd name="connsiteY24" fmla="*/ 43 h 10000"/>
              <a:gd name="connsiteX25" fmla="*/ 7843 w 10000"/>
              <a:gd name="connsiteY25" fmla="*/ 77 h 10000"/>
              <a:gd name="connsiteX26" fmla="*/ 7371 w 10000"/>
              <a:gd name="connsiteY26" fmla="*/ 120 h 10000"/>
              <a:gd name="connsiteX27" fmla="*/ 6899 w 10000"/>
              <a:gd name="connsiteY27" fmla="*/ 172 h 10000"/>
              <a:gd name="connsiteX28" fmla="*/ 6449 w 10000"/>
              <a:gd name="connsiteY28" fmla="*/ 223 h 10000"/>
              <a:gd name="connsiteX29" fmla="*/ 6000 w 10000"/>
              <a:gd name="connsiteY29" fmla="*/ 292 h 10000"/>
              <a:gd name="connsiteX30" fmla="*/ 5551 w 10000"/>
              <a:gd name="connsiteY30" fmla="*/ 369 h 10000"/>
              <a:gd name="connsiteX31" fmla="*/ 5146 w 10000"/>
              <a:gd name="connsiteY31" fmla="*/ 455 h 10000"/>
              <a:gd name="connsiteX32" fmla="*/ 4719 w 10000"/>
              <a:gd name="connsiteY32" fmla="*/ 541 h 10000"/>
              <a:gd name="connsiteX33" fmla="*/ 4337 w 10000"/>
              <a:gd name="connsiteY33" fmla="*/ 644 h 10000"/>
              <a:gd name="connsiteX34" fmla="*/ 3955 w 10000"/>
              <a:gd name="connsiteY34" fmla="*/ 747 h 10000"/>
              <a:gd name="connsiteX35" fmla="*/ 3573 w 10000"/>
              <a:gd name="connsiteY35" fmla="*/ 859 h 10000"/>
              <a:gd name="connsiteX36" fmla="*/ 3213 w 10000"/>
              <a:gd name="connsiteY36" fmla="*/ 970 h 10000"/>
              <a:gd name="connsiteX37" fmla="*/ 2876 w 10000"/>
              <a:gd name="connsiteY37" fmla="*/ 1099 h 10000"/>
              <a:gd name="connsiteX38" fmla="*/ 2562 w 10000"/>
              <a:gd name="connsiteY38" fmla="*/ 1228 h 10000"/>
              <a:gd name="connsiteX39" fmla="*/ 2247 w 10000"/>
              <a:gd name="connsiteY39" fmla="*/ 1365 h 10000"/>
              <a:gd name="connsiteX40" fmla="*/ 1955 w 10000"/>
              <a:gd name="connsiteY40" fmla="*/ 1503 h 10000"/>
              <a:gd name="connsiteX41" fmla="*/ 1685 w 10000"/>
              <a:gd name="connsiteY41" fmla="*/ 1649 h 10000"/>
              <a:gd name="connsiteX42" fmla="*/ 1416 w 10000"/>
              <a:gd name="connsiteY42" fmla="*/ 1803 h 10000"/>
              <a:gd name="connsiteX43" fmla="*/ 1191 w 10000"/>
              <a:gd name="connsiteY43" fmla="*/ 1958 h 10000"/>
              <a:gd name="connsiteX44" fmla="*/ 966 w 10000"/>
              <a:gd name="connsiteY44" fmla="*/ 2121 h 10000"/>
              <a:gd name="connsiteX45" fmla="*/ 787 w 10000"/>
              <a:gd name="connsiteY45" fmla="*/ 2293 h 10000"/>
              <a:gd name="connsiteX46" fmla="*/ 607 w 10000"/>
              <a:gd name="connsiteY46" fmla="*/ 2456 h 10000"/>
              <a:gd name="connsiteX47" fmla="*/ 449 w 10000"/>
              <a:gd name="connsiteY47" fmla="*/ 2636 h 10000"/>
              <a:gd name="connsiteX48" fmla="*/ 315 w 10000"/>
              <a:gd name="connsiteY48" fmla="*/ 2808 h 10000"/>
              <a:gd name="connsiteX49" fmla="*/ 202 w 10000"/>
              <a:gd name="connsiteY49" fmla="*/ 2988 h 10000"/>
              <a:gd name="connsiteX50" fmla="*/ 112 w 10000"/>
              <a:gd name="connsiteY50" fmla="*/ 3177 h 10000"/>
              <a:gd name="connsiteX51" fmla="*/ 67 w 10000"/>
              <a:gd name="connsiteY51" fmla="*/ 3366 h 10000"/>
              <a:gd name="connsiteX52" fmla="*/ 22 w 10000"/>
              <a:gd name="connsiteY52" fmla="*/ 3555 h 10000"/>
              <a:gd name="connsiteX53" fmla="*/ 0 w 10000"/>
              <a:gd name="connsiteY53" fmla="*/ 3744 h 10000"/>
              <a:gd name="connsiteX54" fmla="*/ 0 w 10000"/>
              <a:gd name="connsiteY54" fmla="*/ 3744 h 10000"/>
              <a:gd name="connsiteX55" fmla="*/ 22 w 10000"/>
              <a:gd name="connsiteY55" fmla="*/ 4019 h 10000"/>
              <a:gd name="connsiteX56" fmla="*/ 90 w 10000"/>
              <a:gd name="connsiteY56" fmla="*/ 4268 h 10000"/>
              <a:gd name="connsiteX57" fmla="*/ 180 w 10000"/>
              <a:gd name="connsiteY57" fmla="*/ 4517 h 10000"/>
              <a:gd name="connsiteX58" fmla="*/ 247 w 10000"/>
              <a:gd name="connsiteY58" fmla="*/ 4629 h 10000"/>
              <a:gd name="connsiteX59" fmla="*/ 337 w 10000"/>
              <a:gd name="connsiteY59" fmla="*/ 4749 h 10000"/>
              <a:gd name="connsiteX60" fmla="*/ 427 w 10000"/>
              <a:gd name="connsiteY60" fmla="*/ 4869 h 10000"/>
              <a:gd name="connsiteX61" fmla="*/ 562 w 10000"/>
              <a:gd name="connsiteY61" fmla="*/ 4989 h 10000"/>
              <a:gd name="connsiteX62" fmla="*/ 831 w 10000"/>
              <a:gd name="connsiteY62" fmla="*/ 5243 h 10000"/>
              <a:gd name="connsiteX63" fmla="*/ 1191 w 10000"/>
              <a:gd name="connsiteY63" fmla="*/ 5509 h 10000"/>
              <a:gd name="connsiteX64" fmla="*/ 1618 w 10000"/>
              <a:gd name="connsiteY64" fmla="*/ 5801 h 10000"/>
              <a:gd name="connsiteX65" fmla="*/ 2135 w 10000"/>
              <a:gd name="connsiteY65" fmla="*/ 6119 h 10000"/>
              <a:gd name="connsiteX66" fmla="*/ 2764 w 10000"/>
              <a:gd name="connsiteY66" fmla="*/ 6471 h 10000"/>
              <a:gd name="connsiteX67" fmla="*/ 3483 w 10000"/>
              <a:gd name="connsiteY67" fmla="*/ 6874 h 10000"/>
              <a:gd name="connsiteX68" fmla="*/ 4292 w 10000"/>
              <a:gd name="connsiteY68" fmla="*/ 7329 h 10000"/>
              <a:gd name="connsiteX69" fmla="*/ 6292 w 10000"/>
              <a:gd name="connsiteY69" fmla="*/ 8420 h 10000"/>
              <a:gd name="connsiteX70" fmla="*/ 8809 w 10000"/>
              <a:gd name="connsiteY70" fmla="*/ 9794 h 10000"/>
              <a:gd name="connsiteX71" fmla="*/ 8809 w 10000"/>
              <a:gd name="connsiteY71" fmla="*/ 9794 h 10000"/>
              <a:gd name="connsiteX72" fmla="*/ 8921 w 10000"/>
              <a:gd name="connsiteY72" fmla="*/ 9845 h 10000"/>
              <a:gd name="connsiteX73" fmla="*/ 9056 w 10000"/>
              <a:gd name="connsiteY73" fmla="*/ 9897 h 10000"/>
              <a:gd name="connsiteX74" fmla="*/ 9191 w 10000"/>
              <a:gd name="connsiteY74" fmla="*/ 9931 h 10000"/>
              <a:gd name="connsiteX75" fmla="*/ 9348 w 10000"/>
              <a:gd name="connsiteY75" fmla="*/ 9957 h 10000"/>
              <a:gd name="connsiteX76" fmla="*/ 9506 w 10000"/>
              <a:gd name="connsiteY76" fmla="*/ 9983 h 10000"/>
              <a:gd name="connsiteX77" fmla="*/ 9663 w 10000"/>
              <a:gd name="connsiteY77" fmla="*/ 9991 h 10000"/>
              <a:gd name="connsiteX78" fmla="*/ 9843 w 10000"/>
              <a:gd name="connsiteY7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7865 w 10000"/>
              <a:gd name="connsiteY16" fmla="*/ 2370 h 10000"/>
              <a:gd name="connsiteX17" fmla="*/ 10000 w 10000"/>
              <a:gd name="connsiteY17" fmla="*/ 0 h 10000"/>
              <a:gd name="connsiteX18" fmla="*/ 10000 w 10000"/>
              <a:gd name="connsiteY18" fmla="*/ 0 h 10000"/>
              <a:gd name="connsiteX19" fmla="*/ 9820 w 10000"/>
              <a:gd name="connsiteY19" fmla="*/ 0 h 10000"/>
              <a:gd name="connsiteX20" fmla="*/ 9820 w 10000"/>
              <a:gd name="connsiteY20" fmla="*/ 0 h 10000"/>
              <a:gd name="connsiteX21" fmla="*/ 9303 w 10000"/>
              <a:gd name="connsiteY21" fmla="*/ 9 h 10000"/>
              <a:gd name="connsiteX22" fmla="*/ 8809 w 10000"/>
              <a:gd name="connsiteY22" fmla="*/ 17 h 10000"/>
              <a:gd name="connsiteX23" fmla="*/ 8315 w 10000"/>
              <a:gd name="connsiteY23" fmla="*/ 43 h 10000"/>
              <a:gd name="connsiteX24" fmla="*/ 7843 w 10000"/>
              <a:gd name="connsiteY24" fmla="*/ 77 h 10000"/>
              <a:gd name="connsiteX25" fmla="*/ 7371 w 10000"/>
              <a:gd name="connsiteY25" fmla="*/ 120 h 10000"/>
              <a:gd name="connsiteX26" fmla="*/ 6899 w 10000"/>
              <a:gd name="connsiteY26" fmla="*/ 172 h 10000"/>
              <a:gd name="connsiteX27" fmla="*/ 6449 w 10000"/>
              <a:gd name="connsiteY27" fmla="*/ 223 h 10000"/>
              <a:gd name="connsiteX28" fmla="*/ 6000 w 10000"/>
              <a:gd name="connsiteY28" fmla="*/ 292 h 10000"/>
              <a:gd name="connsiteX29" fmla="*/ 5551 w 10000"/>
              <a:gd name="connsiteY29" fmla="*/ 369 h 10000"/>
              <a:gd name="connsiteX30" fmla="*/ 5146 w 10000"/>
              <a:gd name="connsiteY30" fmla="*/ 455 h 10000"/>
              <a:gd name="connsiteX31" fmla="*/ 4719 w 10000"/>
              <a:gd name="connsiteY31" fmla="*/ 541 h 10000"/>
              <a:gd name="connsiteX32" fmla="*/ 4337 w 10000"/>
              <a:gd name="connsiteY32" fmla="*/ 644 h 10000"/>
              <a:gd name="connsiteX33" fmla="*/ 3955 w 10000"/>
              <a:gd name="connsiteY33" fmla="*/ 747 h 10000"/>
              <a:gd name="connsiteX34" fmla="*/ 3573 w 10000"/>
              <a:gd name="connsiteY34" fmla="*/ 859 h 10000"/>
              <a:gd name="connsiteX35" fmla="*/ 3213 w 10000"/>
              <a:gd name="connsiteY35" fmla="*/ 970 h 10000"/>
              <a:gd name="connsiteX36" fmla="*/ 2876 w 10000"/>
              <a:gd name="connsiteY36" fmla="*/ 1099 h 10000"/>
              <a:gd name="connsiteX37" fmla="*/ 2562 w 10000"/>
              <a:gd name="connsiteY37" fmla="*/ 1228 h 10000"/>
              <a:gd name="connsiteX38" fmla="*/ 2247 w 10000"/>
              <a:gd name="connsiteY38" fmla="*/ 1365 h 10000"/>
              <a:gd name="connsiteX39" fmla="*/ 1955 w 10000"/>
              <a:gd name="connsiteY39" fmla="*/ 1503 h 10000"/>
              <a:gd name="connsiteX40" fmla="*/ 1685 w 10000"/>
              <a:gd name="connsiteY40" fmla="*/ 1649 h 10000"/>
              <a:gd name="connsiteX41" fmla="*/ 1416 w 10000"/>
              <a:gd name="connsiteY41" fmla="*/ 1803 h 10000"/>
              <a:gd name="connsiteX42" fmla="*/ 1191 w 10000"/>
              <a:gd name="connsiteY42" fmla="*/ 1958 h 10000"/>
              <a:gd name="connsiteX43" fmla="*/ 966 w 10000"/>
              <a:gd name="connsiteY43" fmla="*/ 2121 h 10000"/>
              <a:gd name="connsiteX44" fmla="*/ 787 w 10000"/>
              <a:gd name="connsiteY44" fmla="*/ 2293 h 10000"/>
              <a:gd name="connsiteX45" fmla="*/ 607 w 10000"/>
              <a:gd name="connsiteY45" fmla="*/ 2456 h 10000"/>
              <a:gd name="connsiteX46" fmla="*/ 449 w 10000"/>
              <a:gd name="connsiteY46" fmla="*/ 2636 h 10000"/>
              <a:gd name="connsiteX47" fmla="*/ 315 w 10000"/>
              <a:gd name="connsiteY47" fmla="*/ 2808 h 10000"/>
              <a:gd name="connsiteX48" fmla="*/ 202 w 10000"/>
              <a:gd name="connsiteY48" fmla="*/ 2988 h 10000"/>
              <a:gd name="connsiteX49" fmla="*/ 112 w 10000"/>
              <a:gd name="connsiteY49" fmla="*/ 3177 h 10000"/>
              <a:gd name="connsiteX50" fmla="*/ 67 w 10000"/>
              <a:gd name="connsiteY50" fmla="*/ 3366 h 10000"/>
              <a:gd name="connsiteX51" fmla="*/ 22 w 10000"/>
              <a:gd name="connsiteY51" fmla="*/ 3555 h 10000"/>
              <a:gd name="connsiteX52" fmla="*/ 0 w 10000"/>
              <a:gd name="connsiteY52" fmla="*/ 3744 h 10000"/>
              <a:gd name="connsiteX53" fmla="*/ 0 w 10000"/>
              <a:gd name="connsiteY53" fmla="*/ 3744 h 10000"/>
              <a:gd name="connsiteX54" fmla="*/ 22 w 10000"/>
              <a:gd name="connsiteY54" fmla="*/ 4019 h 10000"/>
              <a:gd name="connsiteX55" fmla="*/ 90 w 10000"/>
              <a:gd name="connsiteY55" fmla="*/ 4268 h 10000"/>
              <a:gd name="connsiteX56" fmla="*/ 180 w 10000"/>
              <a:gd name="connsiteY56" fmla="*/ 4517 h 10000"/>
              <a:gd name="connsiteX57" fmla="*/ 247 w 10000"/>
              <a:gd name="connsiteY57" fmla="*/ 4629 h 10000"/>
              <a:gd name="connsiteX58" fmla="*/ 337 w 10000"/>
              <a:gd name="connsiteY58" fmla="*/ 4749 h 10000"/>
              <a:gd name="connsiteX59" fmla="*/ 427 w 10000"/>
              <a:gd name="connsiteY59" fmla="*/ 4869 h 10000"/>
              <a:gd name="connsiteX60" fmla="*/ 562 w 10000"/>
              <a:gd name="connsiteY60" fmla="*/ 4989 h 10000"/>
              <a:gd name="connsiteX61" fmla="*/ 831 w 10000"/>
              <a:gd name="connsiteY61" fmla="*/ 5243 h 10000"/>
              <a:gd name="connsiteX62" fmla="*/ 1191 w 10000"/>
              <a:gd name="connsiteY62" fmla="*/ 5509 h 10000"/>
              <a:gd name="connsiteX63" fmla="*/ 1618 w 10000"/>
              <a:gd name="connsiteY63" fmla="*/ 5801 h 10000"/>
              <a:gd name="connsiteX64" fmla="*/ 2135 w 10000"/>
              <a:gd name="connsiteY64" fmla="*/ 6119 h 10000"/>
              <a:gd name="connsiteX65" fmla="*/ 2764 w 10000"/>
              <a:gd name="connsiteY65" fmla="*/ 6471 h 10000"/>
              <a:gd name="connsiteX66" fmla="*/ 3483 w 10000"/>
              <a:gd name="connsiteY66" fmla="*/ 6874 h 10000"/>
              <a:gd name="connsiteX67" fmla="*/ 4292 w 10000"/>
              <a:gd name="connsiteY67" fmla="*/ 7329 h 10000"/>
              <a:gd name="connsiteX68" fmla="*/ 6292 w 10000"/>
              <a:gd name="connsiteY68" fmla="*/ 8420 h 10000"/>
              <a:gd name="connsiteX69" fmla="*/ 8809 w 10000"/>
              <a:gd name="connsiteY69" fmla="*/ 9794 h 10000"/>
              <a:gd name="connsiteX70" fmla="*/ 8809 w 10000"/>
              <a:gd name="connsiteY70" fmla="*/ 9794 h 10000"/>
              <a:gd name="connsiteX71" fmla="*/ 8921 w 10000"/>
              <a:gd name="connsiteY71" fmla="*/ 9845 h 10000"/>
              <a:gd name="connsiteX72" fmla="*/ 9056 w 10000"/>
              <a:gd name="connsiteY72" fmla="*/ 9897 h 10000"/>
              <a:gd name="connsiteX73" fmla="*/ 9191 w 10000"/>
              <a:gd name="connsiteY73" fmla="*/ 9931 h 10000"/>
              <a:gd name="connsiteX74" fmla="*/ 9348 w 10000"/>
              <a:gd name="connsiteY74" fmla="*/ 9957 h 10000"/>
              <a:gd name="connsiteX75" fmla="*/ 9506 w 10000"/>
              <a:gd name="connsiteY75" fmla="*/ 9983 h 10000"/>
              <a:gd name="connsiteX76" fmla="*/ 9663 w 10000"/>
              <a:gd name="connsiteY76" fmla="*/ 9991 h 10000"/>
              <a:gd name="connsiteX77" fmla="*/ 9843 w 10000"/>
              <a:gd name="connsiteY7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7528 w 10000"/>
              <a:gd name="connsiteY15" fmla="*/ 2456 h 10000"/>
              <a:gd name="connsiteX16" fmla="*/ 10000 w 10000"/>
              <a:gd name="connsiteY16" fmla="*/ 0 h 10000"/>
              <a:gd name="connsiteX17" fmla="*/ 10000 w 10000"/>
              <a:gd name="connsiteY17" fmla="*/ 0 h 10000"/>
              <a:gd name="connsiteX18" fmla="*/ 9820 w 10000"/>
              <a:gd name="connsiteY18" fmla="*/ 0 h 10000"/>
              <a:gd name="connsiteX19" fmla="*/ 9820 w 10000"/>
              <a:gd name="connsiteY19" fmla="*/ 0 h 10000"/>
              <a:gd name="connsiteX20" fmla="*/ 9303 w 10000"/>
              <a:gd name="connsiteY20" fmla="*/ 9 h 10000"/>
              <a:gd name="connsiteX21" fmla="*/ 8809 w 10000"/>
              <a:gd name="connsiteY21" fmla="*/ 17 h 10000"/>
              <a:gd name="connsiteX22" fmla="*/ 8315 w 10000"/>
              <a:gd name="connsiteY22" fmla="*/ 43 h 10000"/>
              <a:gd name="connsiteX23" fmla="*/ 7843 w 10000"/>
              <a:gd name="connsiteY23" fmla="*/ 77 h 10000"/>
              <a:gd name="connsiteX24" fmla="*/ 7371 w 10000"/>
              <a:gd name="connsiteY24" fmla="*/ 120 h 10000"/>
              <a:gd name="connsiteX25" fmla="*/ 6899 w 10000"/>
              <a:gd name="connsiteY25" fmla="*/ 172 h 10000"/>
              <a:gd name="connsiteX26" fmla="*/ 6449 w 10000"/>
              <a:gd name="connsiteY26" fmla="*/ 223 h 10000"/>
              <a:gd name="connsiteX27" fmla="*/ 6000 w 10000"/>
              <a:gd name="connsiteY27" fmla="*/ 292 h 10000"/>
              <a:gd name="connsiteX28" fmla="*/ 5551 w 10000"/>
              <a:gd name="connsiteY28" fmla="*/ 369 h 10000"/>
              <a:gd name="connsiteX29" fmla="*/ 5146 w 10000"/>
              <a:gd name="connsiteY29" fmla="*/ 455 h 10000"/>
              <a:gd name="connsiteX30" fmla="*/ 4719 w 10000"/>
              <a:gd name="connsiteY30" fmla="*/ 541 h 10000"/>
              <a:gd name="connsiteX31" fmla="*/ 4337 w 10000"/>
              <a:gd name="connsiteY31" fmla="*/ 644 h 10000"/>
              <a:gd name="connsiteX32" fmla="*/ 3955 w 10000"/>
              <a:gd name="connsiteY32" fmla="*/ 747 h 10000"/>
              <a:gd name="connsiteX33" fmla="*/ 3573 w 10000"/>
              <a:gd name="connsiteY33" fmla="*/ 859 h 10000"/>
              <a:gd name="connsiteX34" fmla="*/ 3213 w 10000"/>
              <a:gd name="connsiteY34" fmla="*/ 970 h 10000"/>
              <a:gd name="connsiteX35" fmla="*/ 2876 w 10000"/>
              <a:gd name="connsiteY35" fmla="*/ 1099 h 10000"/>
              <a:gd name="connsiteX36" fmla="*/ 2562 w 10000"/>
              <a:gd name="connsiteY36" fmla="*/ 1228 h 10000"/>
              <a:gd name="connsiteX37" fmla="*/ 2247 w 10000"/>
              <a:gd name="connsiteY37" fmla="*/ 1365 h 10000"/>
              <a:gd name="connsiteX38" fmla="*/ 1955 w 10000"/>
              <a:gd name="connsiteY38" fmla="*/ 1503 h 10000"/>
              <a:gd name="connsiteX39" fmla="*/ 1685 w 10000"/>
              <a:gd name="connsiteY39" fmla="*/ 1649 h 10000"/>
              <a:gd name="connsiteX40" fmla="*/ 1416 w 10000"/>
              <a:gd name="connsiteY40" fmla="*/ 1803 h 10000"/>
              <a:gd name="connsiteX41" fmla="*/ 1191 w 10000"/>
              <a:gd name="connsiteY41" fmla="*/ 1958 h 10000"/>
              <a:gd name="connsiteX42" fmla="*/ 966 w 10000"/>
              <a:gd name="connsiteY42" fmla="*/ 2121 h 10000"/>
              <a:gd name="connsiteX43" fmla="*/ 787 w 10000"/>
              <a:gd name="connsiteY43" fmla="*/ 2293 h 10000"/>
              <a:gd name="connsiteX44" fmla="*/ 607 w 10000"/>
              <a:gd name="connsiteY44" fmla="*/ 2456 h 10000"/>
              <a:gd name="connsiteX45" fmla="*/ 449 w 10000"/>
              <a:gd name="connsiteY45" fmla="*/ 2636 h 10000"/>
              <a:gd name="connsiteX46" fmla="*/ 315 w 10000"/>
              <a:gd name="connsiteY46" fmla="*/ 2808 h 10000"/>
              <a:gd name="connsiteX47" fmla="*/ 202 w 10000"/>
              <a:gd name="connsiteY47" fmla="*/ 2988 h 10000"/>
              <a:gd name="connsiteX48" fmla="*/ 112 w 10000"/>
              <a:gd name="connsiteY48" fmla="*/ 3177 h 10000"/>
              <a:gd name="connsiteX49" fmla="*/ 67 w 10000"/>
              <a:gd name="connsiteY49" fmla="*/ 3366 h 10000"/>
              <a:gd name="connsiteX50" fmla="*/ 22 w 10000"/>
              <a:gd name="connsiteY50" fmla="*/ 3555 h 10000"/>
              <a:gd name="connsiteX51" fmla="*/ 0 w 10000"/>
              <a:gd name="connsiteY51" fmla="*/ 3744 h 10000"/>
              <a:gd name="connsiteX52" fmla="*/ 0 w 10000"/>
              <a:gd name="connsiteY52" fmla="*/ 3744 h 10000"/>
              <a:gd name="connsiteX53" fmla="*/ 22 w 10000"/>
              <a:gd name="connsiteY53" fmla="*/ 4019 h 10000"/>
              <a:gd name="connsiteX54" fmla="*/ 90 w 10000"/>
              <a:gd name="connsiteY54" fmla="*/ 4268 h 10000"/>
              <a:gd name="connsiteX55" fmla="*/ 180 w 10000"/>
              <a:gd name="connsiteY55" fmla="*/ 4517 h 10000"/>
              <a:gd name="connsiteX56" fmla="*/ 247 w 10000"/>
              <a:gd name="connsiteY56" fmla="*/ 4629 h 10000"/>
              <a:gd name="connsiteX57" fmla="*/ 337 w 10000"/>
              <a:gd name="connsiteY57" fmla="*/ 4749 h 10000"/>
              <a:gd name="connsiteX58" fmla="*/ 427 w 10000"/>
              <a:gd name="connsiteY58" fmla="*/ 4869 h 10000"/>
              <a:gd name="connsiteX59" fmla="*/ 562 w 10000"/>
              <a:gd name="connsiteY59" fmla="*/ 4989 h 10000"/>
              <a:gd name="connsiteX60" fmla="*/ 831 w 10000"/>
              <a:gd name="connsiteY60" fmla="*/ 5243 h 10000"/>
              <a:gd name="connsiteX61" fmla="*/ 1191 w 10000"/>
              <a:gd name="connsiteY61" fmla="*/ 5509 h 10000"/>
              <a:gd name="connsiteX62" fmla="*/ 1618 w 10000"/>
              <a:gd name="connsiteY62" fmla="*/ 5801 h 10000"/>
              <a:gd name="connsiteX63" fmla="*/ 2135 w 10000"/>
              <a:gd name="connsiteY63" fmla="*/ 6119 h 10000"/>
              <a:gd name="connsiteX64" fmla="*/ 2764 w 10000"/>
              <a:gd name="connsiteY64" fmla="*/ 6471 h 10000"/>
              <a:gd name="connsiteX65" fmla="*/ 3483 w 10000"/>
              <a:gd name="connsiteY65" fmla="*/ 6874 h 10000"/>
              <a:gd name="connsiteX66" fmla="*/ 4292 w 10000"/>
              <a:gd name="connsiteY66" fmla="*/ 7329 h 10000"/>
              <a:gd name="connsiteX67" fmla="*/ 6292 w 10000"/>
              <a:gd name="connsiteY67" fmla="*/ 8420 h 10000"/>
              <a:gd name="connsiteX68" fmla="*/ 8809 w 10000"/>
              <a:gd name="connsiteY68" fmla="*/ 9794 h 10000"/>
              <a:gd name="connsiteX69" fmla="*/ 8809 w 10000"/>
              <a:gd name="connsiteY69" fmla="*/ 9794 h 10000"/>
              <a:gd name="connsiteX70" fmla="*/ 8921 w 10000"/>
              <a:gd name="connsiteY70" fmla="*/ 9845 h 10000"/>
              <a:gd name="connsiteX71" fmla="*/ 9056 w 10000"/>
              <a:gd name="connsiteY71" fmla="*/ 9897 h 10000"/>
              <a:gd name="connsiteX72" fmla="*/ 9191 w 10000"/>
              <a:gd name="connsiteY72" fmla="*/ 9931 h 10000"/>
              <a:gd name="connsiteX73" fmla="*/ 9348 w 10000"/>
              <a:gd name="connsiteY73" fmla="*/ 9957 h 10000"/>
              <a:gd name="connsiteX74" fmla="*/ 9506 w 10000"/>
              <a:gd name="connsiteY74" fmla="*/ 9983 h 10000"/>
              <a:gd name="connsiteX75" fmla="*/ 9663 w 10000"/>
              <a:gd name="connsiteY75" fmla="*/ 9991 h 10000"/>
              <a:gd name="connsiteX76" fmla="*/ 9843 w 10000"/>
              <a:gd name="connsiteY7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7213 w 10000"/>
              <a:gd name="connsiteY14" fmla="*/ 2542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6707 w 10000"/>
              <a:gd name="connsiteY14" fmla="*/ 2605 h 10000"/>
              <a:gd name="connsiteX15" fmla="*/ 10000 w 10000"/>
              <a:gd name="connsiteY15" fmla="*/ 0 h 10000"/>
              <a:gd name="connsiteX16" fmla="*/ 10000 w 10000"/>
              <a:gd name="connsiteY16" fmla="*/ 0 h 10000"/>
              <a:gd name="connsiteX17" fmla="*/ 9820 w 10000"/>
              <a:gd name="connsiteY17" fmla="*/ 0 h 10000"/>
              <a:gd name="connsiteX18" fmla="*/ 9820 w 10000"/>
              <a:gd name="connsiteY18" fmla="*/ 0 h 10000"/>
              <a:gd name="connsiteX19" fmla="*/ 9303 w 10000"/>
              <a:gd name="connsiteY19" fmla="*/ 9 h 10000"/>
              <a:gd name="connsiteX20" fmla="*/ 8809 w 10000"/>
              <a:gd name="connsiteY20" fmla="*/ 17 h 10000"/>
              <a:gd name="connsiteX21" fmla="*/ 8315 w 10000"/>
              <a:gd name="connsiteY21" fmla="*/ 43 h 10000"/>
              <a:gd name="connsiteX22" fmla="*/ 7843 w 10000"/>
              <a:gd name="connsiteY22" fmla="*/ 77 h 10000"/>
              <a:gd name="connsiteX23" fmla="*/ 7371 w 10000"/>
              <a:gd name="connsiteY23" fmla="*/ 120 h 10000"/>
              <a:gd name="connsiteX24" fmla="*/ 6899 w 10000"/>
              <a:gd name="connsiteY24" fmla="*/ 172 h 10000"/>
              <a:gd name="connsiteX25" fmla="*/ 6449 w 10000"/>
              <a:gd name="connsiteY25" fmla="*/ 223 h 10000"/>
              <a:gd name="connsiteX26" fmla="*/ 6000 w 10000"/>
              <a:gd name="connsiteY26" fmla="*/ 292 h 10000"/>
              <a:gd name="connsiteX27" fmla="*/ 5551 w 10000"/>
              <a:gd name="connsiteY27" fmla="*/ 369 h 10000"/>
              <a:gd name="connsiteX28" fmla="*/ 5146 w 10000"/>
              <a:gd name="connsiteY28" fmla="*/ 455 h 10000"/>
              <a:gd name="connsiteX29" fmla="*/ 4719 w 10000"/>
              <a:gd name="connsiteY29" fmla="*/ 541 h 10000"/>
              <a:gd name="connsiteX30" fmla="*/ 4337 w 10000"/>
              <a:gd name="connsiteY30" fmla="*/ 644 h 10000"/>
              <a:gd name="connsiteX31" fmla="*/ 3955 w 10000"/>
              <a:gd name="connsiteY31" fmla="*/ 747 h 10000"/>
              <a:gd name="connsiteX32" fmla="*/ 3573 w 10000"/>
              <a:gd name="connsiteY32" fmla="*/ 859 h 10000"/>
              <a:gd name="connsiteX33" fmla="*/ 3213 w 10000"/>
              <a:gd name="connsiteY33" fmla="*/ 970 h 10000"/>
              <a:gd name="connsiteX34" fmla="*/ 2876 w 10000"/>
              <a:gd name="connsiteY34" fmla="*/ 1099 h 10000"/>
              <a:gd name="connsiteX35" fmla="*/ 2562 w 10000"/>
              <a:gd name="connsiteY35" fmla="*/ 1228 h 10000"/>
              <a:gd name="connsiteX36" fmla="*/ 2247 w 10000"/>
              <a:gd name="connsiteY36" fmla="*/ 1365 h 10000"/>
              <a:gd name="connsiteX37" fmla="*/ 1955 w 10000"/>
              <a:gd name="connsiteY37" fmla="*/ 1503 h 10000"/>
              <a:gd name="connsiteX38" fmla="*/ 1685 w 10000"/>
              <a:gd name="connsiteY38" fmla="*/ 1649 h 10000"/>
              <a:gd name="connsiteX39" fmla="*/ 1416 w 10000"/>
              <a:gd name="connsiteY39" fmla="*/ 1803 h 10000"/>
              <a:gd name="connsiteX40" fmla="*/ 1191 w 10000"/>
              <a:gd name="connsiteY40" fmla="*/ 1958 h 10000"/>
              <a:gd name="connsiteX41" fmla="*/ 966 w 10000"/>
              <a:gd name="connsiteY41" fmla="*/ 2121 h 10000"/>
              <a:gd name="connsiteX42" fmla="*/ 787 w 10000"/>
              <a:gd name="connsiteY42" fmla="*/ 2293 h 10000"/>
              <a:gd name="connsiteX43" fmla="*/ 607 w 10000"/>
              <a:gd name="connsiteY43" fmla="*/ 2456 h 10000"/>
              <a:gd name="connsiteX44" fmla="*/ 449 w 10000"/>
              <a:gd name="connsiteY44" fmla="*/ 2636 h 10000"/>
              <a:gd name="connsiteX45" fmla="*/ 315 w 10000"/>
              <a:gd name="connsiteY45" fmla="*/ 2808 h 10000"/>
              <a:gd name="connsiteX46" fmla="*/ 202 w 10000"/>
              <a:gd name="connsiteY46" fmla="*/ 2988 h 10000"/>
              <a:gd name="connsiteX47" fmla="*/ 112 w 10000"/>
              <a:gd name="connsiteY47" fmla="*/ 3177 h 10000"/>
              <a:gd name="connsiteX48" fmla="*/ 67 w 10000"/>
              <a:gd name="connsiteY48" fmla="*/ 3366 h 10000"/>
              <a:gd name="connsiteX49" fmla="*/ 22 w 10000"/>
              <a:gd name="connsiteY49" fmla="*/ 3555 h 10000"/>
              <a:gd name="connsiteX50" fmla="*/ 0 w 10000"/>
              <a:gd name="connsiteY50" fmla="*/ 3744 h 10000"/>
              <a:gd name="connsiteX51" fmla="*/ 0 w 10000"/>
              <a:gd name="connsiteY51" fmla="*/ 3744 h 10000"/>
              <a:gd name="connsiteX52" fmla="*/ 22 w 10000"/>
              <a:gd name="connsiteY52" fmla="*/ 4019 h 10000"/>
              <a:gd name="connsiteX53" fmla="*/ 90 w 10000"/>
              <a:gd name="connsiteY53" fmla="*/ 4268 h 10000"/>
              <a:gd name="connsiteX54" fmla="*/ 180 w 10000"/>
              <a:gd name="connsiteY54" fmla="*/ 4517 h 10000"/>
              <a:gd name="connsiteX55" fmla="*/ 247 w 10000"/>
              <a:gd name="connsiteY55" fmla="*/ 4629 h 10000"/>
              <a:gd name="connsiteX56" fmla="*/ 337 w 10000"/>
              <a:gd name="connsiteY56" fmla="*/ 4749 h 10000"/>
              <a:gd name="connsiteX57" fmla="*/ 427 w 10000"/>
              <a:gd name="connsiteY57" fmla="*/ 4869 h 10000"/>
              <a:gd name="connsiteX58" fmla="*/ 562 w 10000"/>
              <a:gd name="connsiteY58" fmla="*/ 4989 h 10000"/>
              <a:gd name="connsiteX59" fmla="*/ 831 w 10000"/>
              <a:gd name="connsiteY59" fmla="*/ 5243 h 10000"/>
              <a:gd name="connsiteX60" fmla="*/ 1191 w 10000"/>
              <a:gd name="connsiteY60" fmla="*/ 5509 h 10000"/>
              <a:gd name="connsiteX61" fmla="*/ 1618 w 10000"/>
              <a:gd name="connsiteY61" fmla="*/ 5801 h 10000"/>
              <a:gd name="connsiteX62" fmla="*/ 2135 w 10000"/>
              <a:gd name="connsiteY62" fmla="*/ 6119 h 10000"/>
              <a:gd name="connsiteX63" fmla="*/ 2764 w 10000"/>
              <a:gd name="connsiteY63" fmla="*/ 6471 h 10000"/>
              <a:gd name="connsiteX64" fmla="*/ 3483 w 10000"/>
              <a:gd name="connsiteY64" fmla="*/ 6874 h 10000"/>
              <a:gd name="connsiteX65" fmla="*/ 4292 w 10000"/>
              <a:gd name="connsiteY65" fmla="*/ 7329 h 10000"/>
              <a:gd name="connsiteX66" fmla="*/ 6292 w 10000"/>
              <a:gd name="connsiteY66" fmla="*/ 8420 h 10000"/>
              <a:gd name="connsiteX67" fmla="*/ 8809 w 10000"/>
              <a:gd name="connsiteY67" fmla="*/ 9794 h 10000"/>
              <a:gd name="connsiteX68" fmla="*/ 8809 w 10000"/>
              <a:gd name="connsiteY68" fmla="*/ 9794 h 10000"/>
              <a:gd name="connsiteX69" fmla="*/ 8921 w 10000"/>
              <a:gd name="connsiteY69" fmla="*/ 9845 h 10000"/>
              <a:gd name="connsiteX70" fmla="*/ 9056 w 10000"/>
              <a:gd name="connsiteY70" fmla="*/ 9897 h 10000"/>
              <a:gd name="connsiteX71" fmla="*/ 9191 w 10000"/>
              <a:gd name="connsiteY71" fmla="*/ 9931 h 10000"/>
              <a:gd name="connsiteX72" fmla="*/ 9348 w 10000"/>
              <a:gd name="connsiteY72" fmla="*/ 9957 h 10000"/>
              <a:gd name="connsiteX73" fmla="*/ 9506 w 10000"/>
              <a:gd name="connsiteY73" fmla="*/ 9983 h 10000"/>
              <a:gd name="connsiteX74" fmla="*/ 9663 w 10000"/>
              <a:gd name="connsiteY74" fmla="*/ 9991 h 10000"/>
              <a:gd name="connsiteX75" fmla="*/ 9843 w 10000"/>
              <a:gd name="connsiteY7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6921 w 10000"/>
              <a:gd name="connsiteY13" fmla="*/ 2645 h 10000"/>
              <a:gd name="connsiteX14" fmla="*/ 10000 w 10000"/>
              <a:gd name="connsiteY14" fmla="*/ 0 h 10000"/>
              <a:gd name="connsiteX15" fmla="*/ 10000 w 10000"/>
              <a:gd name="connsiteY15" fmla="*/ 0 h 10000"/>
              <a:gd name="connsiteX16" fmla="*/ 9820 w 10000"/>
              <a:gd name="connsiteY16" fmla="*/ 0 h 10000"/>
              <a:gd name="connsiteX17" fmla="*/ 9820 w 10000"/>
              <a:gd name="connsiteY17" fmla="*/ 0 h 10000"/>
              <a:gd name="connsiteX18" fmla="*/ 9303 w 10000"/>
              <a:gd name="connsiteY18" fmla="*/ 9 h 10000"/>
              <a:gd name="connsiteX19" fmla="*/ 8809 w 10000"/>
              <a:gd name="connsiteY19" fmla="*/ 17 h 10000"/>
              <a:gd name="connsiteX20" fmla="*/ 8315 w 10000"/>
              <a:gd name="connsiteY20" fmla="*/ 43 h 10000"/>
              <a:gd name="connsiteX21" fmla="*/ 7843 w 10000"/>
              <a:gd name="connsiteY21" fmla="*/ 77 h 10000"/>
              <a:gd name="connsiteX22" fmla="*/ 7371 w 10000"/>
              <a:gd name="connsiteY22" fmla="*/ 120 h 10000"/>
              <a:gd name="connsiteX23" fmla="*/ 6899 w 10000"/>
              <a:gd name="connsiteY23" fmla="*/ 172 h 10000"/>
              <a:gd name="connsiteX24" fmla="*/ 6449 w 10000"/>
              <a:gd name="connsiteY24" fmla="*/ 223 h 10000"/>
              <a:gd name="connsiteX25" fmla="*/ 6000 w 10000"/>
              <a:gd name="connsiteY25" fmla="*/ 292 h 10000"/>
              <a:gd name="connsiteX26" fmla="*/ 5551 w 10000"/>
              <a:gd name="connsiteY26" fmla="*/ 369 h 10000"/>
              <a:gd name="connsiteX27" fmla="*/ 5146 w 10000"/>
              <a:gd name="connsiteY27" fmla="*/ 455 h 10000"/>
              <a:gd name="connsiteX28" fmla="*/ 4719 w 10000"/>
              <a:gd name="connsiteY28" fmla="*/ 541 h 10000"/>
              <a:gd name="connsiteX29" fmla="*/ 4337 w 10000"/>
              <a:gd name="connsiteY29" fmla="*/ 644 h 10000"/>
              <a:gd name="connsiteX30" fmla="*/ 3955 w 10000"/>
              <a:gd name="connsiteY30" fmla="*/ 747 h 10000"/>
              <a:gd name="connsiteX31" fmla="*/ 3573 w 10000"/>
              <a:gd name="connsiteY31" fmla="*/ 859 h 10000"/>
              <a:gd name="connsiteX32" fmla="*/ 3213 w 10000"/>
              <a:gd name="connsiteY32" fmla="*/ 970 h 10000"/>
              <a:gd name="connsiteX33" fmla="*/ 2876 w 10000"/>
              <a:gd name="connsiteY33" fmla="*/ 1099 h 10000"/>
              <a:gd name="connsiteX34" fmla="*/ 2562 w 10000"/>
              <a:gd name="connsiteY34" fmla="*/ 1228 h 10000"/>
              <a:gd name="connsiteX35" fmla="*/ 2247 w 10000"/>
              <a:gd name="connsiteY35" fmla="*/ 1365 h 10000"/>
              <a:gd name="connsiteX36" fmla="*/ 1955 w 10000"/>
              <a:gd name="connsiteY36" fmla="*/ 1503 h 10000"/>
              <a:gd name="connsiteX37" fmla="*/ 1685 w 10000"/>
              <a:gd name="connsiteY37" fmla="*/ 1649 h 10000"/>
              <a:gd name="connsiteX38" fmla="*/ 1416 w 10000"/>
              <a:gd name="connsiteY38" fmla="*/ 1803 h 10000"/>
              <a:gd name="connsiteX39" fmla="*/ 1191 w 10000"/>
              <a:gd name="connsiteY39" fmla="*/ 1958 h 10000"/>
              <a:gd name="connsiteX40" fmla="*/ 966 w 10000"/>
              <a:gd name="connsiteY40" fmla="*/ 2121 h 10000"/>
              <a:gd name="connsiteX41" fmla="*/ 787 w 10000"/>
              <a:gd name="connsiteY41" fmla="*/ 2293 h 10000"/>
              <a:gd name="connsiteX42" fmla="*/ 607 w 10000"/>
              <a:gd name="connsiteY42" fmla="*/ 2456 h 10000"/>
              <a:gd name="connsiteX43" fmla="*/ 449 w 10000"/>
              <a:gd name="connsiteY43" fmla="*/ 2636 h 10000"/>
              <a:gd name="connsiteX44" fmla="*/ 315 w 10000"/>
              <a:gd name="connsiteY44" fmla="*/ 2808 h 10000"/>
              <a:gd name="connsiteX45" fmla="*/ 202 w 10000"/>
              <a:gd name="connsiteY45" fmla="*/ 2988 h 10000"/>
              <a:gd name="connsiteX46" fmla="*/ 112 w 10000"/>
              <a:gd name="connsiteY46" fmla="*/ 3177 h 10000"/>
              <a:gd name="connsiteX47" fmla="*/ 67 w 10000"/>
              <a:gd name="connsiteY47" fmla="*/ 3366 h 10000"/>
              <a:gd name="connsiteX48" fmla="*/ 22 w 10000"/>
              <a:gd name="connsiteY48" fmla="*/ 3555 h 10000"/>
              <a:gd name="connsiteX49" fmla="*/ 0 w 10000"/>
              <a:gd name="connsiteY49" fmla="*/ 3744 h 10000"/>
              <a:gd name="connsiteX50" fmla="*/ 0 w 10000"/>
              <a:gd name="connsiteY50" fmla="*/ 3744 h 10000"/>
              <a:gd name="connsiteX51" fmla="*/ 22 w 10000"/>
              <a:gd name="connsiteY51" fmla="*/ 4019 h 10000"/>
              <a:gd name="connsiteX52" fmla="*/ 90 w 10000"/>
              <a:gd name="connsiteY52" fmla="*/ 4268 h 10000"/>
              <a:gd name="connsiteX53" fmla="*/ 180 w 10000"/>
              <a:gd name="connsiteY53" fmla="*/ 4517 h 10000"/>
              <a:gd name="connsiteX54" fmla="*/ 247 w 10000"/>
              <a:gd name="connsiteY54" fmla="*/ 4629 h 10000"/>
              <a:gd name="connsiteX55" fmla="*/ 337 w 10000"/>
              <a:gd name="connsiteY55" fmla="*/ 4749 h 10000"/>
              <a:gd name="connsiteX56" fmla="*/ 427 w 10000"/>
              <a:gd name="connsiteY56" fmla="*/ 4869 h 10000"/>
              <a:gd name="connsiteX57" fmla="*/ 562 w 10000"/>
              <a:gd name="connsiteY57" fmla="*/ 4989 h 10000"/>
              <a:gd name="connsiteX58" fmla="*/ 831 w 10000"/>
              <a:gd name="connsiteY58" fmla="*/ 5243 h 10000"/>
              <a:gd name="connsiteX59" fmla="*/ 1191 w 10000"/>
              <a:gd name="connsiteY59" fmla="*/ 5509 h 10000"/>
              <a:gd name="connsiteX60" fmla="*/ 1618 w 10000"/>
              <a:gd name="connsiteY60" fmla="*/ 5801 h 10000"/>
              <a:gd name="connsiteX61" fmla="*/ 2135 w 10000"/>
              <a:gd name="connsiteY61" fmla="*/ 6119 h 10000"/>
              <a:gd name="connsiteX62" fmla="*/ 2764 w 10000"/>
              <a:gd name="connsiteY62" fmla="*/ 6471 h 10000"/>
              <a:gd name="connsiteX63" fmla="*/ 3483 w 10000"/>
              <a:gd name="connsiteY63" fmla="*/ 6874 h 10000"/>
              <a:gd name="connsiteX64" fmla="*/ 4292 w 10000"/>
              <a:gd name="connsiteY64" fmla="*/ 7329 h 10000"/>
              <a:gd name="connsiteX65" fmla="*/ 6292 w 10000"/>
              <a:gd name="connsiteY65" fmla="*/ 8420 h 10000"/>
              <a:gd name="connsiteX66" fmla="*/ 8809 w 10000"/>
              <a:gd name="connsiteY66" fmla="*/ 9794 h 10000"/>
              <a:gd name="connsiteX67" fmla="*/ 8809 w 10000"/>
              <a:gd name="connsiteY67" fmla="*/ 9794 h 10000"/>
              <a:gd name="connsiteX68" fmla="*/ 8921 w 10000"/>
              <a:gd name="connsiteY68" fmla="*/ 9845 h 10000"/>
              <a:gd name="connsiteX69" fmla="*/ 9056 w 10000"/>
              <a:gd name="connsiteY69" fmla="*/ 9897 h 10000"/>
              <a:gd name="connsiteX70" fmla="*/ 9191 w 10000"/>
              <a:gd name="connsiteY70" fmla="*/ 9931 h 10000"/>
              <a:gd name="connsiteX71" fmla="*/ 9348 w 10000"/>
              <a:gd name="connsiteY71" fmla="*/ 9957 h 10000"/>
              <a:gd name="connsiteX72" fmla="*/ 9506 w 10000"/>
              <a:gd name="connsiteY72" fmla="*/ 9983 h 10000"/>
              <a:gd name="connsiteX73" fmla="*/ 9663 w 10000"/>
              <a:gd name="connsiteY73" fmla="*/ 9991 h 10000"/>
              <a:gd name="connsiteX74" fmla="*/ 9843 w 10000"/>
              <a:gd name="connsiteY7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6652 w 10000"/>
              <a:gd name="connsiteY12" fmla="*/ 2757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820 w 10000"/>
              <a:gd name="connsiteY15" fmla="*/ 0 h 10000"/>
              <a:gd name="connsiteX16" fmla="*/ 9820 w 10000"/>
              <a:gd name="connsiteY16" fmla="*/ 0 h 10000"/>
              <a:gd name="connsiteX17" fmla="*/ 9303 w 10000"/>
              <a:gd name="connsiteY17" fmla="*/ 9 h 10000"/>
              <a:gd name="connsiteX18" fmla="*/ 8809 w 10000"/>
              <a:gd name="connsiteY18" fmla="*/ 17 h 10000"/>
              <a:gd name="connsiteX19" fmla="*/ 8315 w 10000"/>
              <a:gd name="connsiteY19" fmla="*/ 43 h 10000"/>
              <a:gd name="connsiteX20" fmla="*/ 7843 w 10000"/>
              <a:gd name="connsiteY20" fmla="*/ 77 h 10000"/>
              <a:gd name="connsiteX21" fmla="*/ 7371 w 10000"/>
              <a:gd name="connsiteY21" fmla="*/ 120 h 10000"/>
              <a:gd name="connsiteX22" fmla="*/ 6899 w 10000"/>
              <a:gd name="connsiteY22" fmla="*/ 172 h 10000"/>
              <a:gd name="connsiteX23" fmla="*/ 6449 w 10000"/>
              <a:gd name="connsiteY23" fmla="*/ 223 h 10000"/>
              <a:gd name="connsiteX24" fmla="*/ 6000 w 10000"/>
              <a:gd name="connsiteY24" fmla="*/ 292 h 10000"/>
              <a:gd name="connsiteX25" fmla="*/ 5551 w 10000"/>
              <a:gd name="connsiteY25" fmla="*/ 369 h 10000"/>
              <a:gd name="connsiteX26" fmla="*/ 5146 w 10000"/>
              <a:gd name="connsiteY26" fmla="*/ 455 h 10000"/>
              <a:gd name="connsiteX27" fmla="*/ 4719 w 10000"/>
              <a:gd name="connsiteY27" fmla="*/ 541 h 10000"/>
              <a:gd name="connsiteX28" fmla="*/ 4337 w 10000"/>
              <a:gd name="connsiteY28" fmla="*/ 644 h 10000"/>
              <a:gd name="connsiteX29" fmla="*/ 3955 w 10000"/>
              <a:gd name="connsiteY29" fmla="*/ 747 h 10000"/>
              <a:gd name="connsiteX30" fmla="*/ 3573 w 10000"/>
              <a:gd name="connsiteY30" fmla="*/ 859 h 10000"/>
              <a:gd name="connsiteX31" fmla="*/ 3213 w 10000"/>
              <a:gd name="connsiteY31" fmla="*/ 970 h 10000"/>
              <a:gd name="connsiteX32" fmla="*/ 2876 w 10000"/>
              <a:gd name="connsiteY32" fmla="*/ 1099 h 10000"/>
              <a:gd name="connsiteX33" fmla="*/ 2562 w 10000"/>
              <a:gd name="connsiteY33" fmla="*/ 1228 h 10000"/>
              <a:gd name="connsiteX34" fmla="*/ 2247 w 10000"/>
              <a:gd name="connsiteY34" fmla="*/ 1365 h 10000"/>
              <a:gd name="connsiteX35" fmla="*/ 1955 w 10000"/>
              <a:gd name="connsiteY35" fmla="*/ 1503 h 10000"/>
              <a:gd name="connsiteX36" fmla="*/ 1685 w 10000"/>
              <a:gd name="connsiteY36" fmla="*/ 1649 h 10000"/>
              <a:gd name="connsiteX37" fmla="*/ 1416 w 10000"/>
              <a:gd name="connsiteY37" fmla="*/ 1803 h 10000"/>
              <a:gd name="connsiteX38" fmla="*/ 1191 w 10000"/>
              <a:gd name="connsiteY38" fmla="*/ 1958 h 10000"/>
              <a:gd name="connsiteX39" fmla="*/ 966 w 10000"/>
              <a:gd name="connsiteY39" fmla="*/ 2121 h 10000"/>
              <a:gd name="connsiteX40" fmla="*/ 787 w 10000"/>
              <a:gd name="connsiteY40" fmla="*/ 2293 h 10000"/>
              <a:gd name="connsiteX41" fmla="*/ 607 w 10000"/>
              <a:gd name="connsiteY41" fmla="*/ 2456 h 10000"/>
              <a:gd name="connsiteX42" fmla="*/ 449 w 10000"/>
              <a:gd name="connsiteY42" fmla="*/ 2636 h 10000"/>
              <a:gd name="connsiteX43" fmla="*/ 315 w 10000"/>
              <a:gd name="connsiteY43" fmla="*/ 2808 h 10000"/>
              <a:gd name="connsiteX44" fmla="*/ 202 w 10000"/>
              <a:gd name="connsiteY44" fmla="*/ 2988 h 10000"/>
              <a:gd name="connsiteX45" fmla="*/ 112 w 10000"/>
              <a:gd name="connsiteY45" fmla="*/ 3177 h 10000"/>
              <a:gd name="connsiteX46" fmla="*/ 67 w 10000"/>
              <a:gd name="connsiteY46" fmla="*/ 3366 h 10000"/>
              <a:gd name="connsiteX47" fmla="*/ 22 w 10000"/>
              <a:gd name="connsiteY47" fmla="*/ 3555 h 10000"/>
              <a:gd name="connsiteX48" fmla="*/ 0 w 10000"/>
              <a:gd name="connsiteY48" fmla="*/ 3744 h 10000"/>
              <a:gd name="connsiteX49" fmla="*/ 0 w 10000"/>
              <a:gd name="connsiteY49" fmla="*/ 3744 h 10000"/>
              <a:gd name="connsiteX50" fmla="*/ 22 w 10000"/>
              <a:gd name="connsiteY50" fmla="*/ 4019 h 10000"/>
              <a:gd name="connsiteX51" fmla="*/ 90 w 10000"/>
              <a:gd name="connsiteY51" fmla="*/ 4268 h 10000"/>
              <a:gd name="connsiteX52" fmla="*/ 180 w 10000"/>
              <a:gd name="connsiteY52" fmla="*/ 4517 h 10000"/>
              <a:gd name="connsiteX53" fmla="*/ 247 w 10000"/>
              <a:gd name="connsiteY53" fmla="*/ 4629 h 10000"/>
              <a:gd name="connsiteX54" fmla="*/ 337 w 10000"/>
              <a:gd name="connsiteY54" fmla="*/ 4749 h 10000"/>
              <a:gd name="connsiteX55" fmla="*/ 427 w 10000"/>
              <a:gd name="connsiteY55" fmla="*/ 4869 h 10000"/>
              <a:gd name="connsiteX56" fmla="*/ 562 w 10000"/>
              <a:gd name="connsiteY56" fmla="*/ 4989 h 10000"/>
              <a:gd name="connsiteX57" fmla="*/ 831 w 10000"/>
              <a:gd name="connsiteY57" fmla="*/ 5243 h 10000"/>
              <a:gd name="connsiteX58" fmla="*/ 1191 w 10000"/>
              <a:gd name="connsiteY58" fmla="*/ 5509 h 10000"/>
              <a:gd name="connsiteX59" fmla="*/ 1618 w 10000"/>
              <a:gd name="connsiteY59" fmla="*/ 5801 h 10000"/>
              <a:gd name="connsiteX60" fmla="*/ 2135 w 10000"/>
              <a:gd name="connsiteY60" fmla="*/ 6119 h 10000"/>
              <a:gd name="connsiteX61" fmla="*/ 2764 w 10000"/>
              <a:gd name="connsiteY61" fmla="*/ 6471 h 10000"/>
              <a:gd name="connsiteX62" fmla="*/ 3483 w 10000"/>
              <a:gd name="connsiteY62" fmla="*/ 6874 h 10000"/>
              <a:gd name="connsiteX63" fmla="*/ 4292 w 10000"/>
              <a:gd name="connsiteY63" fmla="*/ 7329 h 10000"/>
              <a:gd name="connsiteX64" fmla="*/ 6292 w 10000"/>
              <a:gd name="connsiteY64" fmla="*/ 8420 h 10000"/>
              <a:gd name="connsiteX65" fmla="*/ 8809 w 10000"/>
              <a:gd name="connsiteY65" fmla="*/ 9794 h 10000"/>
              <a:gd name="connsiteX66" fmla="*/ 8809 w 10000"/>
              <a:gd name="connsiteY66" fmla="*/ 9794 h 10000"/>
              <a:gd name="connsiteX67" fmla="*/ 8921 w 10000"/>
              <a:gd name="connsiteY67" fmla="*/ 9845 h 10000"/>
              <a:gd name="connsiteX68" fmla="*/ 9056 w 10000"/>
              <a:gd name="connsiteY68" fmla="*/ 9897 h 10000"/>
              <a:gd name="connsiteX69" fmla="*/ 9191 w 10000"/>
              <a:gd name="connsiteY69" fmla="*/ 9931 h 10000"/>
              <a:gd name="connsiteX70" fmla="*/ 9348 w 10000"/>
              <a:gd name="connsiteY70" fmla="*/ 9957 h 10000"/>
              <a:gd name="connsiteX71" fmla="*/ 9506 w 10000"/>
              <a:gd name="connsiteY71" fmla="*/ 9983 h 10000"/>
              <a:gd name="connsiteX72" fmla="*/ 9663 w 10000"/>
              <a:gd name="connsiteY72" fmla="*/ 9991 h 10000"/>
              <a:gd name="connsiteX73" fmla="*/ 9843 w 10000"/>
              <a:gd name="connsiteY7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6427 w 10000"/>
              <a:gd name="connsiteY11" fmla="*/ 2877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820 w 10000"/>
              <a:gd name="connsiteY14" fmla="*/ 0 h 10000"/>
              <a:gd name="connsiteX15" fmla="*/ 9820 w 10000"/>
              <a:gd name="connsiteY15" fmla="*/ 0 h 10000"/>
              <a:gd name="connsiteX16" fmla="*/ 9303 w 10000"/>
              <a:gd name="connsiteY16" fmla="*/ 9 h 10000"/>
              <a:gd name="connsiteX17" fmla="*/ 8809 w 10000"/>
              <a:gd name="connsiteY17" fmla="*/ 17 h 10000"/>
              <a:gd name="connsiteX18" fmla="*/ 8315 w 10000"/>
              <a:gd name="connsiteY18" fmla="*/ 43 h 10000"/>
              <a:gd name="connsiteX19" fmla="*/ 7843 w 10000"/>
              <a:gd name="connsiteY19" fmla="*/ 77 h 10000"/>
              <a:gd name="connsiteX20" fmla="*/ 7371 w 10000"/>
              <a:gd name="connsiteY20" fmla="*/ 120 h 10000"/>
              <a:gd name="connsiteX21" fmla="*/ 6899 w 10000"/>
              <a:gd name="connsiteY21" fmla="*/ 172 h 10000"/>
              <a:gd name="connsiteX22" fmla="*/ 6449 w 10000"/>
              <a:gd name="connsiteY22" fmla="*/ 223 h 10000"/>
              <a:gd name="connsiteX23" fmla="*/ 6000 w 10000"/>
              <a:gd name="connsiteY23" fmla="*/ 292 h 10000"/>
              <a:gd name="connsiteX24" fmla="*/ 5551 w 10000"/>
              <a:gd name="connsiteY24" fmla="*/ 369 h 10000"/>
              <a:gd name="connsiteX25" fmla="*/ 5146 w 10000"/>
              <a:gd name="connsiteY25" fmla="*/ 455 h 10000"/>
              <a:gd name="connsiteX26" fmla="*/ 4719 w 10000"/>
              <a:gd name="connsiteY26" fmla="*/ 541 h 10000"/>
              <a:gd name="connsiteX27" fmla="*/ 4337 w 10000"/>
              <a:gd name="connsiteY27" fmla="*/ 644 h 10000"/>
              <a:gd name="connsiteX28" fmla="*/ 3955 w 10000"/>
              <a:gd name="connsiteY28" fmla="*/ 747 h 10000"/>
              <a:gd name="connsiteX29" fmla="*/ 3573 w 10000"/>
              <a:gd name="connsiteY29" fmla="*/ 859 h 10000"/>
              <a:gd name="connsiteX30" fmla="*/ 3213 w 10000"/>
              <a:gd name="connsiteY30" fmla="*/ 970 h 10000"/>
              <a:gd name="connsiteX31" fmla="*/ 2876 w 10000"/>
              <a:gd name="connsiteY31" fmla="*/ 1099 h 10000"/>
              <a:gd name="connsiteX32" fmla="*/ 2562 w 10000"/>
              <a:gd name="connsiteY32" fmla="*/ 1228 h 10000"/>
              <a:gd name="connsiteX33" fmla="*/ 2247 w 10000"/>
              <a:gd name="connsiteY33" fmla="*/ 1365 h 10000"/>
              <a:gd name="connsiteX34" fmla="*/ 1955 w 10000"/>
              <a:gd name="connsiteY34" fmla="*/ 1503 h 10000"/>
              <a:gd name="connsiteX35" fmla="*/ 1685 w 10000"/>
              <a:gd name="connsiteY35" fmla="*/ 1649 h 10000"/>
              <a:gd name="connsiteX36" fmla="*/ 1416 w 10000"/>
              <a:gd name="connsiteY36" fmla="*/ 1803 h 10000"/>
              <a:gd name="connsiteX37" fmla="*/ 1191 w 10000"/>
              <a:gd name="connsiteY37" fmla="*/ 1958 h 10000"/>
              <a:gd name="connsiteX38" fmla="*/ 966 w 10000"/>
              <a:gd name="connsiteY38" fmla="*/ 2121 h 10000"/>
              <a:gd name="connsiteX39" fmla="*/ 787 w 10000"/>
              <a:gd name="connsiteY39" fmla="*/ 2293 h 10000"/>
              <a:gd name="connsiteX40" fmla="*/ 607 w 10000"/>
              <a:gd name="connsiteY40" fmla="*/ 2456 h 10000"/>
              <a:gd name="connsiteX41" fmla="*/ 449 w 10000"/>
              <a:gd name="connsiteY41" fmla="*/ 2636 h 10000"/>
              <a:gd name="connsiteX42" fmla="*/ 315 w 10000"/>
              <a:gd name="connsiteY42" fmla="*/ 2808 h 10000"/>
              <a:gd name="connsiteX43" fmla="*/ 202 w 10000"/>
              <a:gd name="connsiteY43" fmla="*/ 2988 h 10000"/>
              <a:gd name="connsiteX44" fmla="*/ 112 w 10000"/>
              <a:gd name="connsiteY44" fmla="*/ 3177 h 10000"/>
              <a:gd name="connsiteX45" fmla="*/ 67 w 10000"/>
              <a:gd name="connsiteY45" fmla="*/ 3366 h 10000"/>
              <a:gd name="connsiteX46" fmla="*/ 22 w 10000"/>
              <a:gd name="connsiteY46" fmla="*/ 3555 h 10000"/>
              <a:gd name="connsiteX47" fmla="*/ 0 w 10000"/>
              <a:gd name="connsiteY47" fmla="*/ 3744 h 10000"/>
              <a:gd name="connsiteX48" fmla="*/ 0 w 10000"/>
              <a:gd name="connsiteY48" fmla="*/ 3744 h 10000"/>
              <a:gd name="connsiteX49" fmla="*/ 22 w 10000"/>
              <a:gd name="connsiteY49" fmla="*/ 4019 h 10000"/>
              <a:gd name="connsiteX50" fmla="*/ 90 w 10000"/>
              <a:gd name="connsiteY50" fmla="*/ 4268 h 10000"/>
              <a:gd name="connsiteX51" fmla="*/ 180 w 10000"/>
              <a:gd name="connsiteY51" fmla="*/ 4517 h 10000"/>
              <a:gd name="connsiteX52" fmla="*/ 247 w 10000"/>
              <a:gd name="connsiteY52" fmla="*/ 4629 h 10000"/>
              <a:gd name="connsiteX53" fmla="*/ 337 w 10000"/>
              <a:gd name="connsiteY53" fmla="*/ 4749 h 10000"/>
              <a:gd name="connsiteX54" fmla="*/ 427 w 10000"/>
              <a:gd name="connsiteY54" fmla="*/ 4869 h 10000"/>
              <a:gd name="connsiteX55" fmla="*/ 562 w 10000"/>
              <a:gd name="connsiteY55" fmla="*/ 4989 h 10000"/>
              <a:gd name="connsiteX56" fmla="*/ 831 w 10000"/>
              <a:gd name="connsiteY56" fmla="*/ 5243 h 10000"/>
              <a:gd name="connsiteX57" fmla="*/ 1191 w 10000"/>
              <a:gd name="connsiteY57" fmla="*/ 5509 h 10000"/>
              <a:gd name="connsiteX58" fmla="*/ 1618 w 10000"/>
              <a:gd name="connsiteY58" fmla="*/ 5801 h 10000"/>
              <a:gd name="connsiteX59" fmla="*/ 2135 w 10000"/>
              <a:gd name="connsiteY59" fmla="*/ 6119 h 10000"/>
              <a:gd name="connsiteX60" fmla="*/ 2764 w 10000"/>
              <a:gd name="connsiteY60" fmla="*/ 6471 h 10000"/>
              <a:gd name="connsiteX61" fmla="*/ 3483 w 10000"/>
              <a:gd name="connsiteY61" fmla="*/ 6874 h 10000"/>
              <a:gd name="connsiteX62" fmla="*/ 4292 w 10000"/>
              <a:gd name="connsiteY62" fmla="*/ 7329 h 10000"/>
              <a:gd name="connsiteX63" fmla="*/ 6292 w 10000"/>
              <a:gd name="connsiteY63" fmla="*/ 8420 h 10000"/>
              <a:gd name="connsiteX64" fmla="*/ 8809 w 10000"/>
              <a:gd name="connsiteY64" fmla="*/ 9794 h 10000"/>
              <a:gd name="connsiteX65" fmla="*/ 8809 w 10000"/>
              <a:gd name="connsiteY65" fmla="*/ 9794 h 10000"/>
              <a:gd name="connsiteX66" fmla="*/ 8921 w 10000"/>
              <a:gd name="connsiteY66" fmla="*/ 9845 h 10000"/>
              <a:gd name="connsiteX67" fmla="*/ 9056 w 10000"/>
              <a:gd name="connsiteY67" fmla="*/ 9897 h 10000"/>
              <a:gd name="connsiteX68" fmla="*/ 9191 w 10000"/>
              <a:gd name="connsiteY68" fmla="*/ 9931 h 10000"/>
              <a:gd name="connsiteX69" fmla="*/ 9348 w 10000"/>
              <a:gd name="connsiteY69" fmla="*/ 9957 h 10000"/>
              <a:gd name="connsiteX70" fmla="*/ 9506 w 10000"/>
              <a:gd name="connsiteY70" fmla="*/ 9983 h 10000"/>
              <a:gd name="connsiteX71" fmla="*/ 9663 w 10000"/>
              <a:gd name="connsiteY71" fmla="*/ 9991 h 10000"/>
              <a:gd name="connsiteX72" fmla="*/ 9843 w 10000"/>
              <a:gd name="connsiteY72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6225 w 10000"/>
              <a:gd name="connsiteY10" fmla="*/ 3006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820 w 10000"/>
              <a:gd name="connsiteY13" fmla="*/ 0 h 10000"/>
              <a:gd name="connsiteX14" fmla="*/ 9820 w 10000"/>
              <a:gd name="connsiteY14" fmla="*/ 0 h 10000"/>
              <a:gd name="connsiteX15" fmla="*/ 9303 w 10000"/>
              <a:gd name="connsiteY15" fmla="*/ 9 h 10000"/>
              <a:gd name="connsiteX16" fmla="*/ 8809 w 10000"/>
              <a:gd name="connsiteY16" fmla="*/ 17 h 10000"/>
              <a:gd name="connsiteX17" fmla="*/ 8315 w 10000"/>
              <a:gd name="connsiteY17" fmla="*/ 43 h 10000"/>
              <a:gd name="connsiteX18" fmla="*/ 7843 w 10000"/>
              <a:gd name="connsiteY18" fmla="*/ 77 h 10000"/>
              <a:gd name="connsiteX19" fmla="*/ 7371 w 10000"/>
              <a:gd name="connsiteY19" fmla="*/ 120 h 10000"/>
              <a:gd name="connsiteX20" fmla="*/ 6899 w 10000"/>
              <a:gd name="connsiteY20" fmla="*/ 172 h 10000"/>
              <a:gd name="connsiteX21" fmla="*/ 6449 w 10000"/>
              <a:gd name="connsiteY21" fmla="*/ 223 h 10000"/>
              <a:gd name="connsiteX22" fmla="*/ 6000 w 10000"/>
              <a:gd name="connsiteY22" fmla="*/ 292 h 10000"/>
              <a:gd name="connsiteX23" fmla="*/ 5551 w 10000"/>
              <a:gd name="connsiteY23" fmla="*/ 369 h 10000"/>
              <a:gd name="connsiteX24" fmla="*/ 5146 w 10000"/>
              <a:gd name="connsiteY24" fmla="*/ 455 h 10000"/>
              <a:gd name="connsiteX25" fmla="*/ 4719 w 10000"/>
              <a:gd name="connsiteY25" fmla="*/ 541 h 10000"/>
              <a:gd name="connsiteX26" fmla="*/ 4337 w 10000"/>
              <a:gd name="connsiteY26" fmla="*/ 644 h 10000"/>
              <a:gd name="connsiteX27" fmla="*/ 3955 w 10000"/>
              <a:gd name="connsiteY27" fmla="*/ 747 h 10000"/>
              <a:gd name="connsiteX28" fmla="*/ 3573 w 10000"/>
              <a:gd name="connsiteY28" fmla="*/ 859 h 10000"/>
              <a:gd name="connsiteX29" fmla="*/ 3213 w 10000"/>
              <a:gd name="connsiteY29" fmla="*/ 970 h 10000"/>
              <a:gd name="connsiteX30" fmla="*/ 2876 w 10000"/>
              <a:gd name="connsiteY30" fmla="*/ 1099 h 10000"/>
              <a:gd name="connsiteX31" fmla="*/ 2562 w 10000"/>
              <a:gd name="connsiteY31" fmla="*/ 1228 h 10000"/>
              <a:gd name="connsiteX32" fmla="*/ 2247 w 10000"/>
              <a:gd name="connsiteY32" fmla="*/ 1365 h 10000"/>
              <a:gd name="connsiteX33" fmla="*/ 1955 w 10000"/>
              <a:gd name="connsiteY33" fmla="*/ 1503 h 10000"/>
              <a:gd name="connsiteX34" fmla="*/ 1685 w 10000"/>
              <a:gd name="connsiteY34" fmla="*/ 1649 h 10000"/>
              <a:gd name="connsiteX35" fmla="*/ 1416 w 10000"/>
              <a:gd name="connsiteY35" fmla="*/ 1803 h 10000"/>
              <a:gd name="connsiteX36" fmla="*/ 1191 w 10000"/>
              <a:gd name="connsiteY36" fmla="*/ 1958 h 10000"/>
              <a:gd name="connsiteX37" fmla="*/ 966 w 10000"/>
              <a:gd name="connsiteY37" fmla="*/ 2121 h 10000"/>
              <a:gd name="connsiteX38" fmla="*/ 787 w 10000"/>
              <a:gd name="connsiteY38" fmla="*/ 2293 h 10000"/>
              <a:gd name="connsiteX39" fmla="*/ 607 w 10000"/>
              <a:gd name="connsiteY39" fmla="*/ 2456 h 10000"/>
              <a:gd name="connsiteX40" fmla="*/ 449 w 10000"/>
              <a:gd name="connsiteY40" fmla="*/ 2636 h 10000"/>
              <a:gd name="connsiteX41" fmla="*/ 315 w 10000"/>
              <a:gd name="connsiteY41" fmla="*/ 2808 h 10000"/>
              <a:gd name="connsiteX42" fmla="*/ 202 w 10000"/>
              <a:gd name="connsiteY42" fmla="*/ 2988 h 10000"/>
              <a:gd name="connsiteX43" fmla="*/ 112 w 10000"/>
              <a:gd name="connsiteY43" fmla="*/ 3177 h 10000"/>
              <a:gd name="connsiteX44" fmla="*/ 67 w 10000"/>
              <a:gd name="connsiteY44" fmla="*/ 3366 h 10000"/>
              <a:gd name="connsiteX45" fmla="*/ 22 w 10000"/>
              <a:gd name="connsiteY45" fmla="*/ 3555 h 10000"/>
              <a:gd name="connsiteX46" fmla="*/ 0 w 10000"/>
              <a:gd name="connsiteY46" fmla="*/ 3744 h 10000"/>
              <a:gd name="connsiteX47" fmla="*/ 0 w 10000"/>
              <a:gd name="connsiteY47" fmla="*/ 3744 h 10000"/>
              <a:gd name="connsiteX48" fmla="*/ 22 w 10000"/>
              <a:gd name="connsiteY48" fmla="*/ 4019 h 10000"/>
              <a:gd name="connsiteX49" fmla="*/ 90 w 10000"/>
              <a:gd name="connsiteY49" fmla="*/ 4268 h 10000"/>
              <a:gd name="connsiteX50" fmla="*/ 180 w 10000"/>
              <a:gd name="connsiteY50" fmla="*/ 4517 h 10000"/>
              <a:gd name="connsiteX51" fmla="*/ 247 w 10000"/>
              <a:gd name="connsiteY51" fmla="*/ 4629 h 10000"/>
              <a:gd name="connsiteX52" fmla="*/ 337 w 10000"/>
              <a:gd name="connsiteY52" fmla="*/ 4749 h 10000"/>
              <a:gd name="connsiteX53" fmla="*/ 427 w 10000"/>
              <a:gd name="connsiteY53" fmla="*/ 4869 h 10000"/>
              <a:gd name="connsiteX54" fmla="*/ 562 w 10000"/>
              <a:gd name="connsiteY54" fmla="*/ 4989 h 10000"/>
              <a:gd name="connsiteX55" fmla="*/ 831 w 10000"/>
              <a:gd name="connsiteY55" fmla="*/ 5243 h 10000"/>
              <a:gd name="connsiteX56" fmla="*/ 1191 w 10000"/>
              <a:gd name="connsiteY56" fmla="*/ 5509 h 10000"/>
              <a:gd name="connsiteX57" fmla="*/ 1618 w 10000"/>
              <a:gd name="connsiteY57" fmla="*/ 5801 h 10000"/>
              <a:gd name="connsiteX58" fmla="*/ 2135 w 10000"/>
              <a:gd name="connsiteY58" fmla="*/ 6119 h 10000"/>
              <a:gd name="connsiteX59" fmla="*/ 2764 w 10000"/>
              <a:gd name="connsiteY59" fmla="*/ 6471 h 10000"/>
              <a:gd name="connsiteX60" fmla="*/ 3483 w 10000"/>
              <a:gd name="connsiteY60" fmla="*/ 6874 h 10000"/>
              <a:gd name="connsiteX61" fmla="*/ 4292 w 10000"/>
              <a:gd name="connsiteY61" fmla="*/ 7329 h 10000"/>
              <a:gd name="connsiteX62" fmla="*/ 6292 w 10000"/>
              <a:gd name="connsiteY62" fmla="*/ 8420 h 10000"/>
              <a:gd name="connsiteX63" fmla="*/ 8809 w 10000"/>
              <a:gd name="connsiteY63" fmla="*/ 9794 h 10000"/>
              <a:gd name="connsiteX64" fmla="*/ 8809 w 10000"/>
              <a:gd name="connsiteY64" fmla="*/ 9794 h 10000"/>
              <a:gd name="connsiteX65" fmla="*/ 8921 w 10000"/>
              <a:gd name="connsiteY65" fmla="*/ 9845 h 10000"/>
              <a:gd name="connsiteX66" fmla="*/ 9056 w 10000"/>
              <a:gd name="connsiteY66" fmla="*/ 9897 h 10000"/>
              <a:gd name="connsiteX67" fmla="*/ 9191 w 10000"/>
              <a:gd name="connsiteY67" fmla="*/ 9931 h 10000"/>
              <a:gd name="connsiteX68" fmla="*/ 9348 w 10000"/>
              <a:gd name="connsiteY68" fmla="*/ 9957 h 10000"/>
              <a:gd name="connsiteX69" fmla="*/ 9506 w 10000"/>
              <a:gd name="connsiteY69" fmla="*/ 9983 h 10000"/>
              <a:gd name="connsiteX70" fmla="*/ 9663 w 10000"/>
              <a:gd name="connsiteY70" fmla="*/ 9991 h 10000"/>
              <a:gd name="connsiteX71" fmla="*/ 9843 w 10000"/>
              <a:gd name="connsiteY71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6045 w 10000"/>
              <a:gd name="connsiteY9" fmla="*/ 3143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820 w 10000"/>
              <a:gd name="connsiteY12" fmla="*/ 0 h 10000"/>
              <a:gd name="connsiteX13" fmla="*/ 9820 w 10000"/>
              <a:gd name="connsiteY13" fmla="*/ 0 h 10000"/>
              <a:gd name="connsiteX14" fmla="*/ 9303 w 10000"/>
              <a:gd name="connsiteY14" fmla="*/ 9 h 10000"/>
              <a:gd name="connsiteX15" fmla="*/ 8809 w 10000"/>
              <a:gd name="connsiteY15" fmla="*/ 17 h 10000"/>
              <a:gd name="connsiteX16" fmla="*/ 8315 w 10000"/>
              <a:gd name="connsiteY16" fmla="*/ 43 h 10000"/>
              <a:gd name="connsiteX17" fmla="*/ 7843 w 10000"/>
              <a:gd name="connsiteY17" fmla="*/ 77 h 10000"/>
              <a:gd name="connsiteX18" fmla="*/ 7371 w 10000"/>
              <a:gd name="connsiteY18" fmla="*/ 120 h 10000"/>
              <a:gd name="connsiteX19" fmla="*/ 6899 w 10000"/>
              <a:gd name="connsiteY19" fmla="*/ 172 h 10000"/>
              <a:gd name="connsiteX20" fmla="*/ 6449 w 10000"/>
              <a:gd name="connsiteY20" fmla="*/ 223 h 10000"/>
              <a:gd name="connsiteX21" fmla="*/ 6000 w 10000"/>
              <a:gd name="connsiteY21" fmla="*/ 292 h 10000"/>
              <a:gd name="connsiteX22" fmla="*/ 5551 w 10000"/>
              <a:gd name="connsiteY22" fmla="*/ 369 h 10000"/>
              <a:gd name="connsiteX23" fmla="*/ 5146 w 10000"/>
              <a:gd name="connsiteY23" fmla="*/ 455 h 10000"/>
              <a:gd name="connsiteX24" fmla="*/ 4719 w 10000"/>
              <a:gd name="connsiteY24" fmla="*/ 541 h 10000"/>
              <a:gd name="connsiteX25" fmla="*/ 4337 w 10000"/>
              <a:gd name="connsiteY25" fmla="*/ 644 h 10000"/>
              <a:gd name="connsiteX26" fmla="*/ 3955 w 10000"/>
              <a:gd name="connsiteY26" fmla="*/ 747 h 10000"/>
              <a:gd name="connsiteX27" fmla="*/ 3573 w 10000"/>
              <a:gd name="connsiteY27" fmla="*/ 859 h 10000"/>
              <a:gd name="connsiteX28" fmla="*/ 3213 w 10000"/>
              <a:gd name="connsiteY28" fmla="*/ 970 h 10000"/>
              <a:gd name="connsiteX29" fmla="*/ 2876 w 10000"/>
              <a:gd name="connsiteY29" fmla="*/ 1099 h 10000"/>
              <a:gd name="connsiteX30" fmla="*/ 2562 w 10000"/>
              <a:gd name="connsiteY30" fmla="*/ 1228 h 10000"/>
              <a:gd name="connsiteX31" fmla="*/ 2247 w 10000"/>
              <a:gd name="connsiteY31" fmla="*/ 1365 h 10000"/>
              <a:gd name="connsiteX32" fmla="*/ 1955 w 10000"/>
              <a:gd name="connsiteY32" fmla="*/ 1503 h 10000"/>
              <a:gd name="connsiteX33" fmla="*/ 1685 w 10000"/>
              <a:gd name="connsiteY33" fmla="*/ 1649 h 10000"/>
              <a:gd name="connsiteX34" fmla="*/ 1416 w 10000"/>
              <a:gd name="connsiteY34" fmla="*/ 1803 h 10000"/>
              <a:gd name="connsiteX35" fmla="*/ 1191 w 10000"/>
              <a:gd name="connsiteY35" fmla="*/ 1958 h 10000"/>
              <a:gd name="connsiteX36" fmla="*/ 966 w 10000"/>
              <a:gd name="connsiteY36" fmla="*/ 2121 h 10000"/>
              <a:gd name="connsiteX37" fmla="*/ 787 w 10000"/>
              <a:gd name="connsiteY37" fmla="*/ 2293 h 10000"/>
              <a:gd name="connsiteX38" fmla="*/ 607 w 10000"/>
              <a:gd name="connsiteY38" fmla="*/ 2456 h 10000"/>
              <a:gd name="connsiteX39" fmla="*/ 449 w 10000"/>
              <a:gd name="connsiteY39" fmla="*/ 2636 h 10000"/>
              <a:gd name="connsiteX40" fmla="*/ 315 w 10000"/>
              <a:gd name="connsiteY40" fmla="*/ 2808 h 10000"/>
              <a:gd name="connsiteX41" fmla="*/ 202 w 10000"/>
              <a:gd name="connsiteY41" fmla="*/ 2988 h 10000"/>
              <a:gd name="connsiteX42" fmla="*/ 112 w 10000"/>
              <a:gd name="connsiteY42" fmla="*/ 3177 h 10000"/>
              <a:gd name="connsiteX43" fmla="*/ 67 w 10000"/>
              <a:gd name="connsiteY43" fmla="*/ 3366 h 10000"/>
              <a:gd name="connsiteX44" fmla="*/ 22 w 10000"/>
              <a:gd name="connsiteY44" fmla="*/ 3555 h 10000"/>
              <a:gd name="connsiteX45" fmla="*/ 0 w 10000"/>
              <a:gd name="connsiteY45" fmla="*/ 3744 h 10000"/>
              <a:gd name="connsiteX46" fmla="*/ 0 w 10000"/>
              <a:gd name="connsiteY46" fmla="*/ 3744 h 10000"/>
              <a:gd name="connsiteX47" fmla="*/ 22 w 10000"/>
              <a:gd name="connsiteY47" fmla="*/ 4019 h 10000"/>
              <a:gd name="connsiteX48" fmla="*/ 90 w 10000"/>
              <a:gd name="connsiteY48" fmla="*/ 4268 h 10000"/>
              <a:gd name="connsiteX49" fmla="*/ 180 w 10000"/>
              <a:gd name="connsiteY49" fmla="*/ 4517 h 10000"/>
              <a:gd name="connsiteX50" fmla="*/ 247 w 10000"/>
              <a:gd name="connsiteY50" fmla="*/ 4629 h 10000"/>
              <a:gd name="connsiteX51" fmla="*/ 337 w 10000"/>
              <a:gd name="connsiteY51" fmla="*/ 4749 h 10000"/>
              <a:gd name="connsiteX52" fmla="*/ 427 w 10000"/>
              <a:gd name="connsiteY52" fmla="*/ 4869 h 10000"/>
              <a:gd name="connsiteX53" fmla="*/ 562 w 10000"/>
              <a:gd name="connsiteY53" fmla="*/ 4989 h 10000"/>
              <a:gd name="connsiteX54" fmla="*/ 831 w 10000"/>
              <a:gd name="connsiteY54" fmla="*/ 5243 h 10000"/>
              <a:gd name="connsiteX55" fmla="*/ 1191 w 10000"/>
              <a:gd name="connsiteY55" fmla="*/ 5509 h 10000"/>
              <a:gd name="connsiteX56" fmla="*/ 1618 w 10000"/>
              <a:gd name="connsiteY56" fmla="*/ 5801 h 10000"/>
              <a:gd name="connsiteX57" fmla="*/ 2135 w 10000"/>
              <a:gd name="connsiteY57" fmla="*/ 6119 h 10000"/>
              <a:gd name="connsiteX58" fmla="*/ 2764 w 10000"/>
              <a:gd name="connsiteY58" fmla="*/ 6471 h 10000"/>
              <a:gd name="connsiteX59" fmla="*/ 3483 w 10000"/>
              <a:gd name="connsiteY59" fmla="*/ 6874 h 10000"/>
              <a:gd name="connsiteX60" fmla="*/ 4292 w 10000"/>
              <a:gd name="connsiteY60" fmla="*/ 7329 h 10000"/>
              <a:gd name="connsiteX61" fmla="*/ 6292 w 10000"/>
              <a:gd name="connsiteY61" fmla="*/ 8420 h 10000"/>
              <a:gd name="connsiteX62" fmla="*/ 8809 w 10000"/>
              <a:gd name="connsiteY62" fmla="*/ 9794 h 10000"/>
              <a:gd name="connsiteX63" fmla="*/ 8809 w 10000"/>
              <a:gd name="connsiteY63" fmla="*/ 9794 h 10000"/>
              <a:gd name="connsiteX64" fmla="*/ 8921 w 10000"/>
              <a:gd name="connsiteY64" fmla="*/ 9845 h 10000"/>
              <a:gd name="connsiteX65" fmla="*/ 9056 w 10000"/>
              <a:gd name="connsiteY65" fmla="*/ 9897 h 10000"/>
              <a:gd name="connsiteX66" fmla="*/ 9191 w 10000"/>
              <a:gd name="connsiteY66" fmla="*/ 9931 h 10000"/>
              <a:gd name="connsiteX67" fmla="*/ 9348 w 10000"/>
              <a:gd name="connsiteY67" fmla="*/ 9957 h 10000"/>
              <a:gd name="connsiteX68" fmla="*/ 9506 w 10000"/>
              <a:gd name="connsiteY68" fmla="*/ 9983 h 10000"/>
              <a:gd name="connsiteX69" fmla="*/ 9663 w 10000"/>
              <a:gd name="connsiteY69" fmla="*/ 9991 h 10000"/>
              <a:gd name="connsiteX70" fmla="*/ 9843 w 10000"/>
              <a:gd name="connsiteY70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5910 w 10000"/>
              <a:gd name="connsiteY8" fmla="*/ 328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820 w 10000"/>
              <a:gd name="connsiteY11" fmla="*/ 0 h 10000"/>
              <a:gd name="connsiteX12" fmla="*/ 9820 w 10000"/>
              <a:gd name="connsiteY12" fmla="*/ 0 h 10000"/>
              <a:gd name="connsiteX13" fmla="*/ 9303 w 10000"/>
              <a:gd name="connsiteY13" fmla="*/ 9 h 10000"/>
              <a:gd name="connsiteX14" fmla="*/ 8809 w 10000"/>
              <a:gd name="connsiteY14" fmla="*/ 17 h 10000"/>
              <a:gd name="connsiteX15" fmla="*/ 8315 w 10000"/>
              <a:gd name="connsiteY15" fmla="*/ 43 h 10000"/>
              <a:gd name="connsiteX16" fmla="*/ 7843 w 10000"/>
              <a:gd name="connsiteY16" fmla="*/ 77 h 10000"/>
              <a:gd name="connsiteX17" fmla="*/ 7371 w 10000"/>
              <a:gd name="connsiteY17" fmla="*/ 120 h 10000"/>
              <a:gd name="connsiteX18" fmla="*/ 6899 w 10000"/>
              <a:gd name="connsiteY18" fmla="*/ 172 h 10000"/>
              <a:gd name="connsiteX19" fmla="*/ 6449 w 10000"/>
              <a:gd name="connsiteY19" fmla="*/ 223 h 10000"/>
              <a:gd name="connsiteX20" fmla="*/ 6000 w 10000"/>
              <a:gd name="connsiteY20" fmla="*/ 292 h 10000"/>
              <a:gd name="connsiteX21" fmla="*/ 5551 w 10000"/>
              <a:gd name="connsiteY21" fmla="*/ 369 h 10000"/>
              <a:gd name="connsiteX22" fmla="*/ 5146 w 10000"/>
              <a:gd name="connsiteY22" fmla="*/ 455 h 10000"/>
              <a:gd name="connsiteX23" fmla="*/ 4719 w 10000"/>
              <a:gd name="connsiteY23" fmla="*/ 541 h 10000"/>
              <a:gd name="connsiteX24" fmla="*/ 4337 w 10000"/>
              <a:gd name="connsiteY24" fmla="*/ 644 h 10000"/>
              <a:gd name="connsiteX25" fmla="*/ 3955 w 10000"/>
              <a:gd name="connsiteY25" fmla="*/ 747 h 10000"/>
              <a:gd name="connsiteX26" fmla="*/ 3573 w 10000"/>
              <a:gd name="connsiteY26" fmla="*/ 859 h 10000"/>
              <a:gd name="connsiteX27" fmla="*/ 3213 w 10000"/>
              <a:gd name="connsiteY27" fmla="*/ 970 h 10000"/>
              <a:gd name="connsiteX28" fmla="*/ 2876 w 10000"/>
              <a:gd name="connsiteY28" fmla="*/ 1099 h 10000"/>
              <a:gd name="connsiteX29" fmla="*/ 2562 w 10000"/>
              <a:gd name="connsiteY29" fmla="*/ 1228 h 10000"/>
              <a:gd name="connsiteX30" fmla="*/ 2247 w 10000"/>
              <a:gd name="connsiteY30" fmla="*/ 1365 h 10000"/>
              <a:gd name="connsiteX31" fmla="*/ 1955 w 10000"/>
              <a:gd name="connsiteY31" fmla="*/ 1503 h 10000"/>
              <a:gd name="connsiteX32" fmla="*/ 1685 w 10000"/>
              <a:gd name="connsiteY32" fmla="*/ 1649 h 10000"/>
              <a:gd name="connsiteX33" fmla="*/ 1416 w 10000"/>
              <a:gd name="connsiteY33" fmla="*/ 1803 h 10000"/>
              <a:gd name="connsiteX34" fmla="*/ 1191 w 10000"/>
              <a:gd name="connsiteY34" fmla="*/ 1958 h 10000"/>
              <a:gd name="connsiteX35" fmla="*/ 966 w 10000"/>
              <a:gd name="connsiteY35" fmla="*/ 2121 h 10000"/>
              <a:gd name="connsiteX36" fmla="*/ 787 w 10000"/>
              <a:gd name="connsiteY36" fmla="*/ 2293 h 10000"/>
              <a:gd name="connsiteX37" fmla="*/ 607 w 10000"/>
              <a:gd name="connsiteY37" fmla="*/ 2456 h 10000"/>
              <a:gd name="connsiteX38" fmla="*/ 449 w 10000"/>
              <a:gd name="connsiteY38" fmla="*/ 2636 h 10000"/>
              <a:gd name="connsiteX39" fmla="*/ 315 w 10000"/>
              <a:gd name="connsiteY39" fmla="*/ 2808 h 10000"/>
              <a:gd name="connsiteX40" fmla="*/ 202 w 10000"/>
              <a:gd name="connsiteY40" fmla="*/ 2988 h 10000"/>
              <a:gd name="connsiteX41" fmla="*/ 112 w 10000"/>
              <a:gd name="connsiteY41" fmla="*/ 3177 h 10000"/>
              <a:gd name="connsiteX42" fmla="*/ 67 w 10000"/>
              <a:gd name="connsiteY42" fmla="*/ 3366 h 10000"/>
              <a:gd name="connsiteX43" fmla="*/ 22 w 10000"/>
              <a:gd name="connsiteY43" fmla="*/ 3555 h 10000"/>
              <a:gd name="connsiteX44" fmla="*/ 0 w 10000"/>
              <a:gd name="connsiteY44" fmla="*/ 3744 h 10000"/>
              <a:gd name="connsiteX45" fmla="*/ 0 w 10000"/>
              <a:gd name="connsiteY45" fmla="*/ 3744 h 10000"/>
              <a:gd name="connsiteX46" fmla="*/ 22 w 10000"/>
              <a:gd name="connsiteY46" fmla="*/ 4019 h 10000"/>
              <a:gd name="connsiteX47" fmla="*/ 90 w 10000"/>
              <a:gd name="connsiteY47" fmla="*/ 4268 h 10000"/>
              <a:gd name="connsiteX48" fmla="*/ 180 w 10000"/>
              <a:gd name="connsiteY48" fmla="*/ 4517 h 10000"/>
              <a:gd name="connsiteX49" fmla="*/ 247 w 10000"/>
              <a:gd name="connsiteY49" fmla="*/ 4629 h 10000"/>
              <a:gd name="connsiteX50" fmla="*/ 337 w 10000"/>
              <a:gd name="connsiteY50" fmla="*/ 4749 h 10000"/>
              <a:gd name="connsiteX51" fmla="*/ 427 w 10000"/>
              <a:gd name="connsiteY51" fmla="*/ 4869 h 10000"/>
              <a:gd name="connsiteX52" fmla="*/ 562 w 10000"/>
              <a:gd name="connsiteY52" fmla="*/ 4989 h 10000"/>
              <a:gd name="connsiteX53" fmla="*/ 831 w 10000"/>
              <a:gd name="connsiteY53" fmla="*/ 5243 h 10000"/>
              <a:gd name="connsiteX54" fmla="*/ 1191 w 10000"/>
              <a:gd name="connsiteY54" fmla="*/ 5509 h 10000"/>
              <a:gd name="connsiteX55" fmla="*/ 1618 w 10000"/>
              <a:gd name="connsiteY55" fmla="*/ 5801 h 10000"/>
              <a:gd name="connsiteX56" fmla="*/ 2135 w 10000"/>
              <a:gd name="connsiteY56" fmla="*/ 6119 h 10000"/>
              <a:gd name="connsiteX57" fmla="*/ 2764 w 10000"/>
              <a:gd name="connsiteY57" fmla="*/ 6471 h 10000"/>
              <a:gd name="connsiteX58" fmla="*/ 3483 w 10000"/>
              <a:gd name="connsiteY58" fmla="*/ 6874 h 10000"/>
              <a:gd name="connsiteX59" fmla="*/ 4292 w 10000"/>
              <a:gd name="connsiteY59" fmla="*/ 7329 h 10000"/>
              <a:gd name="connsiteX60" fmla="*/ 6292 w 10000"/>
              <a:gd name="connsiteY60" fmla="*/ 8420 h 10000"/>
              <a:gd name="connsiteX61" fmla="*/ 8809 w 10000"/>
              <a:gd name="connsiteY61" fmla="*/ 9794 h 10000"/>
              <a:gd name="connsiteX62" fmla="*/ 8809 w 10000"/>
              <a:gd name="connsiteY62" fmla="*/ 9794 h 10000"/>
              <a:gd name="connsiteX63" fmla="*/ 8921 w 10000"/>
              <a:gd name="connsiteY63" fmla="*/ 9845 h 10000"/>
              <a:gd name="connsiteX64" fmla="*/ 9056 w 10000"/>
              <a:gd name="connsiteY64" fmla="*/ 9897 h 10000"/>
              <a:gd name="connsiteX65" fmla="*/ 9191 w 10000"/>
              <a:gd name="connsiteY65" fmla="*/ 9931 h 10000"/>
              <a:gd name="connsiteX66" fmla="*/ 9348 w 10000"/>
              <a:gd name="connsiteY66" fmla="*/ 9957 h 10000"/>
              <a:gd name="connsiteX67" fmla="*/ 9506 w 10000"/>
              <a:gd name="connsiteY67" fmla="*/ 9983 h 10000"/>
              <a:gd name="connsiteX68" fmla="*/ 9663 w 10000"/>
              <a:gd name="connsiteY68" fmla="*/ 9991 h 10000"/>
              <a:gd name="connsiteX69" fmla="*/ 9843 w 10000"/>
              <a:gd name="connsiteY69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5820 w 10000"/>
              <a:gd name="connsiteY7" fmla="*/ 3435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820 w 10000"/>
              <a:gd name="connsiteY10" fmla="*/ 0 h 10000"/>
              <a:gd name="connsiteX11" fmla="*/ 9820 w 10000"/>
              <a:gd name="connsiteY11" fmla="*/ 0 h 10000"/>
              <a:gd name="connsiteX12" fmla="*/ 9303 w 10000"/>
              <a:gd name="connsiteY12" fmla="*/ 9 h 10000"/>
              <a:gd name="connsiteX13" fmla="*/ 8809 w 10000"/>
              <a:gd name="connsiteY13" fmla="*/ 17 h 10000"/>
              <a:gd name="connsiteX14" fmla="*/ 8315 w 10000"/>
              <a:gd name="connsiteY14" fmla="*/ 43 h 10000"/>
              <a:gd name="connsiteX15" fmla="*/ 7843 w 10000"/>
              <a:gd name="connsiteY15" fmla="*/ 77 h 10000"/>
              <a:gd name="connsiteX16" fmla="*/ 7371 w 10000"/>
              <a:gd name="connsiteY16" fmla="*/ 120 h 10000"/>
              <a:gd name="connsiteX17" fmla="*/ 6899 w 10000"/>
              <a:gd name="connsiteY17" fmla="*/ 172 h 10000"/>
              <a:gd name="connsiteX18" fmla="*/ 6449 w 10000"/>
              <a:gd name="connsiteY18" fmla="*/ 223 h 10000"/>
              <a:gd name="connsiteX19" fmla="*/ 6000 w 10000"/>
              <a:gd name="connsiteY19" fmla="*/ 292 h 10000"/>
              <a:gd name="connsiteX20" fmla="*/ 5551 w 10000"/>
              <a:gd name="connsiteY20" fmla="*/ 369 h 10000"/>
              <a:gd name="connsiteX21" fmla="*/ 5146 w 10000"/>
              <a:gd name="connsiteY21" fmla="*/ 455 h 10000"/>
              <a:gd name="connsiteX22" fmla="*/ 4719 w 10000"/>
              <a:gd name="connsiteY22" fmla="*/ 541 h 10000"/>
              <a:gd name="connsiteX23" fmla="*/ 4337 w 10000"/>
              <a:gd name="connsiteY23" fmla="*/ 644 h 10000"/>
              <a:gd name="connsiteX24" fmla="*/ 3955 w 10000"/>
              <a:gd name="connsiteY24" fmla="*/ 747 h 10000"/>
              <a:gd name="connsiteX25" fmla="*/ 3573 w 10000"/>
              <a:gd name="connsiteY25" fmla="*/ 859 h 10000"/>
              <a:gd name="connsiteX26" fmla="*/ 3213 w 10000"/>
              <a:gd name="connsiteY26" fmla="*/ 970 h 10000"/>
              <a:gd name="connsiteX27" fmla="*/ 2876 w 10000"/>
              <a:gd name="connsiteY27" fmla="*/ 1099 h 10000"/>
              <a:gd name="connsiteX28" fmla="*/ 2562 w 10000"/>
              <a:gd name="connsiteY28" fmla="*/ 1228 h 10000"/>
              <a:gd name="connsiteX29" fmla="*/ 2247 w 10000"/>
              <a:gd name="connsiteY29" fmla="*/ 1365 h 10000"/>
              <a:gd name="connsiteX30" fmla="*/ 1955 w 10000"/>
              <a:gd name="connsiteY30" fmla="*/ 1503 h 10000"/>
              <a:gd name="connsiteX31" fmla="*/ 1685 w 10000"/>
              <a:gd name="connsiteY31" fmla="*/ 1649 h 10000"/>
              <a:gd name="connsiteX32" fmla="*/ 1416 w 10000"/>
              <a:gd name="connsiteY32" fmla="*/ 1803 h 10000"/>
              <a:gd name="connsiteX33" fmla="*/ 1191 w 10000"/>
              <a:gd name="connsiteY33" fmla="*/ 1958 h 10000"/>
              <a:gd name="connsiteX34" fmla="*/ 966 w 10000"/>
              <a:gd name="connsiteY34" fmla="*/ 2121 h 10000"/>
              <a:gd name="connsiteX35" fmla="*/ 787 w 10000"/>
              <a:gd name="connsiteY35" fmla="*/ 2293 h 10000"/>
              <a:gd name="connsiteX36" fmla="*/ 607 w 10000"/>
              <a:gd name="connsiteY36" fmla="*/ 2456 h 10000"/>
              <a:gd name="connsiteX37" fmla="*/ 449 w 10000"/>
              <a:gd name="connsiteY37" fmla="*/ 2636 h 10000"/>
              <a:gd name="connsiteX38" fmla="*/ 315 w 10000"/>
              <a:gd name="connsiteY38" fmla="*/ 2808 h 10000"/>
              <a:gd name="connsiteX39" fmla="*/ 202 w 10000"/>
              <a:gd name="connsiteY39" fmla="*/ 2988 h 10000"/>
              <a:gd name="connsiteX40" fmla="*/ 112 w 10000"/>
              <a:gd name="connsiteY40" fmla="*/ 3177 h 10000"/>
              <a:gd name="connsiteX41" fmla="*/ 67 w 10000"/>
              <a:gd name="connsiteY41" fmla="*/ 3366 h 10000"/>
              <a:gd name="connsiteX42" fmla="*/ 22 w 10000"/>
              <a:gd name="connsiteY42" fmla="*/ 3555 h 10000"/>
              <a:gd name="connsiteX43" fmla="*/ 0 w 10000"/>
              <a:gd name="connsiteY43" fmla="*/ 3744 h 10000"/>
              <a:gd name="connsiteX44" fmla="*/ 0 w 10000"/>
              <a:gd name="connsiteY44" fmla="*/ 3744 h 10000"/>
              <a:gd name="connsiteX45" fmla="*/ 22 w 10000"/>
              <a:gd name="connsiteY45" fmla="*/ 4019 h 10000"/>
              <a:gd name="connsiteX46" fmla="*/ 90 w 10000"/>
              <a:gd name="connsiteY46" fmla="*/ 4268 h 10000"/>
              <a:gd name="connsiteX47" fmla="*/ 180 w 10000"/>
              <a:gd name="connsiteY47" fmla="*/ 4517 h 10000"/>
              <a:gd name="connsiteX48" fmla="*/ 247 w 10000"/>
              <a:gd name="connsiteY48" fmla="*/ 4629 h 10000"/>
              <a:gd name="connsiteX49" fmla="*/ 337 w 10000"/>
              <a:gd name="connsiteY49" fmla="*/ 4749 h 10000"/>
              <a:gd name="connsiteX50" fmla="*/ 427 w 10000"/>
              <a:gd name="connsiteY50" fmla="*/ 4869 h 10000"/>
              <a:gd name="connsiteX51" fmla="*/ 562 w 10000"/>
              <a:gd name="connsiteY51" fmla="*/ 4989 h 10000"/>
              <a:gd name="connsiteX52" fmla="*/ 831 w 10000"/>
              <a:gd name="connsiteY52" fmla="*/ 5243 h 10000"/>
              <a:gd name="connsiteX53" fmla="*/ 1191 w 10000"/>
              <a:gd name="connsiteY53" fmla="*/ 5509 h 10000"/>
              <a:gd name="connsiteX54" fmla="*/ 1618 w 10000"/>
              <a:gd name="connsiteY54" fmla="*/ 5801 h 10000"/>
              <a:gd name="connsiteX55" fmla="*/ 2135 w 10000"/>
              <a:gd name="connsiteY55" fmla="*/ 6119 h 10000"/>
              <a:gd name="connsiteX56" fmla="*/ 2764 w 10000"/>
              <a:gd name="connsiteY56" fmla="*/ 6471 h 10000"/>
              <a:gd name="connsiteX57" fmla="*/ 3483 w 10000"/>
              <a:gd name="connsiteY57" fmla="*/ 6874 h 10000"/>
              <a:gd name="connsiteX58" fmla="*/ 4292 w 10000"/>
              <a:gd name="connsiteY58" fmla="*/ 7329 h 10000"/>
              <a:gd name="connsiteX59" fmla="*/ 6292 w 10000"/>
              <a:gd name="connsiteY59" fmla="*/ 8420 h 10000"/>
              <a:gd name="connsiteX60" fmla="*/ 8809 w 10000"/>
              <a:gd name="connsiteY60" fmla="*/ 9794 h 10000"/>
              <a:gd name="connsiteX61" fmla="*/ 8809 w 10000"/>
              <a:gd name="connsiteY61" fmla="*/ 9794 h 10000"/>
              <a:gd name="connsiteX62" fmla="*/ 8921 w 10000"/>
              <a:gd name="connsiteY62" fmla="*/ 9845 h 10000"/>
              <a:gd name="connsiteX63" fmla="*/ 9056 w 10000"/>
              <a:gd name="connsiteY63" fmla="*/ 9897 h 10000"/>
              <a:gd name="connsiteX64" fmla="*/ 9191 w 10000"/>
              <a:gd name="connsiteY64" fmla="*/ 9931 h 10000"/>
              <a:gd name="connsiteX65" fmla="*/ 9348 w 10000"/>
              <a:gd name="connsiteY65" fmla="*/ 9957 h 10000"/>
              <a:gd name="connsiteX66" fmla="*/ 9506 w 10000"/>
              <a:gd name="connsiteY66" fmla="*/ 9983 h 10000"/>
              <a:gd name="connsiteX67" fmla="*/ 9663 w 10000"/>
              <a:gd name="connsiteY67" fmla="*/ 9991 h 10000"/>
              <a:gd name="connsiteX68" fmla="*/ 9843 w 10000"/>
              <a:gd name="connsiteY68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5753 w 10000"/>
              <a:gd name="connsiteY6" fmla="*/ 359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820 w 10000"/>
              <a:gd name="connsiteY9" fmla="*/ 0 h 10000"/>
              <a:gd name="connsiteX10" fmla="*/ 9820 w 10000"/>
              <a:gd name="connsiteY10" fmla="*/ 0 h 10000"/>
              <a:gd name="connsiteX11" fmla="*/ 9303 w 10000"/>
              <a:gd name="connsiteY11" fmla="*/ 9 h 10000"/>
              <a:gd name="connsiteX12" fmla="*/ 8809 w 10000"/>
              <a:gd name="connsiteY12" fmla="*/ 17 h 10000"/>
              <a:gd name="connsiteX13" fmla="*/ 8315 w 10000"/>
              <a:gd name="connsiteY13" fmla="*/ 43 h 10000"/>
              <a:gd name="connsiteX14" fmla="*/ 7843 w 10000"/>
              <a:gd name="connsiteY14" fmla="*/ 77 h 10000"/>
              <a:gd name="connsiteX15" fmla="*/ 7371 w 10000"/>
              <a:gd name="connsiteY15" fmla="*/ 120 h 10000"/>
              <a:gd name="connsiteX16" fmla="*/ 6899 w 10000"/>
              <a:gd name="connsiteY16" fmla="*/ 172 h 10000"/>
              <a:gd name="connsiteX17" fmla="*/ 6449 w 10000"/>
              <a:gd name="connsiteY17" fmla="*/ 223 h 10000"/>
              <a:gd name="connsiteX18" fmla="*/ 6000 w 10000"/>
              <a:gd name="connsiteY18" fmla="*/ 292 h 10000"/>
              <a:gd name="connsiteX19" fmla="*/ 5551 w 10000"/>
              <a:gd name="connsiteY19" fmla="*/ 369 h 10000"/>
              <a:gd name="connsiteX20" fmla="*/ 5146 w 10000"/>
              <a:gd name="connsiteY20" fmla="*/ 455 h 10000"/>
              <a:gd name="connsiteX21" fmla="*/ 4719 w 10000"/>
              <a:gd name="connsiteY21" fmla="*/ 541 h 10000"/>
              <a:gd name="connsiteX22" fmla="*/ 4337 w 10000"/>
              <a:gd name="connsiteY22" fmla="*/ 644 h 10000"/>
              <a:gd name="connsiteX23" fmla="*/ 3955 w 10000"/>
              <a:gd name="connsiteY23" fmla="*/ 747 h 10000"/>
              <a:gd name="connsiteX24" fmla="*/ 3573 w 10000"/>
              <a:gd name="connsiteY24" fmla="*/ 859 h 10000"/>
              <a:gd name="connsiteX25" fmla="*/ 3213 w 10000"/>
              <a:gd name="connsiteY25" fmla="*/ 970 h 10000"/>
              <a:gd name="connsiteX26" fmla="*/ 2876 w 10000"/>
              <a:gd name="connsiteY26" fmla="*/ 1099 h 10000"/>
              <a:gd name="connsiteX27" fmla="*/ 2562 w 10000"/>
              <a:gd name="connsiteY27" fmla="*/ 1228 h 10000"/>
              <a:gd name="connsiteX28" fmla="*/ 2247 w 10000"/>
              <a:gd name="connsiteY28" fmla="*/ 1365 h 10000"/>
              <a:gd name="connsiteX29" fmla="*/ 1955 w 10000"/>
              <a:gd name="connsiteY29" fmla="*/ 1503 h 10000"/>
              <a:gd name="connsiteX30" fmla="*/ 1685 w 10000"/>
              <a:gd name="connsiteY30" fmla="*/ 1649 h 10000"/>
              <a:gd name="connsiteX31" fmla="*/ 1416 w 10000"/>
              <a:gd name="connsiteY31" fmla="*/ 1803 h 10000"/>
              <a:gd name="connsiteX32" fmla="*/ 1191 w 10000"/>
              <a:gd name="connsiteY32" fmla="*/ 1958 h 10000"/>
              <a:gd name="connsiteX33" fmla="*/ 966 w 10000"/>
              <a:gd name="connsiteY33" fmla="*/ 2121 h 10000"/>
              <a:gd name="connsiteX34" fmla="*/ 787 w 10000"/>
              <a:gd name="connsiteY34" fmla="*/ 2293 h 10000"/>
              <a:gd name="connsiteX35" fmla="*/ 607 w 10000"/>
              <a:gd name="connsiteY35" fmla="*/ 2456 h 10000"/>
              <a:gd name="connsiteX36" fmla="*/ 449 w 10000"/>
              <a:gd name="connsiteY36" fmla="*/ 2636 h 10000"/>
              <a:gd name="connsiteX37" fmla="*/ 315 w 10000"/>
              <a:gd name="connsiteY37" fmla="*/ 2808 h 10000"/>
              <a:gd name="connsiteX38" fmla="*/ 202 w 10000"/>
              <a:gd name="connsiteY38" fmla="*/ 2988 h 10000"/>
              <a:gd name="connsiteX39" fmla="*/ 112 w 10000"/>
              <a:gd name="connsiteY39" fmla="*/ 3177 h 10000"/>
              <a:gd name="connsiteX40" fmla="*/ 67 w 10000"/>
              <a:gd name="connsiteY40" fmla="*/ 3366 h 10000"/>
              <a:gd name="connsiteX41" fmla="*/ 22 w 10000"/>
              <a:gd name="connsiteY41" fmla="*/ 3555 h 10000"/>
              <a:gd name="connsiteX42" fmla="*/ 0 w 10000"/>
              <a:gd name="connsiteY42" fmla="*/ 3744 h 10000"/>
              <a:gd name="connsiteX43" fmla="*/ 0 w 10000"/>
              <a:gd name="connsiteY43" fmla="*/ 3744 h 10000"/>
              <a:gd name="connsiteX44" fmla="*/ 22 w 10000"/>
              <a:gd name="connsiteY44" fmla="*/ 4019 h 10000"/>
              <a:gd name="connsiteX45" fmla="*/ 90 w 10000"/>
              <a:gd name="connsiteY45" fmla="*/ 4268 h 10000"/>
              <a:gd name="connsiteX46" fmla="*/ 180 w 10000"/>
              <a:gd name="connsiteY46" fmla="*/ 4517 h 10000"/>
              <a:gd name="connsiteX47" fmla="*/ 247 w 10000"/>
              <a:gd name="connsiteY47" fmla="*/ 4629 h 10000"/>
              <a:gd name="connsiteX48" fmla="*/ 337 w 10000"/>
              <a:gd name="connsiteY48" fmla="*/ 4749 h 10000"/>
              <a:gd name="connsiteX49" fmla="*/ 427 w 10000"/>
              <a:gd name="connsiteY49" fmla="*/ 4869 h 10000"/>
              <a:gd name="connsiteX50" fmla="*/ 562 w 10000"/>
              <a:gd name="connsiteY50" fmla="*/ 4989 h 10000"/>
              <a:gd name="connsiteX51" fmla="*/ 831 w 10000"/>
              <a:gd name="connsiteY51" fmla="*/ 5243 h 10000"/>
              <a:gd name="connsiteX52" fmla="*/ 1191 w 10000"/>
              <a:gd name="connsiteY52" fmla="*/ 5509 h 10000"/>
              <a:gd name="connsiteX53" fmla="*/ 1618 w 10000"/>
              <a:gd name="connsiteY53" fmla="*/ 5801 h 10000"/>
              <a:gd name="connsiteX54" fmla="*/ 2135 w 10000"/>
              <a:gd name="connsiteY54" fmla="*/ 6119 h 10000"/>
              <a:gd name="connsiteX55" fmla="*/ 2764 w 10000"/>
              <a:gd name="connsiteY55" fmla="*/ 6471 h 10000"/>
              <a:gd name="connsiteX56" fmla="*/ 3483 w 10000"/>
              <a:gd name="connsiteY56" fmla="*/ 6874 h 10000"/>
              <a:gd name="connsiteX57" fmla="*/ 4292 w 10000"/>
              <a:gd name="connsiteY57" fmla="*/ 7329 h 10000"/>
              <a:gd name="connsiteX58" fmla="*/ 6292 w 10000"/>
              <a:gd name="connsiteY58" fmla="*/ 8420 h 10000"/>
              <a:gd name="connsiteX59" fmla="*/ 8809 w 10000"/>
              <a:gd name="connsiteY59" fmla="*/ 9794 h 10000"/>
              <a:gd name="connsiteX60" fmla="*/ 8809 w 10000"/>
              <a:gd name="connsiteY60" fmla="*/ 9794 h 10000"/>
              <a:gd name="connsiteX61" fmla="*/ 8921 w 10000"/>
              <a:gd name="connsiteY61" fmla="*/ 9845 h 10000"/>
              <a:gd name="connsiteX62" fmla="*/ 9056 w 10000"/>
              <a:gd name="connsiteY62" fmla="*/ 9897 h 10000"/>
              <a:gd name="connsiteX63" fmla="*/ 9191 w 10000"/>
              <a:gd name="connsiteY63" fmla="*/ 9931 h 10000"/>
              <a:gd name="connsiteX64" fmla="*/ 9348 w 10000"/>
              <a:gd name="connsiteY64" fmla="*/ 9957 h 10000"/>
              <a:gd name="connsiteX65" fmla="*/ 9506 w 10000"/>
              <a:gd name="connsiteY65" fmla="*/ 9983 h 10000"/>
              <a:gd name="connsiteX66" fmla="*/ 9663 w 10000"/>
              <a:gd name="connsiteY66" fmla="*/ 9991 h 10000"/>
              <a:gd name="connsiteX67" fmla="*/ 9843 w 10000"/>
              <a:gd name="connsiteY67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5730 w 10000"/>
              <a:gd name="connsiteY5" fmla="*/ 3744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820 w 10000"/>
              <a:gd name="connsiteY8" fmla="*/ 0 h 10000"/>
              <a:gd name="connsiteX9" fmla="*/ 9820 w 10000"/>
              <a:gd name="connsiteY9" fmla="*/ 0 h 10000"/>
              <a:gd name="connsiteX10" fmla="*/ 9303 w 10000"/>
              <a:gd name="connsiteY10" fmla="*/ 9 h 10000"/>
              <a:gd name="connsiteX11" fmla="*/ 8809 w 10000"/>
              <a:gd name="connsiteY11" fmla="*/ 17 h 10000"/>
              <a:gd name="connsiteX12" fmla="*/ 8315 w 10000"/>
              <a:gd name="connsiteY12" fmla="*/ 43 h 10000"/>
              <a:gd name="connsiteX13" fmla="*/ 7843 w 10000"/>
              <a:gd name="connsiteY13" fmla="*/ 77 h 10000"/>
              <a:gd name="connsiteX14" fmla="*/ 7371 w 10000"/>
              <a:gd name="connsiteY14" fmla="*/ 120 h 10000"/>
              <a:gd name="connsiteX15" fmla="*/ 6899 w 10000"/>
              <a:gd name="connsiteY15" fmla="*/ 172 h 10000"/>
              <a:gd name="connsiteX16" fmla="*/ 6449 w 10000"/>
              <a:gd name="connsiteY16" fmla="*/ 223 h 10000"/>
              <a:gd name="connsiteX17" fmla="*/ 6000 w 10000"/>
              <a:gd name="connsiteY17" fmla="*/ 292 h 10000"/>
              <a:gd name="connsiteX18" fmla="*/ 5551 w 10000"/>
              <a:gd name="connsiteY18" fmla="*/ 369 h 10000"/>
              <a:gd name="connsiteX19" fmla="*/ 5146 w 10000"/>
              <a:gd name="connsiteY19" fmla="*/ 455 h 10000"/>
              <a:gd name="connsiteX20" fmla="*/ 4719 w 10000"/>
              <a:gd name="connsiteY20" fmla="*/ 541 h 10000"/>
              <a:gd name="connsiteX21" fmla="*/ 4337 w 10000"/>
              <a:gd name="connsiteY21" fmla="*/ 644 h 10000"/>
              <a:gd name="connsiteX22" fmla="*/ 3955 w 10000"/>
              <a:gd name="connsiteY22" fmla="*/ 747 h 10000"/>
              <a:gd name="connsiteX23" fmla="*/ 3573 w 10000"/>
              <a:gd name="connsiteY23" fmla="*/ 859 h 10000"/>
              <a:gd name="connsiteX24" fmla="*/ 3213 w 10000"/>
              <a:gd name="connsiteY24" fmla="*/ 970 h 10000"/>
              <a:gd name="connsiteX25" fmla="*/ 2876 w 10000"/>
              <a:gd name="connsiteY25" fmla="*/ 1099 h 10000"/>
              <a:gd name="connsiteX26" fmla="*/ 2562 w 10000"/>
              <a:gd name="connsiteY26" fmla="*/ 1228 h 10000"/>
              <a:gd name="connsiteX27" fmla="*/ 2247 w 10000"/>
              <a:gd name="connsiteY27" fmla="*/ 1365 h 10000"/>
              <a:gd name="connsiteX28" fmla="*/ 1955 w 10000"/>
              <a:gd name="connsiteY28" fmla="*/ 1503 h 10000"/>
              <a:gd name="connsiteX29" fmla="*/ 1685 w 10000"/>
              <a:gd name="connsiteY29" fmla="*/ 1649 h 10000"/>
              <a:gd name="connsiteX30" fmla="*/ 1416 w 10000"/>
              <a:gd name="connsiteY30" fmla="*/ 1803 h 10000"/>
              <a:gd name="connsiteX31" fmla="*/ 1191 w 10000"/>
              <a:gd name="connsiteY31" fmla="*/ 1958 h 10000"/>
              <a:gd name="connsiteX32" fmla="*/ 966 w 10000"/>
              <a:gd name="connsiteY32" fmla="*/ 2121 h 10000"/>
              <a:gd name="connsiteX33" fmla="*/ 787 w 10000"/>
              <a:gd name="connsiteY33" fmla="*/ 2293 h 10000"/>
              <a:gd name="connsiteX34" fmla="*/ 607 w 10000"/>
              <a:gd name="connsiteY34" fmla="*/ 2456 h 10000"/>
              <a:gd name="connsiteX35" fmla="*/ 449 w 10000"/>
              <a:gd name="connsiteY35" fmla="*/ 2636 h 10000"/>
              <a:gd name="connsiteX36" fmla="*/ 315 w 10000"/>
              <a:gd name="connsiteY36" fmla="*/ 2808 h 10000"/>
              <a:gd name="connsiteX37" fmla="*/ 202 w 10000"/>
              <a:gd name="connsiteY37" fmla="*/ 2988 h 10000"/>
              <a:gd name="connsiteX38" fmla="*/ 112 w 10000"/>
              <a:gd name="connsiteY38" fmla="*/ 3177 h 10000"/>
              <a:gd name="connsiteX39" fmla="*/ 67 w 10000"/>
              <a:gd name="connsiteY39" fmla="*/ 3366 h 10000"/>
              <a:gd name="connsiteX40" fmla="*/ 22 w 10000"/>
              <a:gd name="connsiteY40" fmla="*/ 3555 h 10000"/>
              <a:gd name="connsiteX41" fmla="*/ 0 w 10000"/>
              <a:gd name="connsiteY41" fmla="*/ 3744 h 10000"/>
              <a:gd name="connsiteX42" fmla="*/ 0 w 10000"/>
              <a:gd name="connsiteY42" fmla="*/ 3744 h 10000"/>
              <a:gd name="connsiteX43" fmla="*/ 22 w 10000"/>
              <a:gd name="connsiteY43" fmla="*/ 4019 h 10000"/>
              <a:gd name="connsiteX44" fmla="*/ 90 w 10000"/>
              <a:gd name="connsiteY44" fmla="*/ 4268 h 10000"/>
              <a:gd name="connsiteX45" fmla="*/ 180 w 10000"/>
              <a:gd name="connsiteY45" fmla="*/ 4517 h 10000"/>
              <a:gd name="connsiteX46" fmla="*/ 247 w 10000"/>
              <a:gd name="connsiteY46" fmla="*/ 4629 h 10000"/>
              <a:gd name="connsiteX47" fmla="*/ 337 w 10000"/>
              <a:gd name="connsiteY47" fmla="*/ 4749 h 10000"/>
              <a:gd name="connsiteX48" fmla="*/ 427 w 10000"/>
              <a:gd name="connsiteY48" fmla="*/ 4869 h 10000"/>
              <a:gd name="connsiteX49" fmla="*/ 562 w 10000"/>
              <a:gd name="connsiteY49" fmla="*/ 4989 h 10000"/>
              <a:gd name="connsiteX50" fmla="*/ 831 w 10000"/>
              <a:gd name="connsiteY50" fmla="*/ 5243 h 10000"/>
              <a:gd name="connsiteX51" fmla="*/ 1191 w 10000"/>
              <a:gd name="connsiteY51" fmla="*/ 5509 h 10000"/>
              <a:gd name="connsiteX52" fmla="*/ 1618 w 10000"/>
              <a:gd name="connsiteY52" fmla="*/ 5801 h 10000"/>
              <a:gd name="connsiteX53" fmla="*/ 2135 w 10000"/>
              <a:gd name="connsiteY53" fmla="*/ 6119 h 10000"/>
              <a:gd name="connsiteX54" fmla="*/ 2764 w 10000"/>
              <a:gd name="connsiteY54" fmla="*/ 6471 h 10000"/>
              <a:gd name="connsiteX55" fmla="*/ 3483 w 10000"/>
              <a:gd name="connsiteY55" fmla="*/ 6874 h 10000"/>
              <a:gd name="connsiteX56" fmla="*/ 4292 w 10000"/>
              <a:gd name="connsiteY56" fmla="*/ 7329 h 10000"/>
              <a:gd name="connsiteX57" fmla="*/ 6292 w 10000"/>
              <a:gd name="connsiteY57" fmla="*/ 8420 h 10000"/>
              <a:gd name="connsiteX58" fmla="*/ 8809 w 10000"/>
              <a:gd name="connsiteY58" fmla="*/ 9794 h 10000"/>
              <a:gd name="connsiteX59" fmla="*/ 8809 w 10000"/>
              <a:gd name="connsiteY59" fmla="*/ 9794 h 10000"/>
              <a:gd name="connsiteX60" fmla="*/ 8921 w 10000"/>
              <a:gd name="connsiteY60" fmla="*/ 9845 h 10000"/>
              <a:gd name="connsiteX61" fmla="*/ 9056 w 10000"/>
              <a:gd name="connsiteY61" fmla="*/ 9897 h 10000"/>
              <a:gd name="connsiteX62" fmla="*/ 9191 w 10000"/>
              <a:gd name="connsiteY62" fmla="*/ 9931 h 10000"/>
              <a:gd name="connsiteX63" fmla="*/ 9348 w 10000"/>
              <a:gd name="connsiteY63" fmla="*/ 9957 h 10000"/>
              <a:gd name="connsiteX64" fmla="*/ 9506 w 10000"/>
              <a:gd name="connsiteY64" fmla="*/ 9983 h 10000"/>
              <a:gd name="connsiteX65" fmla="*/ 9663 w 10000"/>
              <a:gd name="connsiteY65" fmla="*/ 9991 h 10000"/>
              <a:gd name="connsiteX66" fmla="*/ 9843 w 10000"/>
              <a:gd name="connsiteY66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5730 w 10000"/>
              <a:gd name="connsiteY4" fmla="*/ 3744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820 w 10000"/>
              <a:gd name="connsiteY7" fmla="*/ 0 h 10000"/>
              <a:gd name="connsiteX8" fmla="*/ 9820 w 10000"/>
              <a:gd name="connsiteY8" fmla="*/ 0 h 10000"/>
              <a:gd name="connsiteX9" fmla="*/ 9303 w 10000"/>
              <a:gd name="connsiteY9" fmla="*/ 9 h 10000"/>
              <a:gd name="connsiteX10" fmla="*/ 8809 w 10000"/>
              <a:gd name="connsiteY10" fmla="*/ 17 h 10000"/>
              <a:gd name="connsiteX11" fmla="*/ 8315 w 10000"/>
              <a:gd name="connsiteY11" fmla="*/ 43 h 10000"/>
              <a:gd name="connsiteX12" fmla="*/ 7843 w 10000"/>
              <a:gd name="connsiteY12" fmla="*/ 77 h 10000"/>
              <a:gd name="connsiteX13" fmla="*/ 7371 w 10000"/>
              <a:gd name="connsiteY13" fmla="*/ 120 h 10000"/>
              <a:gd name="connsiteX14" fmla="*/ 6899 w 10000"/>
              <a:gd name="connsiteY14" fmla="*/ 172 h 10000"/>
              <a:gd name="connsiteX15" fmla="*/ 6449 w 10000"/>
              <a:gd name="connsiteY15" fmla="*/ 223 h 10000"/>
              <a:gd name="connsiteX16" fmla="*/ 6000 w 10000"/>
              <a:gd name="connsiteY16" fmla="*/ 292 h 10000"/>
              <a:gd name="connsiteX17" fmla="*/ 5551 w 10000"/>
              <a:gd name="connsiteY17" fmla="*/ 369 h 10000"/>
              <a:gd name="connsiteX18" fmla="*/ 5146 w 10000"/>
              <a:gd name="connsiteY18" fmla="*/ 455 h 10000"/>
              <a:gd name="connsiteX19" fmla="*/ 4719 w 10000"/>
              <a:gd name="connsiteY19" fmla="*/ 541 h 10000"/>
              <a:gd name="connsiteX20" fmla="*/ 4337 w 10000"/>
              <a:gd name="connsiteY20" fmla="*/ 644 h 10000"/>
              <a:gd name="connsiteX21" fmla="*/ 3955 w 10000"/>
              <a:gd name="connsiteY21" fmla="*/ 747 h 10000"/>
              <a:gd name="connsiteX22" fmla="*/ 3573 w 10000"/>
              <a:gd name="connsiteY22" fmla="*/ 859 h 10000"/>
              <a:gd name="connsiteX23" fmla="*/ 3213 w 10000"/>
              <a:gd name="connsiteY23" fmla="*/ 970 h 10000"/>
              <a:gd name="connsiteX24" fmla="*/ 2876 w 10000"/>
              <a:gd name="connsiteY24" fmla="*/ 1099 h 10000"/>
              <a:gd name="connsiteX25" fmla="*/ 2562 w 10000"/>
              <a:gd name="connsiteY25" fmla="*/ 1228 h 10000"/>
              <a:gd name="connsiteX26" fmla="*/ 2247 w 10000"/>
              <a:gd name="connsiteY26" fmla="*/ 1365 h 10000"/>
              <a:gd name="connsiteX27" fmla="*/ 1955 w 10000"/>
              <a:gd name="connsiteY27" fmla="*/ 1503 h 10000"/>
              <a:gd name="connsiteX28" fmla="*/ 1685 w 10000"/>
              <a:gd name="connsiteY28" fmla="*/ 1649 h 10000"/>
              <a:gd name="connsiteX29" fmla="*/ 1416 w 10000"/>
              <a:gd name="connsiteY29" fmla="*/ 1803 h 10000"/>
              <a:gd name="connsiteX30" fmla="*/ 1191 w 10000"/>
              <a:gd name="connsiteY30" fmla="*/ 1958 h 10000"/>
              <a:gd name="connsiteX31" fmla="*/ 966 w 10000"/>
              <a:gd name="connsiteY31" fmla="*/ 2121 h 10000"/>
              <a:gd name="connsiteX32" fmla="*/ 787 w 10000"/>
              <a:gd name="connsiteY32" fmla="*/ 2293 h 10000"/>
              <a:gd name="connsiteX33" fmla="*/ 607 w 10000"/>
              <a:gd name="connsiteY33" fmla="*/ 2456 h 10000"/>
              <a:gd name="connsiteX34" fmla="*/ 449 w 10000"/>
              <a:gd name="connsiteY34" fmla="*/ 2636 h 10000"/>
              <a:gd name="connsiteX35" fmla="*/ 315 w 10000"/>
              <a:gd name="connsiteY35" fmla="*/ 2808 h 10000"/>
              <a:gd name="connsiteX36" fmla="*/ 202 w 10000"/>
              <a:gd name="connsiteY36" fmla="*/ 2988 h 10000"/>
              <a:gd name="connsiteX37" fmla="*/ 112 w 10000"/>
              <a:gd name="connsiteY37" fmla="*/ 3177 h 10000"/>
              <a:gd name="connsiteX38" fmla="*/ 67 w 10000"/>
              <a:gd name="connsiteY38" fmla="*/ 3366 h 10000"/>
              <a:gd name="connsiteX39" fmla="*/ 22 w 10000"/>
              <a:gd name="connsiteY39" fmla="*/ 3555 h 10000"/>
              <a:gd name="connsiteX40" fmla="*/ 0 w 10000"/>
              <a:gd name="connsiteY40" fmla="*/ 3744 h 10000"/>
              <a:gd name="connsiteX41" fmla="*/ 0 w 10000"/>
              <a:gd name="connsiteY41" fmla="*/ 3744 h 10000"/>
              <a:gd name="connsiteX42" fmla="*/ 22 w 10000"/>
              <a:gd name="connsiteY42" fmla="*/ 4019 h 10000"/>
              <a:gd name="connsiteX43" fmla="*/ 90 w 10000"/>
              <a:gd name="connsiteY43" fmla="*/ 4268 h 10000"/>
              <a:gd name="connsiteX44" fmla="*/ 180 w 10000"/>
              <a:gd name="connsiteY44" fmla="*/ 4517 h 10000"/>
              <a:gd name="connsiteX45" fmla="*/ 247 w 10000"/>
              <a:gd name="connsiteY45" fmla="*/ 4629 h 10000"/>
              <a:gd name="connsiteX46" fmla="*/ 337 w 10000"/>
              <a:gd name="connsiteY46" fmla="*/ 4749 h 10000"/>
              <a:gd name="connsiteX47" fmla="*/ 427 w 10000"/>
              <a:gd name="connsiteY47" fmla="*/ 4869 h 10000"/>
              <a:gd name="connsiteX48" fmla="*/ 562 w 10000"/>
              <a:gd name="connsiteY48" fmla="*/ 4989 h 10000"/>
              <a:gd name="connsiteX49" fmla="*/ 831 w 10000"/>
              <a:gd name="connsiteY49" fmla="*/ 5243 h 10000"/>
              <a:gd name="connsiteX50" fmla="*/ 1191 w 10000"/>
              <a:gd name="connsiteY50" fmla="*/ 5509 h 10000"/>
              <a:gd name="connsiteX51" fmla="*/ 1618 w 10000"/>
              <a:gd name="connsiteY51" fmla="*/ 5801 h 10000"/>
              <a:gd name="connsiteX52" fmla="*/ 2135 w 10000"/>
              <a:gd name="connsiteY52" fmla="*/ 6119 h 10000"/>
              <a:gd name="connsiteX53" fmla="*/ 2764 w 10000"/>
              <a:gd name="connsiteY53" fmla="*/ 6471 h 10000"/>
              <a:gd name="connsiteX54" fmla="*/ 3483 w 10000"/>
              <a:gd name="connsiteY54" fmla="*/ 6874 h 10000"/>
              <a:gd name="connsiteX55" fmla="*/ 4292 w 10000"/>
              <a:gd name="connsiteY55" fmla="*/ 7329 h 10000"/>
              <a:gd name="connsiteX56" fmla="*/ 6292 w 10000"/>
              <a:gd name="connsiteY56" fmla="*/ 8420 h 10000"/>
              <a:gd name="connsiteX57" fmla="*/ 8809 w 10000"/>
              <a:gd name="connsiteY57" fmla="*/ 9794 h 10000"/>
              <a:gd name="connsiteX58" fmla="*/ 8809 w 10000"/>
              <a:gd name="connsiteY58" fmla="*/ 9794 h 10000"/>
              <a:gd name="connsiteX59" fmla="*/ 8921 w 10000"/>
              <a:gd name="connsiteY59" fmla="*/ 9845 h 10000"/>
              <a:gd name="connsiteX60" fmla="*/ 9056 w 10000"/>
              <a:gd name="connsiteY60" fmla="*/ 9897 h 10000"/>
              <a:gd name="connsiteX61" fmla="*/ 9191 w 10000"/>
              <a:gd name="connsiteY61" fmla="*/ 9931 h 10000"/>
              <a:gd name="connsiteX62" fmla="*/ 9348 w 10000"/>
              <a:gd name="connsiteY62" fmla="*/ 9957 h 10000"/>
              <a:gd name="connsiteX63" fmla="*/ 9506 w 10000"/>
              <a:gd name="connsiteY63" fmla="*/ 9983 h 10000"/>
              <a:gd name="connsiteX64" fmla="*/ 9663 w 10000"/>
              <a:gd name="connsiteY64" fmla="*/ 9991 h 10000"/>
              <a:gd name="connsiteX65" fmla="*/ 9843 w 10000"/>
              <a:gd name="connsiteY65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5753 w 10000"/>
              <a:gd name="connsiteY3" fmla="*/ 3907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820 w 10000"/>
              <a:gd name="connsiteY6" fmla="*/ 0 h 10000"/>
              <a:gd name="connsiteX7" fmla="*/ 9820 w 10000"/>
              <a:gd name="connsiteY7" fmla="*/ 0 h 10000"/>
              <a:gd name="connsiteX8" fmla="*/ 9303 w 10000"/>
              <a:gd name="connsiteY8" fmla="*/ 9 h 10000"/>
              <a:gd name="connsiteX9" fmla="*/ 8809 w 10000"/>
              <a:gd name="connsiteY9" fmla="*/ 17 h 10000"/>
              <a:gd name="connsiteX10" fmla="*/ 8315 w 10000"/>
              <a:gd name="connsiteY10" fmla="*/ 43 h 10000"/>
              <a:gd name="connsiteX11" fmla="*/ 7843 w 10000"/>
              <a:gd name="connsiteY11" fmla="*/ 77 h 10000"/>
              <a:gd name="connsiteX12" fmla="*/ 7371 w 10000"/>
              <a:gd name="connsiteY12" fmla="*/ 120 h 10000"/>
              <a:gd name="connsiteX13" fmla="*/ 6899 w 10000"/>
              <a:gd name="connsiteY13" fmla="*/ 172 h 10000"/>
              <a:gd name="connsiteX14" fmla="*/ 6449 w 10000"/>
              <a:gd name="connsiteY14" fmla="*/ 223 h 10000"/>
              <a:gd name="connsiteX15" fmla="*/ 6000 w 10000"/>
              <a:gd name="connsiteY15" fmla="*/ 292 h 10000"/>
              <a:gd name="connsiteX16" fmla="*/ 5551 w 10000"/>
              <a:gd name="connsiteY16" fmla="*/ 369 h 10000"/>
              <a:gd name="connsiteX17" fmla="*/ 5146 w 10000"/>
              <a:gd name="connsiteY17" fmla="*/ 455 h 10000"/>
              <a:gd name="connsiteX18" fmla="*/ 4719 w 10000"/>
              <a:gd name="connsiteY18" fmla="*/ 541 h 10000"/>
              <a:gd name="connsiteX19" fmla="*/ 4337 w 10000"/>
              <a:gd name="connsiteY19" fmla="*/ 644 h 10000"/>
              <a:gd name="connsiteX20" fmla="*/ 3955 w 10000"/>
              <a:gd name="connsiteY20" fmla="*/ 747 h 10000"/>
              <a:gd name="connsiteX21" fmla="*/ 3573 w 10000"/>
              <a:gd name="connsiteY21" fmla="*/ 859 h 10000"/>
              <a:gd name="connsiteX22" fmla="*/ 3213 w 10000"/>
              <a:gd name="connsiteY22" fmla="*/ 970 h 10000"/>
              <a:gd name="connsiteX23" fmla="*/ 2876 w 10000"/>
              <a:gd name="connsiteY23" fmla="*/ 1099 h 10000"/>
              <a:gd name="connsiteX24" fmla="*/ 2562 w 10000"/>
              <a:gd name="connsiteY24" fmla="*/ 1228 h 10000"/>
              <a:gd name="connsiteX25" fmla="*/ 2247 w 10000"/>
              <a:gd name="connsiteY25" fmla="*/ 1365 h 10000"/>
              <a:gd name="connsiteX26" fmla="*/ 1955 w 10000"/>
              <a:gd name="connsiteY26" fmla="*/ 1503 h 10000"/>
              <a:gd name="connsiteX27" fmla="*/ 1685 w 10000"/>
              <a:gd name="connsiteY27" fmla="*/ 1649 h 10000"/>
              <a:gd name="connsiteX28" fmla="*/ 1416 w 10000"/>
              <a:gd name="connsiteY28" fmla="*/ 1803 h 10000"/>
              <a:gd name="connsiteX29" fmla="*/ 1191 w 10000"/>
              <a:gd name="connsiteY29" fmla="*/ 1958 h 10000"/>
              <a:gd name="connsiteX30" fmla="*/ 966 w 10000"/>
              <a:gd name="connsiteY30" fmla="*/ 2121 h 10000"/>
              <a:gd name="connsiteX31" fmla="*/ 787 w 10000"/>
              <a:gd name="connsiteY31" fmla="*/ 2293 h 10000"/>
              <a:gd name="connsiteX32" fmla="*/ 607 w 10000"/>
              <a:gd name="connsiteY32" fmla="*/ 2456 h 10000"/>
              <a:gd name="connsiteX33" fmla="*/ 449 w 10000"/>
              <a:gd name="connsiteY33" fmla="*/ 2636 h 10000"/>
              <a:gd name="connsiteX34" fmla="*/ 315 w 10000"/>
              <a:gd name="connsiteY34" fmla="*/ 2808 h 10000"/>
              <a:gd name="connsiteX35" fmla="*/ 202 w 10000"/>
              <a:gd name="connsiteY35" fmla="*/ 2988 h 10000"/>
              <a:gd name="connsiteX36" fmla="*/ 112 w 10000"/>
              <a:gd name="connsiteY36" fmla="*/ 3177 h 10000"/>
              <a:gd name="connsiteX37" fmla="*/ 67 w 10000"/>
              <a:gd name="connsiteY37" fmla="*/ 3366 h 10000"/>
              <a:gd name="connsiteX38" fmla="*/ 22 w 10000"/>
              <a:gd name="connsiteY38" fmla="*/ 3555 h 10000"/>
              <a:gd name="connsiteX39" fmla="*/ 0 w 10000"/>
              <a:gd name="connsiteY39" fmla="*/ 3744 h 10000"/>
              <a:gd name="connsiteX40" fmla="*/ 0 w 10000"/>
              <a:gd name="connsiteY40" fmla="*/ 3744 h 10000"/>
              <a:gd name="connsiteX41" fmla="*/ 22 w 10000"/>
              <a:gd name="connsiteY41" fmla="*/ 4019 h 10000"/>
              <a:gd name="connsiteX42" fmla="*/ 90 w 10000"/>
              <a:gd name="connsiteY42" fmla="*/ 4268 h 10000"/>
              <a:gd name="connsiteX43" fmla="*/ 180 w 10000"/>
              <a:gd name="connsiteY43" fmla="*/ 4517 h 10000"/>
              <a:gd name="connsiteX44" fmla="*/ 247 w 10000"/>
              <a:gd name="connsiteY44" fmla="*/ 4629 h 10000"/>
              <a:gd name="connsiteX45" fmla="*/ 337 w 10000"/>
              <a:gd name="connsiteY45" fmla="*/ 4749 h 10000"/>
              <a:gd name="connsiteX46" fmla="*/ 427 w 10000"/>
              <a:gd name="connsiteY46" fmla="*/ 4869 h 10000"/>
              <a:gd name="connsiteX47" fmla="*/ 562 w 10000"/>
              <a:gd name="connsiteY47" fmla="*/ 4989 h 10000"/>
              <a:gd name="connsiteX48" fmla="*/ 831 w 10000"/>
              <a:gd name="connsiteY48" fmla="*/ 5243 h 10000"/>
              <a:gd name="connsiteX49" fmla="*/ 1191 w 10000"/>
              <a:gd name="connsiteY49" fmla="*/ 5509 h 10000"/>
              <a:gd name="connsiteX50" fmla="*/ 1618 w 10000"/>
              <a:gd name="connsiteY50" fmla="*/ 5801 h 10000"/>
              <a:gd name="connsiteX51" fmla="*/ 2135 w 10000"/>
              <a:gd name="connsiteY51" fmla="*/ 6119 h 10000"/>
              <a:gd name="connsiteX52" fmla="*/ 2764 w 10000"/>
              <a:gd name="connsiteY52" fmla="*/ 6471 h 10000"/>
              <a:gd name="connsiteX53" fmla="*/ 3483 w 10000"/>
              <a:gd name="connsiteY53" fmla="*/ 6874 h 10000"/>
              <a:gd name="connsiteX54" fmla="*/ 4292 w 10000"/>
              <a:gd name="connsiteY54" fmla="*/ 7329 h 10000"/>
              <a:gd name="connsiteX55" fmla="*/ 6292 w 10000"/>
              <a:gd name="connsiteY55" fmla="*/ 8420 h 10000"/>
              <a:gd name="connsiteX56" fmla="*/ 8809 w 10000"/>
              <a:gd name="connsiteY56" fmla="*/ 9794 h 10000"/>
              <a:gd name="connsiteX57" fmla="*/ 8809 w 10000"/>
              <a:gd name="connsiteY57" fmla="*/ 9794 h 10000"/>
              <a:gd name="connsiteX58" fmla="*/ 8921 w 10000"/>
              <a:gd name="connsiteY58" fmla="*/ 9845 h 10000"/>
              <a:gd name="connsiteX59" fmla="*/ 9056 w 10000"/>
              <a:gd name="connsiteY59" fmla="*/ 9897 h 10000"/>
              <a:gd name="connsiteX60" fmla="*/ 9191 w 10000"/>
              <a:gd name="connsiteY60" fmla="*/ 9931 h 10000"/>
              <a:gd name="connsiteX61" fmla="*/ 9348 w 10000"/>
              <a:gd name="connsiteY61" fmla="*/ 9957 h 10000"/>
              <a:gd name="connsiteX62" fmla="*/ 9506 w 10000"/>
              <a:gd name="connsiteY62" fmla="*/ 9983 h 10000"/>
              <a:gd name="connsiteX63" fmla="*/ 9663 w 10000"/>
              <a:gd name="connsiteY63" fmla="*/ 9991 h 10000"/>
              <a:gd name="connsiteX64" fmla="*/ 9843 w 10000"/>
              <a:gd name="connsiteY64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5820 w 10000"/>
              <a:gd name="connsiteY2" fmla="*/ 4062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820 w 10000"/>
              <a:gd name="connsiteY5" fmla="*/ 0 h 10000"/>
              <a:gd name="connsiteX6" fmla="*/ 9820 w 10000"/>
              <a:gd name="connsiteY6" fmla="*/ 0 h 10000"/>
              <a:gd name="connsiteX7" fmla="*/ 9303 w 10000"/>
              <a:gd name="connsiteY7" fmla="*/ 9 h 10000"/>
              <a:gd name="connsiteX8" fmla="*/ 8809 w 10000"/>
              <a:gd name="connsiteY8" fmla="*/ 17 h 10000"/>
              <a:gd name="connsiteX9" fmla="*/ 8315 w 10000"/>
              <a:gd name="connsiteY9" fmla="*/ 43 h 10000"/>
              <a:gd name="connsiteX10" fmla="*/ 7843 w 10000"/>
              <a:gd name="connsiteY10" fmla="*/ 77 h 10000"/>
              <a:gd name="connsiteX11" fmla="*/ 7371 w 10000"/>
              <a:gd name="connsiteY11" fmla="*/ 120 h 10000"/>
              <a:gd name="connsiteX12" fmla="*/ 6899 w 10000"/>
              <a:gd name="connsiteY12" fmla="*/ 172 h 10000"/>
              <a:gd name="connsiteX13" fmla="*/ 6449 w 10000"/>
              <a:gd name="connsiteY13" fmla="*/ 223 h 10000"/>
              <a:gd name="connsiteX14" fmla="*/ 6000 w 10000"/>
              <a:gd name="connsiteY14" fmla="*/ 292 h 10000"/>
              <a:gd name="connsiteX15" fmla="*/ 5551 w 10000"/>
              <a:gd name="connsiteY15" fmla="*/ 369 h 10000"/>
              <a:gd name="connsiteX16" fmla="*/ 5146 w 10000"/>
              <a:gd name="connsiteY16" fmla="*/ 455 h 10000"/>
              <a:gd name="connsiteX17" fmla="*/ 4719 w 10000"/>
              <a:gd name="connsiteY17" fmla="*/ 541 h 10000"/>
              <a:gd name="connsiteX18" fmla="*/ 4337 w 10000"/>
              <a:gd name="connsiteY18" fmla="*/ 644 h 10000"/>
              <a:gd name="connsiteX19" fmla="*/ 3955 w 10000"/>
              <a:gd name="connsiteY19" fmla="*/ 747 h 10000"/>
              <a:gd name="connsiteX20" fmla="*/ 3573 w 10000"/>
              <a:gd name="connsiteY20" fmla="*/ 859 h 10000"/>
              <a:gd name="connsiteX21" fmla="*/ 3213 w 10000"/>
              <a:gd name="connsiteY21" fmla="*/ 970 h 10000"/>
              <a:gd name="connsiteX22" fmla="*/ 2876 w 10000"/>
              <a:gd name="connsiteY22" fmla="*/ 1099 h 10000"/>
              <a:gd name="connsiteX23" fmla="*/ 2562 w 10000"/>
              <a:gd name="connsiteY23" fmla="*/ 1228 h 10000"/>
              <a:gd name="connsiteX24" fmla="*/ 2247 w 10000"/>
              <a:gd name="connsiteY24" fmla="*/ 1365 h 10000"/>
              <a:gd name="connsiteX25" fmla="*/ 1955 w 10000"/>
              <a:gd name="connsiteY25" fmla="*/ 1503 h 10000"/>
              <a:gd name="connsiteX26" fmla="*/ 1685 w 10000"/>
              <a:gd name="connsiteY26" fmla="*/ 1649 h 10000"/>
              <a:gd name="connsiteX27" fmla="*/ 1416 w 10000"/>
              <a:gd name="connsiteY27" fmla="*/ 1803 h 10000"/>
              <a:gd name="connsiteX28" fmla="*/ 1191 w 10000"/>
              <a:gd name="connsiteY28" fmla="*/ 1958 h 10000"/>
              <a:gd name="connsiteX29" fmla="*/ 966 w 10000"/>
              <a:gd name="connsiteY29" fmla="*/ 2121 h 10000"/>
              <a:gd name="connsiteX30" fmla="*/ 787 w 10000"/>
              <a:gd name="connsiteY30" fmla="*/ 2293 h 10000"/>
              <a:gd name="connsiteX31" fmla="*/ 607 w 10000"/>
              <a:gd name="connsiteY31" fmla="*/ 2456 h 10000"/>
              <a:gd name="connsiteX32" fmla="*/ 449 w 10000"/>
              <a:gd name="connsiteY32" fmla="*/ 2636 h 10000"/>
              <a:gd name="connsiteX33" fmla="*/ 315 w 10000"/>
              <a:gd name="connsiteY33" fmla="*/ 2808 h 10000"/>
              <a:gd name="connsiteX34" fmla="*/ 202 w 10000"/>
              <a:gd name="connsiteY34" fmla="*/ 2988 h 10000"/>
              <a:gd name="connsiteX35" fmla="*/ 112 w 10000"/>
              <a:gd name="connsiteY35" fmla="*/ 3177 h 10000"/>
              <a:gd name="connsiteX36" fmla="*/ 67 w 10000"/>
              <a:gd name="connsiteY36" fmla="*/ 3366 h 10000"/>
              <a:gd name="connsiteX37" fmla="*/ 22 w 10000"/>
              <a:gd name="connsiteY37" fmla="*/ 3555 h 10000"/>
              <a:gd name="connsiteX38" fmla="*/ 0 w 10000"/>
              <a:gd name="connsiteY38" fmla="*/ 3744 h 10000"/>
              <a:gd name="connsiteX39" fmla="*/ 0 w 10000"/>
              <a:gd name="connsiteY39" fmla="*/ 3744 h 10000"/>
              <a:gd name="connsiteX40" fmla="*/ 22 w 10000"/>
              <a:gd name="connsiteY40" fmla="*/ 4019 h 10000"/>
              <a:gd name="connsiteX41" fmla="*/ 90 w 10000"/>
              <a:gd name="connsiteY41" fmla="*/ 4268 h 10000"/>
              <a:gd name="connsiteX42" fmla="*/ 180 w 10000"/>
              <a:gd name="connsiteY42" fmla="*/ 4517 h 10000"/>
              <a:gd name="connsiteX43" fmla="*/ 247 w 10000"/>
              <a:gd name="connsiteY43" fmla="*/ 4629 h 10000"/>
              <a:gd name="connsiteX44" fmla="*/ 337 w 10000"/>
              <a:gd name="connsiteY44" fmla="*/ 4749 h 10000"/>
              <a:gd name="connsiteX45" fmla="*/ 427 w 10000"/>
              <a:gd name="connsiteY45" fmla="*/ 4869 h 10000"/>
              <a:gd name="connsiteX46" fmla="*/ 562 w 10000"/>
              <a:gd name="connsiteY46" fmla="*/ 4989 h 10000"/>
              <a:gd name="connsiteX47" fmla="*/ 831 w 10000"/>
              <a:gd name="connsiteY47" fmla="*/ 5243 h 10000"/>
              <a:gd name="connsiteX48" fmla="*/ 1191 w 10000"/>
              <a:gd name="connsiteY48" fmla="*/ 5509 h 10000"/>
              <a:gd name="connsiteX49" fmla="*/ 1618 w 10000"/>
              <a:gd name="connsiteY49" fmla="*/ 5801 h 10000"/>
              <a:gd name="connsiteX50" fmla="*/ 2135 w 10000"/>
              <a:gd name="connsiteY50" fmla="*/ 6119 h 10000"/>
              <a:gd name="connsiteX51" fmla="*/ 2764 w 10000"/>
              <a:gd name="connsiteY51" fmla="*/ 6471 h 10000"/>
              <a:gd name="connsiteX52" fmla="*/ 3483 w 10000"/>
              <a:gd name="connsiteY52" fmla="*/ 6874 h 10000"/>
              <a:gd name="connsiteX53" fmla="*/ 4292 w 10000"/>
              <a:gd name="connsiteY53" fmla="*/ 7329 h 10000"/>
              <a:gd name="connsiteX54" fmla="*/ 6292 w 10000"/>
              <a:gd name="connsiteY54" fmla="*/ 8420 h 10000"/>
              <a:gd name="connsiteX55" fmla="*/ 8809 w 10000"/>
              <a:gd name="connsiteY55" fmla="*/ 9794 h 10000"/>
              <a:gd name="connsiteX56" fmla="*/ 8809 w 10000"/>
              <a:gd name="connsiteY56" fmla="*/ 9794 h 10000"/>
              <a:gd name="connsiteX57" fmla="*/ 8921 w 10000"/>
              <a:gd name="connsiteY57" fmla="*/ 9845 h 10000"/>
              <a:gd name="connsiteX58" fmla="*/ 9056 w 10000"/>
              <a:gd name="connsiteY58" fmla="*/ 9897 h 10000"/>
              <a:gd name="connsiteX59" fmla="*/ 9191 w 10000"/>
              <a:gd name="connsiteY59" fmla="*/ 9931 h 10000"/>
              <a:gd name="connsiteX60" fmla="*/ 9348 w 10000"/>
              <a:gd name="connsiteY60" fmla="*/ 9957 h 10000"/>
              <a:gd name="connsiteX61" fmla="*/ 9506 w 10000"/>
              <a:gd name="connsiteY61" fmla="*/ 9983 h 10000"/>
              <a:gd name="connsiteX62" fmla="*/ 9663 w 10000"/>
              <a:gd name="connsiteY62" fmla="*/ 9991 h 10000"/>
              <a:gd name="connsiteX63" fmla="*/ 9843 w 10000"/>
              <a:gd name="connsiteY63" fmla="*/ 10000 h 10000"/>
              <a:gd name="connsiteX0" fmla="*/ 9843 w 10000"/>
              <a:gd name="connsiteY0" fmla="*/ 10000 h 10000"/>
              <a:gd name="connsiteX1" fmla="*/ 5910 w 10000"/>
              <a:gd name="connsiteY1" fmla="*/ 4208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820 w 10000"/>
              <a:gd name="connsiteY4" fmla="*/ 0 h 10000"/>
              <a:gd name="connsiteX5" fmla="*/ 9820 w 10000"/>
              <a:gd name="connsiteY5" fmla="*/ 0 h 10000"/>
              <a:gd name="connsiteX6" fmla="*/ 9303 w 10000"/>
              <a:gd name="connsiteY6" fmla="*/ 9 h 10000"/>
              <a:gd name="connsiteX7" fmla="*/ 8809 w 10000"/>
              <a:gd name="connsiteY7" fmla="*/ 17 h 10000"/>
              <a:gd name="connsiteX8" fmla="*/ 8315 w 10000"/>
              <a:gd name="connsiteY8" fmla="*/ 43 h 10000"/>
              <a:gd name="connsiteX9" fmla="*/ 7843 w 10000"/>
              <a:gd name="connsiteY9" fmla="*/ 77 h 10000"/>
              <a:gd name="connsiteX10" fmla="*/ 7371 w 10000"/>
              <a:gd name="connsiteY10" fmla="*/ 120 h 10000"/>
              <a:gd name="connsiteX11" fmla="*/ 6899 w 10000"/>
              <a:gd name="connsiteY11" fmla="*/ 172 h 10000"/>
              <a:gd name="connsiteX12" fmla="*/ 6449 w 10000"/>
              <a:gd name="connsiteY12" fmla="*/ 223 h 10000"/>
              <a:gd name="connsiteX13" fmla="*/ 6000 w 10000"/>
              <a:gd name="connsiteY13" fmla="*/ 292 h 10000"/>
              <a:gd name="connsiteX14" fmla="*/ 5551 w 10000"/>
              <a:gd name="connsiteY14" fmla="*/ 369 h 10000"/>
              <a:gd name="connsiteX15" fmla="*/ 5146 w 10000"/>
              <a:gd name="connsiteY15" fmla="*/ 455 h 10000"/>
              <a:gd name="connsiteX16" fmla="*/ 4719 w 10000"/>
              <a:gd name="connsiteY16" fmla="*/ 541 h 10000"/>
              <a:gd name="connsiteX17" fmla="*/ 4337 w 10000"/>
              <a:gd name="connsiteY17" fmla="*/ 644 h 10000"/>
              <a:gd name="connsiteX18" fmla="*/ 3955 w 10000"/>
              <a:gd name="connsiteY18" fmla="*/ 747 h 10000"/>
              <a:gd name="connsiteX19" fmla="*/ 3573 w 10000"/>
              <a:gd name="connsiteY19" fmla="*/ 859 h 10000"/>
              <a:gd name="connsiteX20" fmla="*/ 3213 w 10000"/>
              <a:gd name="connsiteY20" fmla="*/ 970 h 10000"/>
              <a:gd name="connsiteX21" fmla="*/ 2876 w 10000"/>
              <a:gd name="connsiteY21" fmla="*/ 1099 h 10000"/>
              <a:gd name="connsiteX22" fmla="*/ 2562 w 10000"/>
              <a:gd name="connsiteY22" fmla="*/ 1228 h 10000"/>
              <a:gd name="connsiteX23" fmla="*/ 2247 w 10000"/>
              <a:gd name="connsiteY23" fmla="*/ 1365 h 10000"/>
              <a:gd name="connsiteX24" fmla="*/ 1955 w 10000"/>
              <a:gd name="connsiteY24" fmla="*/ 1503 h 10000"/>
              <a:gd name="connsiteX25" fmla="*/ 1685 w 10000"/>
              <a:gd name="connsiteY25" fmla="*/ 1649 h 10000"/>
              <a:gd name="connsiteX26" fmla="*/ 1416 w 10000"/>
              <a:gd name="connsiteY26" fmla="*/ 1803 h 10000"/>
              <a:gd name="connsiteX27" fmla="*/ 1191 w 10000"/>
              <a:gd name="connsiteY27" fmla="*/ 1958 h 10000"/>
              <a:gd name="connsiteX28" fmla="*/ 966 w 10000"/>
              <a:gd name="connsiteY28" fmla="*/ 2121 h 10000"/>
              <a:gd name="connsiteX29" fmla="*/ 787 w 10000"/>
              <a:gd name="connsiteY29" fmla="*/ 2293 h 10000"/>
              <a:gd name="connsiteX30" fmla="*/ 607 w 10000"/>
              <a:gd name="connsiteY30" fmla="*/ 2456 h 10000"/>
              <a:gd name="connsiteX31" fmla="*/ 449 w 10000"/>
              <a:gd name="connsiteY31" fmla="*/ 2636 h 10000"/>
              <a:gd name="connsiteX32" fmla="*/ 315 w 10000"/>
              <a:gd name="connsiteY32" fmla="*/ 2808 h 10000"/>
              <a:gd name="connsiteX33" fmla="*/ 202 w 10000"/>
              <a:gd name="connsiteY33" fmla="*/ 2988 h 10000"/>
              <a:gd name="connsiteX34" fmla="*/ 112 w 10000"/>
              <a:gd name="connsiteY34" fmla="*/ 3177 h 10000"/>
              <a:gd name="connsiteX35" fmla="*/ 67 w 10000"/>
              <a:gd name="connsiteY35" fmla="*/ 3366 h 10000"/>
              <a:gd name="connsiteX36" fmla="*/ 22 w 10000"/>
              <a:gd name="connsiteY36" fmla="*/ 3555 h 10000"/>
              <a:gd name="connsiteX37" fmla="*/ 0 w 10000"/>
              <a:gd name="connsiteY37" fmla="*/ 3744 h 10000"/>
              <a:gd name="connsiteX38" fmla="*/ 0 w 10000"/>
              <a:gd name="connsiteY38" fmla="*/ 3744 h 10000"/>
              <a:gd name="connsiteX39" fmla="*/ 22 w 10000"/>
              <a:gd name="connsiteY39" fmla="*/ 4019 h 10000"/>
              <a:gd name="connsiteX40" fmla="*/ 90 w 10000"/>
              <a:gd name="connsiteY40" fmla="*/ 4268 h 10000"/>
              <a:gd name="connsiteX41" fmla="*/ 180 w 10000"/>
              <a:gd name="connsiteY41" fmla="*/ 4517 h 10000"/>
              <a:gd name="connsiteX42" fmla="*/ 247 w 10000"/>
              <a:gd name="connsiteY42" fmla="*/ 4629 h 10000"/>
              <a:gd name="connsiteX43" fmla="*/ 337 w 10000"/>
              <a:gd name="connsiteY43" fmla="*/ 4749 h 10000"/>
              <a:gd name="connsiteX44" fmla="*/ 427 w 10000"/>
              <a:gd name="connsiteY44" fmla="*/ 4869 h 10000"/>
              <a:gd name="connsiteX45" fmla="*/ 562 w 10000"/>
              <a:gd name="connsiteY45" fmla="*/ 4989 h 10000"/>
              <a:gd name="connsiteX46" fmla="*/ 831 w 10000"/>
              <a:gd name="connsiteY46" fmla="*/ 5243 h 10000"/>
              <a:gd name="connsiteX47" fmla="*/ 1191 w 10000"/>
              <a:gd name="connsiteY47" fmla="*/ 5509 h 10000"/>
              <a:gd name="connsiteX48" fmla="*/ 1618 w 10000"/>
              <a:gd name="connsiteY48" fmla="*/ 5801 h 10000"/>
              <a:gd name="connsiteX49" fmla="*/ 2135 w 10000"/>
              <a:gd name="connsiteY49" fmla="*/ 6119 h 10000"/>
              <a:gd name="connsiteX50" fmla="*/ 2764 w 10000"/>
              <a:gd name="connsiteY50" fmla="*/ 6471 h 10000"/>
              <a:gd name="connsiteX51" fmla="*/ 3483 w 10000"/>
              <a:gd name="connsiteY51" fmla="*/ 6874 h 10000"/>
              <a:gd name="connsiteX52" fmla="*/ 4292 w 10000"/>
              <a:gd name="connsiteY52" fmla="*/ 7329 h 10000"/>
              <a:gd name="connsiteX53" fmla="*/ 6292 w 10000"/>
              <a:gd name="connsiteY53" fmla="*/ 8420 h 10000"/>
              <a:gd name="connsiteX54" fmla="*/ 8809 w 10000"/>
              <a:gd name="connsiteY54" fmla="*/ 9794 h 10000"/>
              <a:gd name="connsiteX55" fmla="*/ 8809 w 10000"/>
              <a:gd name="connsiteY55" fmla="*/ 9794 h 10000"/>
              <a:gd name="connsiteX56" fmla="*/ 8921 w 10000"/>
              <a:gd name="connsiteY56" fmla="*/ 9845 h 10000"/>
              <a:gd name="connsiteX57" fmla="*/ 9056 w 10000"/>
              <a:gd name="connsiteY57" fmla="*/ 9897 h 10000"/>
              <a:gd name="connsiteX58" fmla="*/ 9191 w 10000"/>
              <a:gd name="connsiteY58" fmla="*/ 9931 h 10000"/>
              <a:gd name="connsiteX59" fmla="*/ 9348 w 10000"/>
              <a:gd name="connsiteY59" fmla="*/ 9957 h 10000"/>
              <a:gd name="connsiteX60" fmla="*/ 9506 w 10000"/>
              <a:gd name="connsiteY60" fmla="*/ 9983 h 10000"/>
              <a:gd name="connsiteX61" fmla="*/ 9663 w 10000"/>
              <a:gd name="connsiteY61" fmla="*/ 9991 h 10000"/>
              <a:gd name="connsiteX62" fmla="*/ 9843 w 10000"/>
              <a:gd name="connsiteY62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820 w 10000"/>
              <a:gd name="connsiteY4" fmla="*/ 0 h 10000"/>
              <a:gd name="connsiteX5" fmla="*/ 9303 w 10000"/>
              <a:gd name="connsiteY5" fmla="*/ 9 h 10000"/>
              <a:gd name="connsiteX6" fmla="*/ 8809 w 10000"/>
              <a:gd name="connsiteY6" fmla="*/ 17 h 10000"/>
              <a:gd name="connsiteX7" fmla="*/ 8315 w 10000"/>
              <a:gd name="connsiteY7" fmla="*/ 43 h 10000"/>
              <a:gd name="connsiteX8" fmla="*/ 7843 w 10000"/>
              <a:gd name="connsiteY8" fmla="*/ 77 h 10000"/>
              <a:gd name="connsiteX9" fmla="*/ 7371 w 10000"/>
              <a:gd name="connsiteY9" fmla="*/ 120 h 10000"/>
              <a:gd name="connsiteX10" fmla="*/ 6899 w 10000"/>
              <a:gd name="connsiteY10" fmla="*/ 172 h 10000"/>
              <a:gd name="connsiteX11" fmla="*/ 6449 w 10000"/>
              <a:gd name="connsiteY11" fmla="*/ 223 h 10000"/>
              <a:gd name="connsiteX12" fmla="*/ 6000 w 10000"/>
              <a:gd name="connsiteY12" fmla="*/ 292 h 10000"/>
              <a:gd name="connsiteX13" fmla="*/ 5551 w 10000"/>
              <a:gd name="connsiteY13" fmla="*/ 369 h 10000"/>
              <a:gd name="connsiteX14" fmla="*/ 5146 w 10000"/>
              <a:gd name="connsiteY14" fmla="*/ 455 h 10000"/>
              <a:gd name="connsiteX15" fmla="*/ 4719 w 10000"/>
              <a:gd name="connsiteY15" fmla="*/ 541 h 10000"/>
              <a:gd name="connsiteX16" fmla="*/ 4337 w 10000"/>
              <a:gd name="connsiteY16" fmla="*/ 644 h 10000"/>
              <a:gd name="connsiteX17" fmla="*/ 3955 w 10000"/>
              <a:gd name="connsiteY17" fmla="*/ 747 h 10000"/>
              <a:gd name="connsiteX18" fmla="*/ 3573 w 10000"/>
              <a:gd name="connsiteY18" fmla="*/ 859 h 10000"/>
              <a:gd name="connsiteX19" fmla="*/ 3213 w 10000"/>
              <a:gd name="connsiteY19" fmla="*/ 970 h 10000"/>
              <a:gd name="connsiteX20" fmla="*/ 2876 w 10000"/>
              <a:gd name="connsiteY20" fmla="*/ 1099 h 10000"/>
              <a:gd name="connsiteX21" fmla="*/ 2562 w 10000"/>
              <a:gd name="connsiteY21" fmla="*/ 1228 h 10000"/>
              <a:gd name="connsiteX22" fmla="*/ 2247 w 10000"/>
              <a:gd name="connsiteY22" fmla="*/ 1365 h 10000"/>
              <a:gd name="connsiteX23" fmla="*/ 1955 w 10000"/>
              <a:gd name="connsiteY23" fmla="*/ 1503 h 10000"/>
              <a:gd name="connsiteX24" fmla="*/ 1685 w 10000"/>
              <a:gd name="connsiteY24" fmla="*/ 1649 h 10000"/>
              <a:gd name="connsiteX25" fmla="*/ 1416 w 10000"/>
              <a:gd name="connsiteY25" fmla="*/ 1803 h 10000"/>
              <a:gd name="connsiteX26" fmla="*/ 1191 w 10000"/>
              <a:gd name="connsiteY26" fmla="*/ 1958 h 10000"/>
              <a:gd name="connsiteX27" fmla="*/ 966 w 10000"/>
              <a:gd name="connsiteY27" fmla="*/ 2121 h 10000"/>
              <a:gd name="connsiteX28" fmla="*/ 787 w 10000"/>
              <a:gd name="connsiteY28" fmla="*/ 2293 h 10000"/>
              <a:gd name="connsiteX29" fmla="*/ 607 w 10000"/>
              <a:gd name="connsiteY29" fmla="*/ 2456 h 10000"/>
              <a:gd name="connsiteX30" fmla="*/ 449 w 10000"/>
              <a:gd name="connsiteY30" fmla="*/ 2636 h 10000"/>
              <a:gd name="connsiteX31" fmla="*/ 315 w 10000"/>
              <a:gd name="connsiteY31" fmla="*/ 2808 h 10000"/>
              <a:gd name="connsiteX32" fmla="*/ 202 w 10000"/>
              <a:gd name="connsiteY32" fmla="*/ 2988 h 10000"/>
              <a:gd name="connsiteX33" fmla="*/ 112 w 10000"/>
              <a:gd name="connsiteY33" fmla="*/ 3177 h 10000"/>
              <a:gd name="connsiteX34" fmla="*/ 67 w 10000"/>
              <a:gd name="connsiteY34" fmla="*/ 3366 h 10000"/>
              <a:gd name="connsiteX35" fmla="*/ 22 w 10000"/>
              <a:gd name="connsiteY35" fmla="*/ 3555 h 10000"/>
              <a:gd name="connsiteX36" fmla="*/ 0 w 10000"/>
              <a:gd name="connsiteY36" fmla="*/ 3744 h 10000"/>
              <a:gd name="connsiteX37" fmla="*/ 0 w 10000"/>
              <a:gd name="connsiteY37" fmla="*/ 3744 h 10000"/>
              <a:gd name="connsiteX38" fmla="*/ 22 w 10000"/>
              <a:gd name="connsiteY38" fmla="*/ 4019 h 10000"/>
              <a:gd name="connsiteX39" fmla="*/ 90 w 10000"/>
              <a:gd name="connsiteY39" fmla="*/ 4268 h 10000"/>
              <a:gd name="connsiteX40" fmla="*/ 180 w 10000"/>
              <a:gd name="connsiteY40" fmla="*/ 4517 h 10000"/>
              <a:gd name="connsiteX41" fmla="*/ 247 w 10000"/>
              <a:gd name="connsiteY41" fmla="*/ 4629 h 10000"/>
              <a:gd name="connsiteX42" fmla="*/ 337 w 10000"/>
              <a:gd name="connsiteY42" fmla="*/ 4749 h 10000"/>
              <a:gd name="connsiteX43" fmla="*/ 427 w 10000"/>
              <a:gd name="connsiteY43" fmla="*/ 4869 h 10000"/>
              <a:gd name="connsiteX44" fmla="*/ 562 w 10000"/>
              <a:gd name="connsiteY44" fmla="*/ 4989 h 10000"/>
              <a:gd name="connsiteX45" fmla="*/ 831 w 10000"/>
              <a:gd name="connsiteY45" fmla="*/ 5243 h 10000"/>
              <a:gd name="connsiteX46" fmla="*/ 1191 w 10000"/>
              <a:gd name="connsiteY46" fmla="*/ 5509 h 10000"/>
              <a:gd name="connsiteX47" fmla="*/ 1618 w 10000"/>
              <a:gd name="connsiteY47" fmla="*/ 5801 h 10000"/>
              <a:gd name="connsiteX48" fmla="*/ 2135 w 10000"/>
              <a:gd name="connsiteY48" fmla="*/ 6119 h 10000"/>
              <a:gd name="connsiteX49" fmla="*/ 2764 w 10000"/>
              <a:gd name="connsiteY49" fmla="*/ 6471 h 10000"/>
              <a:gd name="connsiteX50" fmla="*/ 3483 w 10000"/>
              <a:gd name="connsiteY50" fmla="*/ 6874 h 10000"/>
              <a:gd name="connsiteX51" fmla="*/ 4292 w 10000"/>
              <a:gd name="connsiteY51" fmla="*/ 7329 h 10000"/>
              <a:gd name="connsiteX52" fmla="*/ 6292 w 10000"/>
              <a:gd name="connsiteY52" fmla="*/ 8420 h 10000"/>
              <a:gd name="connsiteX53" fmla="*/ 8809 w 10000"/>
              <a:gd name="connsiteY53" fmla="*/ 9794 h 10000"/>
              <a:gd name="connsiteX54" fmla="*/ 8809 w 10000"/>
              <a:gd name="connsiteY54" fmla="*/ 9794 h 10000"/>
              <a:gd name="connsiteX55" fmla="*/ 8921 w 10000"/>
              <a:gd name="connsiteY55" fmla="*/ 9845 h 10000"/>
              <a:gd name="connsiteX56" fmla="*/ 9056 w 10000"/>
              <a:gd name="connsiteY56" fmla="*/ 9897 h 10000"/>
              <a:gd name="connsiteX57" fmla="*/ 9191 w 10000"/>
              <a:gd name="connsiteY57" fmla="*/ 9931 h 10000"/>
              <a:gd name="connsiteX58" fmla="*/ 9348 w 10000"/>
              <a:gd name="connsiteY58" fmla="*/ 9957 h 10000"/>
              <a:gd name="connsiteX59" fmla="*/ 9506 w 10000"/>
              <a:gd name="connsiteY59" fmla="*/ 9983 h 10000"/>
              <a:gd name="connsiteX60" fmla="*/ 9663 w 10000"/>
              <a:gd name="connsiteY60" fmla="*/ 9991 h 10000"/>
              <a:gd name="connsiteX61" fmla="*/ 9843 w 10000"/>
              <a:gd name="connsiteY61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820 w 10000"/>
              <a:gd name="connsiteY3" fmla="*/ 0 h 10000"/>
              <a:gd name="connsiteX4" fmla="*/ 9303 w 10000"/>
              <a:gd name="connsiteY4" fmla="*/ 9 h 10000"/>
              <a:gd name="connsiteX5" fmla="*/ 8809 w 10000"/>
              <a:gd name="connsiteY5" fmla="*/ 17 h 10000"/>
              <a:gd name="connsiteX6" fmla="*/ 8315 w 10000"/>
              <a:gd name="connsiteY6" fmla="*/ 43 h 10000"/>
              <a:gd name="connsiteX7" fmla="*/ 7843 w 10000"/>
              <a:gd name="connsiteY7" fmla="*/ 77 h 10000"/>
              <a:gd name="connsiteX8" fmla="*/ 7371 w 10000"/>
              <a:gd name="connsiteY8" fmla="*/ 120 h 10000"/>
              <a:gd name="connsiteX9" fmla="*/ 6899 w 10000"/>
              <a:gd name="connsiteY9" fmla="*/ 172 h 10000"/>
              <a:gd name="connsiteX10" fmla="*/ 6449 w 10000"/>
              <a:gd name="connsiteY10" fmla="*/ 223 h 10000"/>
              <a:gd name="connsiteX11" fmla="*/ 6000 w 10000"/>
              <a:gd name="connsiteY11" fmla="*/ 292 h 10000"/>
              <a:gd name="connsiteX12" fmla="*/ 5551 w 10000"/>
              <a:gd name="connsiteY12" fmla="*/ 369 h 10000"/>
              <a:gd name="connsiteX13" fmla="*/ 5146 w 10000"/>
              <a:gd name="connsiteY13" fmla="*/ 455 h 10000"/>
              <a:gd name="connsiteX14" fmla="*/ 4719 w 10000"/>
              <a:gd name="connsiteY14" fmla="*/ 541 h 10000"/>
              <a:gd name="connsiteX15" fmla="*/ 4337 w 10000"/>
              <a:gd name="connsiteY15" fmla="*/ 644 h 10000"/>
              <a:gd name="connsiteX16" fmla="*/ 3955 w 10000"/>
              <a:gd name="connsiteY16" fmla="*/ 747 h 10000"/>
              <a:gd name="connsiteX17" fmla="*/ 3573 w 10000"/>
              <a:gd name="connsiteY17" fmla="*/ 859 h 10000"/>
              <a:gd name="connsiteX18" fmla="*/ 3213 w 10000"/>
              <a:gd name="connsiteY18" fmla="*/ 970 h 10000"/>
              <a:gd name="connsiteX19" fmla="*/ 2876 w 10000"/>
              <a:gd name="connsiteY19" fmla="*/ 1099 h 10000"/>
              <a:gd name="connsiteX20" fmla="*/ 2562 w 10000"/>
              <a:gd name="connsiteY20" fmla="*/ 1228 h 10000"/>
              <a:gd name="connsiteX21" fmla="*/ 2247 w 10000"/>
              <a:gd name="connsiteY21" fmla="*/ 1365 h 10000"/>
              <a:gd name="connsiteX22" fmla="*/ 1955 w 10000"/>
              <a:gd name="connsiteY22" fmla="*/ 1503 h 10000"/>
              <a:gd name="connsiteX23" fmla="*/ 1685 w 10000"/>
              <a:gd name="connsiteY23" fmla="*/ 1649 h 10000"/>
              <a:gd name="connsiteX24" fmla="*/ 1416 w 10000"/>
              <a:gd name="connsiteY24" fmla="*/ 1803 h 10000"/>
              <a:gd name="connsiteX25" fmla="*/ 1191 w 10000"/>
              <a:gd name="connsiteY25" fmla="*/ 1958 h 10000"/>
              <a:gd name="connsiteX26" fmla="*/ 966 w 10000"/>
              <a:gd name="connsiteY26" fmla="*/ 2121 h 10000"/>
              <a:gd name="connsiteX27" fmla="*/ 787 w 10000"/>
              <a:gd name="connsiteY27" fmla="*/ 2293 h 10000"/>
              <a:gd name="connsiteX28" fmla="*/ 607 w 10000"/>
              <a:gd name="connsiteY28" fmla="*/ 2456 h 10000"/>
              <a:gd name="connsiteX29" fmla="*/ 449 w 10000"/>
              <a:gd name="connsiteY29" fmla="*/ 2636 h 10000"/>
              <a:gd name="connsiteX30" fmla="*/ 315 w 10000"/>
              <a:gd name="connsiteY30" fmla="*/ 2808 h 10000"/>
              <a:gd name="connsiteX31" fmla="*/ 202 w 10000"/>
              <a:gd name="connsiteY31" fmla="*/ 2988 h 10000"/>
              <a:gd name="connsiteX32" fmla="*/ 112 w 10000"/>
              <a:gd name="connsiteY32" fmla="*/ 3177 h 10000"/>
              <a:gd name="connsiteX33" fmla="*/ 67 w 10000"/>
              <a:gd name="connsiteY33" fmla="*/ 3366 h 10000"/>
              <a:gd name="connsiteX34" fmla="*/ 22 w 10000"/>
              <a:gd name="connsiteY34" fmla="*/ 3555 h 10000"/>
              <a:gd name="connsiteX35" fmla="*/ 0 w 10000"/>
              <a:gd name="connsiteY35" fmla="*/ 3744 h 10000"/>
              <a:gd name="connsiteX36" fmla="*/ 0 w 10000"/>
              <a:gd name="connsiteY36" fmla="*/ 3744 h 10000"/>
              <a:gd name="connsiteX37" fmla="*/ 22 w 10000"/>
              <a:gd name="connsiteY37" fmla="*/ 4019 h 10000"/>
              <a:gd name="connsiteX38" fmla="*/ 90 w 10000"/>
              <a:gd name="connsiteY38" fmla="*/ 4268 h 10000"/>
              <a:gd name="connsiteX39" fmla="*/ 180 w 10000"/>
              <a:gd name="connsiteY39" fmla="*/ 4517 h 10000"/>
              <a:gd name="connsiteX40" fmla="*/ 247 w 10000"/>
              <a:gd name="connsiteY40" fmla="*/ 4629 h 10000"/>
              <a:gd name="connsiteX41" fmla="*/ 337 w 10000"/>
              <a:gd name="connsiteY41" fmla="*/ 4749 h 10000"/>
              <a:gd name="connsiteX42" fmla="*/ 427 w 10000"/>
              <a:gd name="connsiteY42" fmla="*/ 4869 h 10000"/>
              <a:gd name="connsiteX43" fmla="*/ 562 w 10000"/>
              <a:gd name="connsiteY43" fmla="*/ 4989 h 10000"/>
              <a:gd name="connsiteX44" fmla="*/ 831 w 10000"/>
              <a:gd name="connsiteY44" fmla="*/ 5243 h 10000"/>
              <a:gd name="connsiteX45" fmla="*/ 1191 w 10000"/>
              <a:gd name="connsiteY45" fmla="*/ 5509 h 10000"/>
              <a:gd name="connsiteX46" fmla="*/ 1618 w 10000"/>
              <a:gd name="connsiteY46" fmla="*/ 5801 h 10000"/>
              <a:gd name="connsiteX47" fmla="*/ 2135 w 10000"/>
              <a:gd name="connsiteY47" fmla="*/ 6119 h 10000"/>
              <a:gd name="connsiteX48" fmla="*/ 2764 w 10000"/>
              <a:gd name="connsiteY48" fmla="*/ 6471 h 10000"/>
              <a:gd name="connsiteX49" fmla="*/ 3483 w 10000"/>
              <a:gd name="connsiteY49" fmla="*/ 6874 h 10000"/>
              <a:gd name="connsiteX50" fmla="*/ 4292 w 10000"/>
              <a:gd name="connsiteY50" fmla="*/ 7329 h 10000"/>
              <a:gd name="connsiteX51" fmla="*/ 6292 w 10000"/>
              <a:gd name="connsiteY51" fmla="*/ 8420 h 10000"/>
              <a:gd name="connsiteX52" fmla="*/ 8809 w 10000"/>
              <a:gd name="connsiteY52" fmla="*/ 9794 h 10000"/>
              <a:gd name="connsiteX53" fmla="*/ 8809 w 10000"/>
              <a:gd name="connsiteY53" fmla="*/ 9794 h 10000"/>
              <a:gd name="connsiteX54" fmla="*/ 8921 w 10000"/>
              <a:gd name="connsiteY54" fmla="*/ 9845 h 10000"/>
              <a:gd name="connsiteX55" fmla="*/ 9056 w 10000"/>
              <a:gd name="connsiteY55" fmla="*/ 9897 h 10000"/>
              <a:gd name="connsiteX56" fmla="*/ 9191 w 10000"/>
              <a:gd name="connsiteY56" fmla="*/ 9931 h 10000"/>
              <a:gd name="connsiteX57" fmla="*/ 9348 w 10000"/>
              <a:gd name="connsiteY57" fmla="*/ 9957 h 10000"/>
              <a:gd name="connsiteX58" fmla="*/ 9506 w 10000"/>
              <a:gd name="connsiteY58" fmla="*/ 9983 h 10000"/>
              <a:gd name="connsiteX59" fmla="*/ 9663 w 10000"/>
              <a:gd name="connsiteY59" fmla="*/ 9991 h 10000"/>
              <a:gd name="connsiteX60" fmla="*/ 9843 w 10000"/>
              <a:gd name="connsiteY60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303 w 10000"/>
              <a:gd name="connsiteY3" fmla="*/ 9 h 10000"/>
              <a:gd name="connsiteX4" fmla="*/ 8809 w 10000"/>
              <a:gd name="connsiteY4" fmla="*/ 17 h 10000"/>
              <a:gd name="connsiteX5" fmla="*/ 8315 w 10000"/>
              <a:gd name="connsiteY5" fmla="*/ 43 h 10000"/>
              <a:gd name="connsiteX6" fmla="*/ 7843 w 10000"/>
              <a:gd name="connsiteY6" fmla="*/ 77 h 10000"/>
              <a:gd name="connsiteX7" fmla="*/ 7371 w 10000"/>
              <a:gd name="connsiteY7" fmla="*/ 120 h 10000"/>
              <a:gd name="connsiteX8" fmla="*/ 6899 w 10000"/>
              <a:gd name="connsiteY8" fmla="*/ 172 h 10000"/>
              <a:gd name="connsiteX9" fmla="*/ 6449 w 10000"/>
              <a:gd name="connsiteY9" fmla="*/ 223 h 10000"/>
              <a:gd name="connsiteX10" fmla="*/ 6000 w 10000"/>
              <a:gd name="connsiteY10" fmla="*/ 292 h 10000"/>
              <a:gd name="connsiteX11" fmla="*/ 5551 w 10000"/>
              <a:gd name="connsiteY11" fmla="*/ 369 h 10000"/>
              <a:gd name="connsiteX12" fmla="*/ 5146 w 10000"/>
              <a:gd name="connsiteY12" fmla="*/ 455 h 10000"/>
              <a:gd name="connsiteX13" fmla="*/ 4719 w 10000"/>
              <a:gd name="connsiteY13" fmla="*/ 541 h 10000"/>
              <a:gd name="connsiteX14" fmla="*/ 4337 w 10000"/>
              <a:gd name="connsiteY14" fmla="*/ 644 h 10000"/>
              <a:gd name="connsiteX15" fmla="*/ 3955 w 10000"/>
              <a:gd name="connsiteY15" fmla="*/ 747 h 10000"/>
              <a:gd name="connsiteX16" fmla="*/ 3573 w 10000"/>
              <a:gd name="connsiteY16" fmla="*/ 859 h 10000"/>
              <a:gd name="connsiteX17" fmla="*/ 3213 w 10000"/>
              <a:gd name="connsiteY17" fmla="*/ 970 h 10000"/>
              <a:gd name="connsiteX18" fmla="*/ 2876 w 10000"/>
              <a:gd name="connsiteY18" fmla="*/ 1099 h 10000"/>
              <a:gd name="connsiteX19" fmla="*/ 2562 w 10000"/>
              <a:gd name="connsiteY19" fmla="*/ 1228 h 10000"/>
              <a:gd name="connsiteX20" fmla="*/ 2247 w 10000"/>
              <a:gd name="connsiteY20" fmla="*/ 1365 h 10000"/>
              <a:gd name="connsiteX21" fmla="*/ 1955 w 10000"/>
              <a:gd name="connsiteY21" fmla="*/ 1503 h 10000"/>
              <a:gd name="connsiteX22" fmla="*/ 1685 w 10000"/>
              <a:gd name="connsiteY22" fmla="*/ 1649 h 10000"/>
              <a:gd name="connsiteX23" fmla="*/ 1416 w 10000"/>
              <a:gd name="connsiteY23" fmla="*/ 1803 h 10000"/>
              <a:gd name="connsiteX24" fmla="*/ 1191 w 10000"/>
              <a:gd name="connsiteY24" fmla="*/ 1958 h 10000"/>
              <a:gd name="connsiteX25" fmla="*/ 966 w 10000"/>
              <a:gd name="connsiteY25" fmla="*/ 2121 h 10000"/>
              <a:gd name="connsiteX26" fmla="*/ 787 w 10000"/>
              <a:gd name="connsiteY26" fmla="*/ 2293 h 10000"/>
              <a:gd name="connsiteX27" fmla="*/ 607 w 10000"/>
              <a:gd name="connsiteY27" fmla="*/ 2456 h 10000"/>
              <a:gd name="connsiteX28" fmla="*/ 449 w 10000"/>
              <a:gd name="connsiteY28" fmla="*/ 2636 h 10000"/>
              <a:gd name="connsiteX29" fmla="*/ 315 w 10000"/>
              <a:gd name="connsiteY29" fmla="*/ 2808 h 10000"/>
              <a:gd name="connsiteX30" fmla="*/ 202 w 10000"/>
              <a:gd name="connsiteY30" fmla="*/ 2988 h 10000"/>
              <a:gd name="connsiteX31" fmla="*/ 112 w 10000"/>
              <a:gd name="connsiteY31" fmla="*/ 3177 h 10000"/>
              <a:gd name="connsiteX32" fmla="*/ 67 w 10000"/>
              <a:gd name="connsiteY32" fmla="*/ 3366 h 10000"/>
              <a:gd name="connsiteX33" fmla="*/ 22 w 10000"/>
              <a:gd name="connsiteY33" fmla="*/ 3555 h 10000"/>
              <a:gd name="connsiteX34" fmla="*/ 0 w 10000"/>
              <a:gd name="connsiteY34" fmla="*/ 3744 h 10000"/>
              <a:gd name="connsiteX35" fmla="*/ 0 w 10000"/>
              <a:gd name="connsiteY35" fmla="*/ 3744 h 10000"/>
              <a:gd name="connsiteX36" fmla="*/ 22 w 10000"/>
              <a:gd name="connsiteY36" fmla="*/ 4019 h 10000"/>
              <a:gd name="connsiteX37" fmla="*/ 90 w 10000"/>
              <a:gd name="connsiteY37" fmla="*/ 4268 h 10000"/>
              <a:gd name="connsiteX38" fmla="*/ 180 w 10000"/>
              <a:gd name="connsiteY38" fmla="*/ 4517 h 10000"/>
              <a:gd name="connsiteX39" fmla="*/ 247 w 10000"/>
              <a:gd name="connsiteY39" fmla="*/ 4629 h 10000"/>
              <a:gd name="connsiteX40" fmla="*/ 337 w 10000"/>
              <a:gd name="connsiteY40" fmla="*/ 4749 h 10000"/>
              <a:gd name="connsiteX41" fmla="*/ 427 w 10000"/>
              <a:gd name="connsiteY41" fmla="*/ 4869 h 10000"/>
              <a:gd name="connsiteX42" fmla="*/ 562 w 10000"/>
              <a:gd name="connsiteY42" fmla="*/ 4989 h 10000"/>
              <a:gd name="connsiteX43" fmla="*/ 831 w 10000"/>
              <a:gd name="connsiteY43" fmla="*/ 5243 h 10000"/>
              <a:gd name="connsiteX44" fmla="*/ 1191 w 10000"/>
              <a:gd name="connsiteY44" fmla="*/ 5509 h 10000"/>
              <a:gd name="connsiteX45" fmla="*/ 1618 w 10000"/>
              <a:gd name="connsiteY45" fmla="*/ 5801 h 10000"/>
              <a:gd name="connsiteX46" fmla="*/ 2135 w 10000"/>
              <a:gd name="connsiteY46" fmla="*/ 6119 h 10000"/>
              <a:gd name="connsiteX47" fmla="*/ 2764 w 10000"/>
              <a:gd name="connsiteY47" fmla="*/ 6471 h 10000"/>
              <a:gd name="connsiteX48" fmla="*/ 3483 w 10000"/>
              <a:gd name="connsiteY48" fmla="*/ 6874 h 10000"/>
              <a:gd name="connsiteX49" fmla="*/ 4292 w 10000"/>
              <a:gd name="connsiteY49" fmla="*/ 7329 h 10000"/>
              <a:gd name="connsiteX50" fmla="*/ 6292 w 10000"/>
              <a:gd name="connsiteY50" fmla="*/ 8420 h 10000"/>
              <a:gd name="connsiteX51" fmla="*/ 8809 w 10000"/>
              <a:gd name="connsiteY51" fmla="*/ 9794 h 10000"/>
              <a:gd name="connsiteX52" fmla="*/ 8809 w 10000"/>
              <a:gd name="connsiteY52" fmla="*/ 9794 h 10000"/>
              <a:gd name="connsiteX53" fmla="*/ 8921 w 10000"/>
              <a:gd name="connsiteY53" fmla="*/ 9845 h 10000"/>
              <a:gd name="connsiteX54" fmla="*/ 9056 w 10000"/>
              <a:gd name="connsiteY54" fmla="*/ 9897 h 10000"/>
              <a:gd name="connsiteX55" fmla="*/ 9191 w 10000"/>
              <a:gd name="connsiteY55" fmla="*/ 9931 h 10000"/>
              <a:gd name="connsiteX56" fmla="*/ 9348 w 10000"/>
              <a:gd name="connsiteY56" fmla="*/ 9957 h 10000"/>
              <a:gd name="connsiteX57" fmla="*/ 9506 w 10000"/>
              <a:gd name="connsiteY57" fmla="*/ 9983 h 10000"/>
              <a:gd name="connsiteX58" fmla="*/ 9663 w 10000"/>
              <a:gd name="connsiteY58" fmla="*/ 9991 h 10000"/>
              <a:gd name="connsiteX59" fmla="*/ 9843 w 10000"/>
              <a:gd name="connsiteY59" fmla="*/ 10000 h 10000"/>
              <a:gd name="connsiteX0" fmla="*/ 9843 w 10000"/>
              <a:gd name="connsiteY0" fmla="*/ 10000 h 10000"/>
              <a:gd name="connsiteX1" fmla="*/ 10000 w 10000"/>
              <a:gd name="connsiteY1" fmla="*/ 0 h 10000"/>
              <a:gd name="connsiteX2" fmla="*/ 9303 w 10000"/>
              <a:gd name="connsiteY2" fmla="*/ 9 h 10000"/>
              <a:gd name="connsiteX3" fmla="*/ 8809 w 10000"/>
              <a:gd name="connsiteY3" fmla="*/ 17 h 10000"/>
              <a:gd name="connsiteX4" fmla="*/ 8315 w 10000"/>
              <a:gd name="connsiteY4" fmla="*/ 43 h 10000"/>
              <a:gd name="connsiteX5" fmla="*/ 7843 w 10000"/>
              <a:gd name="connsiteY5" fmla="*/ 77 h 10000"/>
              <a:gd name="connsiteX6" fmla="*/ 7371 w 10000"/>
              <a:gd name="connsiteY6" fmla="*/ 120 h 10000"/>
              <a:gd name="connsiteX7" fmla="*/ 6899 w 10000"/>
              <a:gd name="connsiteY7" fmla="*/ 172 h 10000"/>
              <a:gd name="connsiteX8" fmla="*/ 6449 w 10000"/>
              <a:gd name="connsiteY8" fmla="*/ 223 h 10000"/>
              <a:gd name="connsiteX9" fmla="*/ 6000 w 10000"/>
              <a:gd name="connsiteY9" fmla="*/ 292 h 10000"/>
              <a:gd name="connsiteX10" fmla="*/ 5551 w 10000"/>
              <a:gd name="connsiteY10" fmla="*/ 369 h 10000"/>
              <a:gd name="connsiteX11" fmla="*/ 5146 w 10000"/>
              <a:gd name="connsiteY11" fmla="*/ 455 h 10000"/>
              <a:gd name="connsiteX12" fmla="*/ 4719 w 10000"/>
              <a:gd name="connsiteY12" fmla="*/ 541 h 10000"/>
              <a:gd name="connsiteX13" fmla="*/ 4337 w 10000"/>
              <a:gd name="connsiteY13" fmla="*/ 644 h 10000"/>
              <a:gd name="connsiteX14" fmla="*/ 3955 w 10000"/>
              <a:gd name="connsiteY14" fmla="*/ 747 h 10000"/>
              <a:gd name="connsiteX15" fmla="*/ 3573 w 10000"/>
              <a:gd name="connsiteY15" fmla="*/ 859 h 10000"/>
              <a:gd name="connsiteX16" fmla="*/ 3213 w 10000"/>
              <a:gd name="connsiteY16" fmla="*/ 970 h 10000"/>
              <a:gd name="connsiteX17" fmla="*/ 2876 w 10000"/>
              <a:gd name="connsiteY17" fmla="*/ 1099 h 10000"/>
              <a:gd name="connsiteX18" fmla="*/ 2562 w 10000"/>
              <a:gd name="connsiteY18" fmla="*/ 1228 h 10000"/>
              <a:gd name="connsiteX19" fmla="*/ 2247 w 10000"/>
              <a:gd name="connsiteY19" fmla="*/ 1365 h 10000"/>
              <a:gd name="connsiteX20" fmla="*/ 1955 w 10000"/>
              <a:gd name="connsiteY20" fmla="*/ 1503 h 10000"/>
              <a:gd name="connsiteX21" fmla="*/ 1685 w 10000"/>
              <a:gd name="connsiteY21" fmla="*/ 1649 h 10000"/>
              <a:gd name="connsiteX22" fmla="*/ 1416 w 10000"/>
              <a:gd name="connsiteY22" fmla="*/ 1803 h 10000"/>
              <a:gd name="connsiteX23" fmla="*/ 1191 w 10000"/>
              <a:gd name="connsiteY23" fmla="*/ 1958 h 10000"/>
              <a:gd name="connsiteX24" fmla="*/ 966 w 10000"/>
              <a:gd name="connsiteY24" fmla="*/ 2121 h 10000"/>
              <a:gd name="connsiteX25" fmla="*/ 787 w 10000"/>
              <a:gd name="connsiteY25" fmla="*/ 2293 h 10000"/>
              <a:gd name="connsiteX26" fmla="*/ 607 w 10000"/>
              <a:gd name="connsiteY26" fmla="*/ 2456 h 10000"/>
              <a:gd name="connsiteX27" fmla="*/ 449 w 10000"/>
              <a:gd name="connsiteY27" fmla="*/ 2636 h 10000"/>
              <a:gd name="connsiteX28" fmla="*/ 315 w 10000"/>
              <a:gd name="connsiteY28" fmla="*/ 2808 h 10000"/>
              <a:gd name="connsiteX29" fmla="*/ 202 w 10000"/>
              <a:gd name="connsiteY29" fmla="*/ 2988 h 10000"/>
              <a:gd name="connsiteX30" fmla="*/ 112 w 10000"/>
              <a:gd name="connsiteY30" fmla="*/ 3177 h 10000"/>
              <a:gd name="connsiteX31" fmla="*/ 67 w 10000"/>
              <a:gd name="connsiteY31" fmla="*/ 3366 h 10000"/>
              <a:gd name="connsiteX32" fmla="*/ 22 w 10000"/>
              <a:gd name="connsiteY32" fmla="*/ 3555 h 10000"/>
              <a:gd name="connsiteX33" fmla="*/ 0 w 10000"/>
              <a:gd name="connsiteY33" fmla="*/ 3744 h 10000"/>
              <a:gd name="connsiteX34" fmla="*/ 0 w 10000"/>
              <a:gd name="connsiteY34" fmla="*/ 3744 h 10000"/>
              <a:gd name="connsiteX35" fmla="*/ 22 w 10000"/>
              <a:gd name="connsiteY35" fmla="*/ 4019 h 10000"/>
              <a:gd name="connsiteX36" fmla="*/ 90 w 10000"/>
              <a:gd name="connsiteY36" fmla="*/ 4268 h 10000"/>
              <a:gd name="connsiteX37" fmla="*/ 180 w 10000"/>
              <a:gd name="connsiteY37" fmla="*/ 4517 h 10000"/>
              <a:gd name="connsiteX38" fmla="*/ 247 w 10000"/>
              <a:gd name="connsiteY38" fmla="*/ 4629 h 10000"/>
              <a:gd name="connsiteX39" fmla="*/ 337 w 10000"/>
              <a:gd name="connsiteY39" fmla="*/ 4749 h 10000"/>
              <a:gd name="connsiteX40" fmla="*/ 427 w 10000"/>
              <a:gd name="connsiteY40" fmla="*/ 4869 h 10000"/>
              <a:gd name="connsiteX41" fmla="*/ 562 w 10000"/>
              <a:gd name="connsiteY41" fmla="*/ 4989 h 10000"/>
              <a:gd name="connsiteX42" fmla="*/ 831 w 10000"/>
              <a:gd name="connsiteY42" fmla="*/ 5243 h 10000"/>
              <a:gd name="connsiteX43" fmla="*/ 1191 w 10000"/>
              <a:gd name="connsiteY43" fmla="*/ 5509 h 10000"/>
              <a:gd name="connsiteX44" fmla="*/ 1618 w 10000"/>
              <a:gd name="connsiteY44" fmla="*/ 5801 h 10000"/>
              <a:gd name="connsiteX45" fmla="*/ 2135 w 10000"/>
              <a:gd name="connsiteY45" fmla="*/ 6119 h 10000"/>
              <a:gd name="connsiteX46" fmla="*/ 2764 w 10000"/>
              <a:gd name="connsiteY46" fmla="*/ 6471 h 10000"/>
              <a:gd name="connsiteX47" fmla="*/ 3483 w 10000"/>
              <a:gd name="connsiteY47" fmla="*/ 6874 h 10000"/>
              <a:gd name="connsiteX48" fmla="*/ 4292 w 10000"/>
              <a:gd name="connsiteY48" fmla="*/ 7329 h 10000"/>
              <a:gd name="connsiteX49" fmla="*/ 6292 w 10000"/>
              <a:gd name="connsiteY49" fmla="*/ 8420 h 10000"/>
              <a:gd name="connsiteX50" fmla="*/ 8809 w 10000"/>
              <a:gd name="connsiteY50" fmla="*/ 9794 h 10000"/>
              <a:gd name="connsiteX51" fmla="*/ 8809 w 10000"/>
              <a:gd name="connsiteY51" fmla="*/ 9794 h 10000"/>
              <a:gd name="connsiteX52" fmla="*/ 8921 w 10000"/>
              <a:gd name="connsiteY52" fmla="*/ 9845 h 10000"/>
              <a:gd name="connsiteX53" fmla="*/ 9056 w 10000"/>
              <a:gd name="connsiteY53" fmla="*/ 9897 h 10000"/>
              <a:gd name="connsiteX54" fmla="*/ 9191 w 10000"/>
              <a:gd name="connsiteY54" fmla="*/ 9931 h 10000"/>
              <a:gd name="connsiteX55" fmla="*/ 9348 w 10000"/>
              <a:gd name="connsiteY55" fmla="*/ 9957 h 10000"/>
              <a:gd name="connsiteX56" fmla="*/ 9506 w 10000"/>
              <a:gd name="connsiteY56" fmla="*/ 9983 h 10000"/>
              <a:gd name="connsiteX57" fmla="*/ 9663 w 10000"/>
              <a:gd name="connsiteY57" fmla="*/ 9991 h 10000"/>
              <a:gd name="connsiteX58" fmla="*/ 9843 w 10000"/>
              <a:gd name="connsiteY58" fmla="*/ 10000 h 10000"/>
              <a:gd name="connsiteX0" fmla="*/ 9843 w 9843"/>
              <a:gd name="connsiteY0" fmla="*/ 9991 h 9991"/>
              <a:gd name="connsiteX1" fmla="*/ 9303 w 9843"/>
              <a:gd name="connsiteY1" fmla="*/ 0 h 9991"/>
              <a:gd name="connsiteX2" fmla="*/ 8809 w 9843"/>
              <a:gd name="connsiteY2" fmla="*/ 8 h 9991"/>
              <a:gd name="connsiteX3" fmla="*/ 8315 w 9843"/>
              <a:gd name="connsiteY3" fmla="*/ 34 h 9991"/>
              <a:gd name="connsiteX4" fmla="*/ 7843 w 9843"/>
              <a:gd name="connsiteY4" fmla="*/ 68 h 9991"/>
              <a:gd name="connsiteX5" fmla="*/ 7371 w 9843"/>
              <a:gd name="connsiteY5" fmla="*/ 111 h 9991"/>
              <a:gd name="connsiteX6" fmla="*/ 6899 w 9843"/>
              <a:gd name="connsiteY6" fmla="*/ 163 h 9991"/>
              <a:gd name="connsiteX7" fmla="*/ 6449 w 9843"/>
              <a:gd name="connsiteY7" fmla="*/ 214 h 9991"/>
              <a:gd name="connsiteX8" fmla="*/ 6000 w 9843"/>
              <a:gd name="connsiteY8" fmla="*/ 283 h 9991"/>
              <a:gd name="connsiteX9" fmla="*/ 5551 w 9843"/>
              <a:gd name="connsiteY9" fmla="*/ 360 h 9991"/>
              <a:gd name="connsiteX10" fmla="*/ 5146 w 9843"/>
              <a:gd name="connsiteY10" fmla="*/ 446 h 9991"/>
              <a:gd name="connsiteX11" fmla="*/ 4719 w 9843"/>
              <a:gd name="connsiteY11" fmla="*/ 532 h 9991"/>
              <a:gd name="connsiteX12" fmla="*/ 4337 w 9843"/>
              <a:gd name="connsiteY12" fmla="*/ 635 h 9991"/>
              <a:gd name="connsiteX13" fmla="*/ 3955 w 9843"/>
              <a:gd name="connsiteY13" fmla="*/ 738 h 9991"/>
              <a:gd name="connsiteX14" fmla="*/ 3573 w 9843"/>
              <a:gd name="connsiteY14" fmla="*/ 850 h 9991"/>
              <a:gd name="connsiteX15" fmla="*/ 3213 w 9843"/>
              <a:gd name="connsiteY15" fmla="*/ 961 h 9991"/>
              <a:gd name="connsiteX16" fmla="*/ 2876 w 9843"/>
              <a:gd name="connsiteY16" fmla="*/ 1090 h 9991"/>
              <a:gd name="connsiteX17" fmla="*/ 2562 w 9843"/>
              <a:gd name="connsiteY17" fmla="*/ 1219 h 9991"/>
              <a:gd name="connsiteX18" fmla="*/ 2247 w 9843"/>
              <a:gd name="connsiteY18" fmla="*/ 1356 h 9991"/>
              <a:gd name="connsiteX19" fmla="*/ 1955 w 9843"/>
              <a:gd name="connsiteY19" fmla="*/ 1494 h 9991"/>
              <a:gd name="connsiteX20" fmla="*/ 1685 w 9843"/>
              <a:gd name="connsiteY20" fmla="*/ 1640 h 9991"/>
              <a:gd name="connsiteX21" fmla="*/ 1416 w 9843"/>
              <a:gd name="connsiteY21" fmla="*/ 1794 h 9991"/>
              <a:gd name="connsiteX22" fmla="*/ 1191 w 9843"/>
              <a:gd name="connsiteY22" fmla="*/ 1949 h 9991"/>
              <a:gd name="connsiteX23" fmla="*/ 966 w 9843"/>
              <a:gd name="connsiteY23" fmla="*/ 2112 h 9991"/>
              <a:gd name="connsiteX24" fmla="*/ 787 w 9843"/>
              <a:gd name="connsiteY24" fmla="*/ 2284 h 9991"/>
              <a:gd name="connsiteX25" fmla="*/ 607 w 9843"/>
              <a:gd name="connsiteY25" fmla="*/ 2447 h 9991"/>
              <a:gd name="connsiteX26" fmla="*/ 449 w 9843"/>
              <a:gd name="connsiteY26" fmla="*/ 2627 h 9991"/>
              <a:gd name="connsiteX27" fmla="*/ 315 w 9843"/>
              <a:gd name="connsiteY27" fmla="*/ 2799 h 9991"/>
              <a:gd name="connsiteX28" fmla="*/ 202 w 9843"/>
              <a:gd name="connsiteY28" fmla="*/ 2979 h 9991"/>
              <a:gd name="connsiteX29" fmla="*/ 112 w 9843"/>
              <a:gd name="connsiteY29" fmla="*/ 3168 h 9991"/>
              <a:gd name="connsiteX30" fmla="*/ 67 w 9843"/>
              <a:gd name="connsiteY30" fmla="*/ 3357 h 9991"/>
              <a:gd name="connsiteX31" fmla="*/ 22 w 9843"/>
              <a:gd name="connsiteY31" fmla="*/ 3546 h 9991"/>
              <a:gd name="connsiteX32" fmla="*/ 0 w 9843"/>
              <a:gd name="connsiteY32" fmla="*/ 3735 h 9991"/>
              <a:gd name="connsiteX33" fmla="*/ 0 w 9843"/>
              <a:gd name="connsiteY33" fmla="*/ 3735 h 9991"/>
              <a:gd name="connsiteX34" fmla="*/ 22 w 9843"/>
              <a:gd name="connsiteY34" fmla="*/ 4010 h 9991"/>
              <a:gd name="connsiteX35" fmla="*/ 90 w 9843"/>
              <a:gd name="connsiteY35" fmla="*/ 4259 h 9991"/>
              <a:gd name="connsiteX36" fmla="*/ 180 w 9843"/>
              <a:gd name="connsiteY36" fmla="*/ 4508 h 9991"/>
              <a:gd name="connsiteX37" fmla="*/ 247 w 9843"/>
              <a:gd name="connsiteY37" fmla="*/ 4620 h 9991"/>
              <a:gd name="connsiteX38" fmla="*/ 337 w 9843"/>
              <a:gd name="connsiteY38" fmla="*/ 4740 h 9991"/>
              <a:gd name="connsiteX39" fmla="*/ 427 w 9843"/>
              <a:gd name="connsiteY39" fmla="*/ 4860 h 9991"/>
              <a:gd name="connsiteX40" fmla="*/ 562 w 9843"/>
              <a:gd name="connsiteY40" fmla="*/ 4980 h 9991"/>
              <a:gd name="connsiteX41" fmla="*/ 831 w 9843"/>
              <a:gd name="connsiteY41" fmla="*/ 5234 h 9991"/>
              <a:gd name="connsiteX42" fmla="*/ 1191 w 9843"/>
              <a:gd name="connsiteY42" fmla="*/ 5500 h 9991"/>
              <a:gd name="connsiteX43" fmla="*/ 1618 w 9843"/>
              <a:gd name="connsiteY43" fmla="*/ 5792 h 9991"/>
              <a:gd name="connsiteX44" fmla="*/ 2135 w 9843"/>
              <a:gd name="connsiteY44" fmla="*/ 6110 h 9991"/>
              <a:gd name="connsiteX45" fmla="*/ 2764 w 9843"/>
              <a:gd name="connsiteY45" fmla="*/ 6462 h 9991"/>
              <a:gd name="connsiteX46" fmla="*/ 3483 w 9843"/>
              <a:gd name="connsiteY46" fmla="*/ 6865 h 9991"/>
              <a:gd name="connsiteX47" fmla="*/ 4292 w 9843"/>
              <a:gd name="connsiteY47" fmla="*/ 7320 h 9991"/>
              <a:gd name="connsiteX48" fmla="*/ 6292 w 9843"/>
              <a:gd name="connsiteY48" fmla="*/ 8411 h 9991"/>
              <a:gd name="connsiteX49" fmla="*/ 8809 w 9843"/>
              <a:gd name="connsiteY49" fmla="*/ 9785 h 9991"/>
              <a:gd name="connsiteX50" fmla="*/ 8809 w 9843"/>
              <a:gd name="connsiteY50" fmla="*/ 9785 h 9991"/>
              <a:gd name="connsiteX51" fmla="*/ 8921 w 9843"/>
              <a:gd name="connsiteY51" fmla="*/ 9836 h 9991"/>
              <a:gd name="connsiteX52" fmla="*/ 9056 w 9843"/>
              <a:gd name="connsiteY52" fmla="*/ 9888 h 9991"/>
              <a:gd name="connsiteX53" fmla="*/ 9191 w 9843"/>
              <a:gd name="connsiteY53" fmla="*/ 9922 h 9991"/>
              <a:gd name="connsiteX54" fmla="*/ 9348 w 9843"/>
              <a:gd name="connsiteY54" fmla="*/ 9948 h 9991"/>
              <a:gd name="connsiteX55" fmla="*/ 9506 w 9843"/>
              <a:gd name="connsiteY55" fmla="*/ 9974 h 9991"/>
              <a:gd name="connsiteX56" fmla="*/ 9663 w 9843"/>
              <a:gd name="connsiteY56" fmla="*/ 9982 h 9991"/>
              <a:gd name="connsiteX57" fmla="*/ 9843 w 9843"/>
              <a:gd name="connsiteY57" fmla="*/ 9991 h 9991"/>
              <a:gd name="connsiteX0" fmla="*/ 10000 w 10000"/>
              <a:gd name="connsiteY0" fmla="*/ 9992 h 9992"/>
              <a:gd name="connsiteX1" fmla="*/ 8950 w 10000"/>
              <a:gd name="connsiteY1" fmla="*/ 0 h 9992"/>
              <a:gd name="connsiteX2" fmla="*/ 8448 w 10000"/>
              <a:gd name="connsiteY2" fmla="*/ 26 h 9992"/>
              <a:gd name="connsiteX3" fmla="*/ 7968 w 10000"/>
              <a:gd name="connsiteY3" fmla="*/ 60 h 9992"/>
              <a:gd name="connsiteX4" fmla="*/ 7489 w 10000"/>
              <a:gd name="connsiteY4" fmla="*/ 103 h 9992"/>
              <a:gd name="connsiteX5" fmla="*/ 7009 w 10000"/>
              <a:gd name="connsiteY5" fmla="*/ 155 h 9992"/>
              <a:gd name="connsiteX6" fmla="*/ 6552 w 10000"/>
              <a:gd name="connsiteY6" fmla="*/ 206 h 9992"/>
              <a:gd name="connsiteX7" fmla="*/ 6096 w 10000"/>
              <a:gd name="connsiteY7" fmla="*/ 275 h 9992"/>
              <a:gd name="connsiteX8" fmla="*/ 5640 w 10000"/>
              <a:gd name="connsiteY8" fmla="*/ 352 h 9992"/>
              <a:gd name="connsiteX9" fmla="*/ 5228 w 10000"/>
              <a:gd name="connsiteY9" fmla="*/ 438 h 9992"/>
              <a:gd name="connsiteX10" fmla="*/ 4794 w 10000"/>
              <a:gd name="connsiteY10" fmla="*/ 524 h 9992"/>
              <a:gd name="connsiteX11" fmla="*/ 4406 w 10000"/>
              <a:gd name="connsiteY11" fmla="*/ 628 h 9992"/>
              <a:gd name="connsiteX12" fmla="*/ 4018 w 10000"/>
              <a:gd name="connsiteY12" fmla="*/ 731 h 9992"/>
              <a:gd name="connsiteX13" fmla="*/ 3630 w 10000"/>
              <a:gd name="connsiteY13" fmla="*/ 843 h 9992"/>
              <a:gd name="connsiteX14" fmla="*/ 3264 w 10000"/>
              <a:gd name="connsiteY14" fmla="*/ 954 h 9992"/>
              <a:gd name="connsiteX15" fmla="*/ 2922 w 10000"/>
              <a:gd name="connsiteY15" fmla="*/ 1083 h 9992"/>
              <a:gd name="connsiteX16" fmla="*/ 2603 w 10000"/>
              <a:gd name="connsiteY16" fmla="*/ 1212 h 9992"/>
              <a:gd name="connsiteX17" fmla="*/ 2283 w 10000"/>
              <a:gd name="connsiteY17" fmla="*/ 1349 h 9992"/>
              <a:gd name="connsiteX18" fmla="*/ 1986 w 10000"/>
              <a:gd name="connsiteY18" fmla="*/ 1487 h 9992"/>
              <a:gd name="connsiteX19" fmla="*/ 1712 w 10000"/>
              <a:gd name="connsiteY19" fmla="*/ 1633 h 9992"/>
              <a:gd name="connsiteX20" fmla="*/ 1439 w 10000"/>
              <a:gd name="connsiteY20" fmla="*/ 1788 h 9992"/>
              <a:gd name="connsiteX21" fmla="*/ 1210 w 10000"/>
              <a:gd name="connsiteY21" fmla="*/ 1943 h 9992"/>
              <a:gd name="connsiteX22" fmla="*/ 981 w 10000"/>
              <a:gd name="connsiteY22" fmla="*/ 2106 h 9992"/>
              <a:gd name="connsiteX23" fmla="*/ 800 w 10000"/>
              <a:gd name="connsiteY23" fmla="*/ 2278 h 9992"/>
              <a:gd name="connsiteX24" fmla="*/ 617 w 10000"/>
              <a:gd name="connsiteY24" fmla="*/ 2441 h 9992"/>
              <a:gd name="connsiteX25" fmla="*/ 456 w 10000"/>
              <a:gd name="connsiteY25" fmla="*/ 2621 h 9992"/>
              <a:gd name="connsiteX26" fmla="*/ 320 w 10000"/>
              <a:gd name="connsiteY26" fmla="*/ 2794 h 9992"/>
              <a:gd name="connsiteX27" fmla="*/ 205 w 10000"/>
              <a:gd name="connsiteY27" fmla="*/ 2974 h 9992"/>
              <a:gd name="connsiteX28" fmla="*/ 114 w 10000"/>
              <a:gd name="connsiteY28" fmla="*/ 3163 h 9992"/>
              <a:gd name="connsiteX29" fmla="*/ 68 w 10000"/>
              <a:gd name="connsiteY29" fmla="*/ 3352 h 9992"/>
              <a:gd name="connsiteX30" fmla="*/ 22 w 10000"/>
              <a:gd name="connsiteY30" fmla="*/ 3541 h 9992"/>
              <a:gd name="connsiteX31" fmla="*/ 0 w 10000"/>
              <a:gd name="connsiteY31" fmla="*/ 3730 h 9992"/>
              <a:gd name="connsiteX32" fmla="*/ 0 w 10000"/>
              <a:gd name="connsiteY32" fmla="*/ 3730 h 9992"/>
              <a:gd name="connsiteX33" fmla="*/ 22 w 10000"/>
              <a:gd name="connsiteY33" fmla="*/ 4006 h 9992"/>
              <a:gd name="connsiteX34" fmla="*/ 91 w 10000"/>
              <a:gd name="connsiteY34" fmla="*/ 4255 h 9992"/>
              <a:gd name="connsiteX35" fmla="*/ 183 w 10000"/>
              <a:gd name="connsiteY35" fmla="*/ 4504 h 9992"/>
              <a:gd name="connsiteX36" fmla="*/ 251 w 10000"/>
              <a:gd name="connsiteY36" fmla="*/ 4616 h 9992"/>
              <a:gd name="connsiteX37" fmla="*/ 342 w 10000"/>
              <a:gd name="connsiteY37" fmla="*/ 4736 h 9992"/>
              <a:gd name="connsiteX38" fmla="*/ 434 w 10000"/>
              <a:gd name="connsiteY38" fmla="*/ 4856 h 9992"/>
              <a:gd name="connsiteX39" fmla="*/ 571 w 10000"/>
              <a:gd name="connsiteY39" fmla="*/ 4976 h 9992"/>
              <a:gd name="connsiteX40" fmla="*/ 844 w 10000"/>
              <a:gd name="connsiteY40" fmla="*/ 5231 h 9992"/>
              <a:gd name="connsiteX41" fmla="*/ 1210 w 10000"/>
              <a:gd name="connsiteY41" fmla="*/ 5497 h 9992"/>
              <a:gd name="connsiteX42" fmla="*/ 1644 w 10000"/>
              <a:gd name="connsiteY42" fmla="*/ 5789 h 9992"/>
              <a:gd name="connsiteX43" fmla="*/ 2169 w 10000"/>
              <a:gd name="connsiteY43" fmla="*/ 6108 h 9992"/>
              <a:gd name="connsiteX44" fmla="*/ 2808 w 10000"/>
              <a:gd name="connsiteY44" fmla="*/ 6460 h 9992"/>
              <a:gd name="connsiteX45" fmla="*/ 3539 w 10000"/>
              <a:gd name="connsiteY45" fmla="*/ 6863 h 9992"/>
              <a:gd name="connsiteX46" fmla="*/ 4360 w 10000"/>
              <a:gd name="connsiteY46" fmla="*/ 7319 h 9992"/>
              <a:gd name="connsiteX47" fmla="*/ 6392 w 10000"/>
              <a:gd name="connsiteY47" fmla="*/ 8411 h 9992"/>
              <a:gd name="connsiteX48" fmla="*/ 8950 w 10000"/>
              <a:gd name="connsiteY48" fmla="*/ 9786 h 9992"/>
              <a:gd name="connsiteX49" fmla="*/ 8950 w 10000"/>
              <a:gd name="connsiteY49" fmla="*/ 9786 h 9992"/>
              <a:gd name="connsiteX50" fmla="*/ 9063 w 10000"/>
              <a:gd name="connsiteY50" fmla="*/ 9837 h 9992"/>
              <a:gd name="connsiteX51" fmla="*/ 9200 w 10000"/>
              <a:gd name="connsiteY51" fmla="*/ 9889 h 9992"/>
              <a:gd name="connsiteX52" fmla="*/ 9338 w 10000"/>
              <a:gd name="connsiteY52" fmla="*/ 9923 h 9992"/>
              <a:gd name="connsiteX53" fmla="*/ 9497 w 10000"/>
              <a:gd name="connsiteY53" fmla="*/ 9949 h 9992"/>
              <a:gd name="connsiteX54" fmla="*/ 9658 w 10000"/>
              <a:gd name="connsiteY54" fmla="*/ 9975 h 9992"/>
              <a:gd name="connsiteX55" fmla="*/ 9817 w 10000"/>
              <a:gd name="connsiteY55" fmla="*/ 9983 h 9992"/>
              <a:gd name="connsiteX56" fmla="*/ 10000 w 10000"/>
              <a:gd name="connsiteY56" fmla="*/ 9992 h 9992"/>
              <a:gd name="connsiteX0" fmla="*/ 10000 w 10000"/>
              <a:gd name="connsiteY0" fmla="*/ 10000 h 10000"/>
              <a:gd name="connsiteX1" fmla="*/ 8950 w 10000"/>
              <a:gd name="connsiteY1" fmla="*/ 0 h 10000"/>
              <a:gd name="connsiteX2" fmla="*/ 7968 w 10000"/>
              <a:gd name="connsiteY2" fmla="*/ 60 h 10000"/>
              <a:gd name="connsiteX3" fmla="*/ 7489 w 10000"/>
              <a:gd name="connsiteY3" fmla="*/ 103 h 10000"/>
              <a:gd name="connsiteX4" fmla="*/ 7009 w 10000"/>
              <a:gd name="connsiteY4" fmla="*/ 155 h 10000"/>
              <a:gd name="connsiteX5" fmla="*/ 6552 w 10000"/>
              <a:gd name="connsiteY5" fmla="*/ 206 h 10000"/>
              <a:gd name="connsiteX6" fmla="*/ 6096 w 10000"/>
              <a:gd name="connsiteY6" fmla="*/ 275 h 10000"/>
              <a:gd name="connsiteX7" fmla="*/ 5640 w 10000"/>
              <a:gd name="connsiteY7" fmla="*/ 352 h 10000"/>
              <a:gd name="connsiteX8" fmla="*/ 5228 w 10000"/>
              <a:gd name="connsiteY8" fmla="*/ 438 h 10000"/>
              <a:gd name="connsiteX9" fmla="*/ 4794 w 10000"/>
              <a:gd name="connsiteY9" fmla="*/ 524 h 10000"/>
              <a:gd name="connsiteX10" fmla="*/ 4406 w 10000"/>
              <a:gd name="connsiteY10" fmla="*/ 629 h 10000"/>
              <a:gd name="connsiteX11" fmla="*/ 4018 w 10000"/>
              <a:gd name="connsiteY11" fmla="*/ 732 h 10000"/>
              <a:gd name="connsiteX12" fmla="*/ 3630 w 10000"/>
              <a:gd name="connsiteY12" fmla="*/ 844 h 10000"/>
              <a:gd name="connsiteX13" fmla="*/ 3264 w 10000"/>
              <a:gd name="connsiteY13" fmla="*/ 955 h 10000"/>
              <a:gd name="connsiteX14" fmla="*/ 2922 w 10000"/>
              <a:gd name="connsiteY14" fmla="*/ 1084 h 10000"/>
              <a:gd name="connsiteX15" fmla="*/ 2603 w 10000"/>
              <a:gd name="connsiteY15" fmla="*/ 1213 h 10000"/>
              <a:gd name="connsiteX16" fmla="*/ 2283 w 10000"/>
              <a:gd name="connsiteY16" fmla="*/ 1350 h 10000"/>
              <a:gd name="connsiteX17" fmla="*/ 1986 w 10000"/>
              <a:gd name="connsiteY17" fmla="*/ 1488 h 10000"/>
              <a:gd name="connsiteX18" fmla="*/ 1712 w 10000"/>
              <a:gd name="connsiteY18" fmla="*/ 1634 h 10000"/>
              <a:gd name="connsiteX19" fmla="*/ 1439 w 10000"/>
              <a:gd name="connsiteY19" fmla="*/ 1789 h 10000"/>
              <a:gd name="connsiteX20" fmla="*/ 1210 w 10000"/>
              <a:gd name="connsiteY20" fmla="*/ 1945 h 10000"/>
              <a:gd name="connsiteX21" fmla="*/ 981 w 10000"/>
              <a:gd name="connsiteY21" fmla="*/ 2108 h 10000"/>
              <a:gd name="connsiteX22" fmla="*/ 800 w 10000"/>
              <a:gd name="connsiteY22" fmla="*/ 2280 h 10000"/>
              <a:gd name="connsiteX23" fmla="*/ 617 w 10000"/>
              <a:gd name="connsiteY23" fmla="*/ 2443 h 10000"/>
              <a:gd name="connsiteX24" fmla="*/ 456 w 10000"/>
              <a:gd name="connsiteY24" fmla="*/ 2623 h 10000"/>
              <a:gd name="connsiteX25" fmla="*/ 320 w 10000"/>
              <a:gd name="connsiteY25" fmla="*/ 2796 h 10000"/>
              <a:gd name="connsiteX26" fmla="*/ 205 w 10000"/>
              <a:gd name="connsiteY26" fmla="*/ 2976 h 10000"/>
              <a:gd name="connsiteX27" fmla="*/ 114 w 10000"/>
              <a:gd name="connsiteY27" fmla="*/ 3166 h 10000"/>
              <a:gd name="connsiteX28" fmla="*/ 68 w 10000"/>
              <a:gd name="connsiteY28" fmla="*/ 3355 h 10000"/>
              <a:gd name="connsiteX29" fmla="*/ 22 w 10000"/>
              <a:gd name="connsiteY29" fmla="*/ 3544 h 10000"/>
              <a:gd name="connsiteX30" fmla="*/ 0 w 10000"/>
              <a:gd name="connsiteY30" fmla="*/ 3733 h 10000"/>
              <a:gd name="connsiteX31" fmla="*/ 0 w 10000"/>
              <a:gd name="connsiteY31" fmla="*/ 3733 h 10000"/>
              <a:gd name="connsiteX32" fmla="*/ 22 w 10000"/>
              <a:gd name="connsiteY32" fmla="*/ 4009 h 10000"/>
              <a:gd name="connsiteX33" fmla="*/ 91 w 10000"/>
              <a:gd name="connsiteY33" fmla="*/ 4258 h 10000"/>
              <a:gd name="connsiteX34" fmla="*/ 183 w 10000"/>
              <a:gd name="connsiteY34" fmla="*/ 4508 h 10000"/>
              <a:gd name="connsiteX35" fmla="*/ 251 w 10000"/>
              <a:gd name="connsiteY35" fmla="*/ 4620 h 10000"/>
              <a:gd name="connsiteX36" fmla="*/ 342 w 10000"/>
              <a:gd name="connsiteY36" fmla="*/ 4740 h 10000"/>
              <a:gd name="connsiteX37" fmla="*/ 434 w 10000"/>
              <a:gd name="connsiteY37" fmla="*/ 4860 h 10000"/>
              <a:gd name="connsiteX38" fmla="*/ 571 w 10000"/>
              <a:gd name="connsiteY38" fmla="*/ 4980 h 10000"/>
              <a:gd name="connsiteX39" fmla="*/ 844 w 10000"/>
              <a:gd name="connsiteY39" fmla="*/ 5235 h 10000"/>
              <a:gd name="connsiteX40" fmla="*/ 1210 w 10000"/>
              <a:gd name="connsiteY40" fmla="*/ 5501 h 10000"/>
              <a:gd name="connsiteX41" fmla="*/ 1644 w 10000"/>
              <a:gd name="connsiteY41" fmla="*/ 5794 h 10000"/>
              <a:gd name="connsiteX42" fmla="*/ 2169 w 10000"/>
              <a:gd name="connsiteY42" fmla="*/ 6113 h 10000"/>
              <a:gd name="connsiteX43" fmla="*/ 2808 w 10000"/>
              <a:gd name="connsiteY43" fmla="*/ 6465 h 10000"/>
              <a:gd name="connsiteX44" fmla="*/ 3539 w 10000"/>
              <a:gd name="connsiteY44" fmla="*/ 6868 h 10000"/>
              <a:gd name="connsiteX45" fmla="*/ 4360 w 10000"/>
              <a:gd name="connsiteY45" fmla="*/ 7325 h 10000"/>
              <a:gd name="connsiteX46" fmla="*/ 6392 w 10000"/>
              <a:gd name="connsiteY46" fmla="*/ 8418 h 10000"/>
              <a:gd name="connsiteX47" fmla="*/ 8950 w 10000"/>
              <a:gd name="connsiteY47" fmla="*/ 9794 h 10000"/>
              <a:gd name="connsiteX48" fmla="*/ 8950 w 10000"/>
              <a:gd name="connsiteY48" fmla="*/ 9794 h 10000"/>
              <a:gd name="connsiteX49" fmla="*/ 9063 w 10000"/>
              <a:gd name="connsiteY49" fmla="*/ 9845 h 10000"/>
              <a:gd name="connsiteX50" fmla="*/ 9200 w 10000"/>
              <a:gd name="connsiteY50" fmla="*/ 9897 h 10000"/>
              <a:gd name="connsiteX51" fmla="*/ 9338 w 10000"/>
              <a:gd name="connsiteY51" fmla="*/ 9931 h 10000"/>
              <a:gd name="connsiteX52" fmla="*/ 9497 w 10000"/>
              <a:gd name="connsiteY52" fmla="*/ 9957 h 10000"/>
              <a:gd name="connsiteX53" fmla="*/ 9658 w 10000"/>
              <a:gd name="connsiteY53" fmla="*/ 9983 h 10000"/>
              <a:gd name="connsiteX54" fmla="*/ 9817 w 10000"/>
              <a:gd name="connsiteY54" fmla="*/ 9991 h 10000"/>
              <a:gd name="connsiteX55" fmla="*/ 10000 w 10000"/>
              <a:gd name="connsiteY55" fmla="*/ 10000 h 10000"/>
              <a:gd name="connsiteX0" fmla="*/ 10000 w 10000"/>
              <a:gd name="connsiteY0" fmla="*/ 10665 h 10665"/>
              <a:gd name="connsiteX1" fmla="*/ 7968 w 10000"/>
              <a:gd name="connsiteY1" fmla="*/ 725 h 10665"/>
              <a:gd name="connsiteX2" fmla="*/ 7489 w 10000"/>
              <a:gd name="connsiteY2" fmla="*/ 768 h 10665"/>
              <a:gd name="connsiteX3" fmla="*/ 7009 w 10000"/>
              <a:gd name="connsiteY3" fmla="*/ 820 h 10665"/>
              <a:gd name="connsiteX4" fmla="*/ 6552 w 10000"/>
              <a:gd name="connsiteY4" fmla="*/ 871 h 10665"/>
              <a:gd name="connsiteX5" fmla="*/ 6096 w 10000"/>
              <a:gd name="connsiteY5" fmla="*/ 940 h 10665"/>
              <a:gd name="connsiteX6" fmla="*/ 5640 w 10000"/>
              <a:gd name="connsiteY6" fmla="*/ 1017 h 10665"/>
              <a:gd name="connsiteX7" fmla="*/ 5228 w 10000"/>
              <a:gd name="connsiteY7" fmla="*/ 1103 h 10665"/>
              <a:gd name="connsiteX8" fmla="*/ 4794 w 10000"/>
              <a:gd name="connsiteY8" fmla="*/ 1189 h 10665"/>
              <a:gd name="connsiteX9" fmla="*/ 4406 w 10000"/>
              <a:gd name="connsiteY9" fmla="*/ 1294 h 10665"/>
              <a:gd name="connsiteX10" fmla="*/ 4018 w 10000"/>
              <a:gd name="connsiteY10" fmla="*/ 1397 h 10665"/>
              <a:gd name="connsiteX11" fmla="*/ 3630 w 10000"/>
              <a:gd name="connsiteY11" fmla="*/ 1509 h 10665"/>
              <a:gd name="connsiteX12" fmla="*/ 3264 w 10000"/>
              <a:gd name="connsiteY12" fmla="*/ 1620 h 10665"/>
              <a:gd name="connsiteX13" fmla="*/ 2922 w 10000"/>
              <a:gd name="connsiteY13" fmla="*/ 1749 h 10665"/>
              <a:gd name="connsiteX14" fmla="*/ 2603 w 10000"/>
              <a:gd name="connsiteY14" fmla="*/ 1878 h 10665"/>
              <a:gd name="connsiteX15" fmla="*/ 2283 w 10000"/>
              <a:gd name="connsiteY15" fmla="*/ 2015 h 10665"/>
              <a:gd name="connsiteX16" fmla="*/ 1986 w 10000"/>
              <a:gd name="connsiteY16" fmla="*/ 2153 h 10665"/>
              <a:gd name="connsiteX17" fmla="*/ 1712 w 10000"/>
              <a:gd name="connsiteY17" fmla="*/ 2299 h 10665"/>
              <a:gd name="connsiteX18" fmla="*/ 1439 w 10000"/>
              <a:gd name="connsiteY18" fmla="*/ 2454 h 10665"/>
              <a:gd name="connsiteX19" fmla="*/ 1210 w 10000"/>
              <a:gd name="connsiteY19" fmla="*/ 2610 h 10665"/>
              <a:gd name="connsiteX20" fmla="*/ 981 w 10000"/>
              <a:gd name="connsiteY20" fmla="*/ 2773 h 10665"/>
              <a:gd name="connsiteX21" fmla="*/ 800 w 10000"/>
              <a:gd name="connsiteY21" fmla="*/ 2945 h 10665"/>
              <a:gd name="connsiteX22" fmla="*/ 617 w 10000"/>
              <a:gd name="connsiteY22" fmla="*/ 3108 h 10665"/>
              <a:gd name="connsiteX23" fmla="*/ 456 w 10000"/>
              <a:gd name="connsiteY23" fmla="*/ 3288 h 10665"/>
              <a:gd name="connsiteX24" fmla="*/ 320 w 10000"/>
              <a:gd name="connsiteY24" fmla="*/ 3461 h 10665"/>
              <a:gd name="connsiteX25" fmla="*/ 205 w 10000"/>
              <a:gd name="connsiteY25" fmla="*/ 3641 h 10665"/>
              <a:gd name="connsiteX26" fmla="*/ 114 w 10000"/>
              <a:gd name="connsiteY26" fmla="*/ 3831 h 10665"/>
              <a:gd name="connsiteX27" fmla="*/ 68 w 10000"/>
              <a:gd name="connsiteY27" fmla="*/ 4020 h 10665"/>
              <a:gd name="connsiteX28" fmla="*/ 22 w 10000"/>
              <a:gd name="connsiteY28" fmla="*/ 4209 h 10665"/>
              <a:gd name="connsiteX29" fmla="*/ 0 w 10000"/>
              <a:gd name="connsiteY29" fmla="*/ 4398 h 10665"/>
              <a:gd name="connsiteX30" fmla="*/ 0 w 10000"/>
              <a:gd name="connsiteY30" fmla="*/ 4398 h 10665"/>
              <a:gd name="connsiteX31" fmla="*/ 22 w 10000"/>
              <a:gd name="connsiteY31" fmla="*/ 4674 h 10665"/>
              <a:gd name="connsiteX32" fmla="*/ 91 w 10000"/>
              <a:gd name="connsiteY32" fmla="*/ 4923 h 10665"/>
              <a:gd name="connsiteX33" fmla="*/ 183 w 10000"/>
              <a:gd name="connsiteY33" fmla="*/ 5173 h 10665"/>
              <a:gd name="connsiteX34" fmla="*/ 251 w 10000"/>
              <a:gd name="connsiteY34" fmla="*/ 5285 h 10665"/>
              <a:gd name="connsiteX35" fmla="*/ 342 w 10000"/>
              <a:gd name="connsiteY35" fmla="*/ 5405 h 10665"/>
              <a:gd name="connsiteX36" fmla="*/ 434 w 10000"/>
              <a:gd name="connsiteY36" fmla="*/ 5525 h 10665"/>
              <a:gd name="connsiteX37" fmla="*/ 571 w 10000"/>
              <a:gd name="connsiteY37" fmla="*/ 5645 h 10665"/>
              <a:gd name="connsiteX38" fmla="*/ 844 w 10000"/>
              <a:gd name="connsiteY38" fmla="*/ 5900 h 10665"/>
              <a:gd name="connsiteX39" fmla="*/ 1210 w 10000"/>
              <a:gd name="connsiteY39" fmla="*/ 6166 h 10665"/>
              <a:gd name="connsiteX40" fmla="*/ 1644 w 10000"/>
              <a:gd name="connsiteY40" fmla="*/ 6459 h 10665"/>
              <a:gd name="connsiteX41" fmla="*/ 2169 w 10000"/>
              <a:gd name="connsiteY41" fmla="*/ 6778 h 10665"/>
              <a:gd name="connsiteX42" fmla="*/ 2808 w 10000"/>
              <a:gd name="connsiteY42" fmla="*/ 7130 h 10665"/>
              <a:gd name="connsiteX43" fmla="*/ 3539 w 10000"/>
              <a:gd name="connsiteY43" fmla="*/ 7533 h 10665"/>
              <a:gd name="connsiteX44" fmla="*/ 4360 w 10000"/>
              <a:gd name="connsiteY44" fmla="*/ 7990 h 10665"/>
              <a:gd name="connsiteX45" fmla="*/ 6392 w 10000"/>
              <a:gd name="connsiteY45" fmla="*/ 9083 h 10665"/>
              <a:gd name="connsiteX46" fmla="*/ 8950 w 10000"/>
              <a:gd name="connsiteY46" fmla="*/ 10459 h 10665"/>
              <a:gd name="connsiteX47" fmla="*/ 8950 w 10000"/>
              <a:gd name="connsiteY47" fmla="*/ 10459 h 10665"/>
              <a:gd name="connsiteX48" fmla="*/ 9063 w 10000"/>
              <a:gd name="connsiteY48" fmla="*/ 10510 h 10665"/>
              <a:gd name="connsiteX49" fmla="*/ 9200 w 10000"/>
              <a:gd name="connsiteY49" fmla="*/ 10562 h 10665"/>
              <a:gd name="connsiteX50" fmla="*/ 9338 w 10000"/>
              <a:gd name="connsiteY50" fmla="*/ 10596 h 10665"/>
              <a:gd name="connsiteX51" fmla="*/ 9497 w 10000"/>
              <a:gd name="connsiteY51" fmla="*/ 10622 h 10665"/>
              <a:gd name="connsiteX52" fmla="*/ 9658 w 10000"/>
              <a:gd name="connsiteY52" fmla="*/ 10648 h 10665"/>
              <a:gd name="connsiteX53" fmla="*/ 9817 w 10000"/>
              <a:gd name="connsiteY53" fmla="*/ 10656 h 10665"/>
              <a:gd name="connsiteX54" fmla="*/ 10000 w 10000"/>
              <a:gd name="connsiteY54" fmla="*/ 10665 h 10665"/>
              <a:gd name="connsiteX0" fmla="*/ 10000 w 10000"/>
              <a:gd name="connsiteY0" fmla="*/ 10651 h 10651"/>
              <a:gd name="connsiteX1" fmla="*/ 7968 w 10000"/>
              <a:gd name="connsiteY1" fmla="*/ 711 h 10651"/>
              <a:gd name="connsiteX2" fmla="*/ 7009 w 10000"/>
              <a:gd name="connsiteY2" fmla="*/ 806 h 10651"/>
              <a:gd name="connsiteX3" fmla="*/ 6552 w 10000"/>
              <a:gd name="connsiteY3" fmla="*/ 857 h 10651"/>
              <a:gd name="connsiteX4" fmla="*/ 6096 w 10000"/>
              <a:gd name="connsiteY4" fmla="*/ 926 h 10651"/>
              <a:gd name="connsiteX5" fmla="*/ 5640 w 10000"/>
              <a:gd name="connsiteY5" fmla="*/ 1003 h 10651"/>
              <a:gd name="connsiteX6" fmla="*/ 5228 w 10000"/>
              <a:gd name="connsiteY6" fmla="*/ 1089 h 10651"/>
              <a:gd name="connsiteX7" fmla="*/ 4794 w 10000"/>
              <a:gd name="connsiteY7" fmla="*/ 1175 h 10651"/>
              <a:gd name="connsiteX8" fmla="*/ 4406 w 10000"/>
              <a:gd name="connsiteY8" fmla="*/ 1280 h 10651"/>
              <a:gd name="connsiteX9" fmla="*/ 4018 w 10000"/>
              <a:gd name="connsiteY9" fmla="*/ 1383 h 10651"/>
              <a:gd name="connsiteX10" fmla="*/ 3630 w 10000"/>
              <a:gd name="connsiteY10" fmla="*/ 1495 h 10651"/>
              <a:gd name="connsiteX11" fmla="*/ 3264 w 10000"/>
              <a:gd name="connsiteY11" fmla="*/ 1606 h 10651"/>
              <a:gd name="connsiteX12" fmla="*/ 2922 w 10000"/>
              <a:gd name="connsiteY12" fmla="*/ 1735 h 10651"/>
              <a:gd name="connsiteX13" fmla="*/ 2603 w 10000"/>
              <a:gd name="connsiteY13" fmla="*/ 1864 h 10651"/>
              <a:gd name="connsiteX14" fmla="*/ 2283 w 10000"/>
              <a:gd name="connsiteY14" fmla="*/ 2001 h 10651"/>
              <a:gd name="connsiteX15" fmla="*/ 1986 w 10000"/>
              <a:gd name="connsiteY15" fmla="*/ 2139 h 10651"/>
              <a:gd name="connsiteX16" fmla="*/ 1712 w 10000"/>
              <a:gd name="connsiteY16" fmla="*/ 2285 h 10651"/>
              <a:gd name="connsiteX17" fmla="*/ 1439 w 10000"/>
              <a:gd name="connsiteY17" fmla="*/ 2440 h 10651"/>
              <a:gd name="connsiteX18" fmla="*/ 1210 w 10000"/>
              <a:gd name="connsiteY18" fmla="*/ 2596 h 10651"/>
              <a:gd name="connsiteX19" fmla="*/ 981 w 10000"/>
              <a:gd name="connsiteY19" fmla="*/ 2759 h 10651"/>
              <a:gd name="connsiteX20" fmla="*/ 800 w 10000"/>
              <a:gd name="connsiteY20" fmla="*/ 2931 h 10651"/>
              <a:gd name="connsiteX21" fmla="*/ 617 w 10000"/>
              <a:gd name="connsiteY21" fmla="*/ 3094 h 10651"/>
              <a:gd name="connsiteX22" fmla="*/ 456 w 10000"/>
              <a:gd name="connsiteY22" fmla="*/ 3274 h 10651"/>
              <a:gd name="connsiteX23" fmla="*/ 320 w 10000"/>
              <a:gd name="connsiteY23" fmla="*/ 3447 h 10651"/>
              <a:gd name="connsiteX24" fmla="*/ 205 w 10000"/>
              <a:gd name="connsiteY24" fmla="*/ 3627 h 10651"/>
              <a:gd name="connsiteX25" fmla="*/ 114 w 10000"/>
              <a:gd name="connsiteY25" fmla="*/ 3817 h 10651"/>
              <a:gd name="connsiteX26" fmla="*/ 68 w 10000"/>
              <a:gd name="connsiteY26" fmla="*/ 4006 h 10651"/>
              <a:gd name="connsiteX27" fmla="*/ 22 w 10000"/>
              <a:gd name="connsiteY27" fmla="*/ 4195 h 10651"/>
              <a:gd name="connsiteX28" fmla="*/ 0 w 10000"/>
              <a:gd name="connsiteY28" fmla="*/ 4384 h 10651"/>
              <a:gd name="connsiteX29" fmla="*/ 0 w 10000"/>
              <a:gd name="connsiteY29" fmla="*/ 4384 h 10651"/>
              <a:gd name="connsiteX30" fmla="*/ 22 w 10000"/>
              <a:gd name="connsiteY30" fmla="*/ 4660 h 10651"/>
              <a:gd name="connsiteX31" fmla="*/ 91 w 10000"/>
              <a:gd name="connsiteY31" fmla="*/ 4909 h 10651"/>
              <a:gd name="connsiteX32" fmla="*/ 183 w 10000"/>
              <a:gd name="connsiteY32" fmla="*/ 5159 h 10651"/>
              <a:gd name="connsiteX33" fmla="*/ 251 w 10000"/>
              <a:gd name="connsiteY33" fmla="*/ 5271 h 10651"/>
              <a:gd name="connsiteX34" fmla="*/ 342 w 10000"/>
              <a:gd name="connsiteY34" fmla="*/ 5391 h 10651"/>
              <a:gd name="connsiteX35" fmla="*/ 434 w 10000"/>
              <a:gd name="connsiteY35" fmla="*/ 5511 h 10651"/>
              <a:gd name="connsiteX36" fmla="*/ 571 w 10000"/>
              <a:gd name="connsiteY36" fmla="*/ 5631 h 10651"/>
              <a:gd name="connsiteX37" fmla="*/ 844 w 10000"/>
              <a:gd name="connsiteY37" fmla="*/ 5886 h 10651"/>
              <a:gd name="connsiteX38" fmla="*/ 1210 w 10000"/>
              <a:gd name="connsiteY38" fmla="*/ 6152 h 10651"/>
              <a:gd name="connsiteX39" fmla="*/ 1644 w 10000"/>
              <a:gd name="connsiteY39" fmla="*/ 6445 h 10651"/>
              <a:gd name="connsiteX40" fmla="*/ 2169 w 10000"/>
              <a:gd name="connsiteY40" fmla="*/ 6764 h 10651"/>
              <a:gd name="connsiteX41" fmla="*/ 2808 w 10000"/>
              <a:gd name="connsiteY41" fmla="*/ 7116 h 10651"/>
              <a:gd name="connsiteX42" fmla="*/ 3539 w 10000"/>
              <a:gd name="connsiteY42" fmla="*/ 7519 h 10651"/>
              <a:gd name="connsiteX43" fmla="*/ 4360 w 10000"/>
              <a:gd name="connsiteY43" fmla="*/ 7976 h 10651"/>
              <a:gd name="connsiteX44" fmla="*/ 6392 w 10000"/>
              <a:gd name="connsiteY44" fmla="*/ 9069 h 10651"/>
              <a:gd name="connsiteX45" fmla="*/ 8950 w 10000"/>
              <a:gd name="connsiteY45" fmla="*/ 10445 h 10651"/>
              <a:gd name="connsiteX46" fmla="*/ 8950 w 10000"/>
              <a:gd name="connsiteY46" fmla="*/ 10445 h 10651"/>
              <a:gd name="connsiteX47" fmla="*/ 9063 w 10000"/>
              <a:gd name="connsiteY47" fmla="*/ 10496 h 10651"/>
              <a:gd name="connsiteX48" fmla="*/ 9200 w 10000"/>
              <a:gd name="connsiteY48" fmla="*/ 10548 h 10651"/>
              <a:gd name="connsiteX49" fmla="*/ 9338 w 10000"/>
              <a:gd name="connsiteY49" fmla="*/ 10582 h 10651"/>
              <a:gd name="connsiteX50" fmla="*/ 9497 w 10000"/>
              <a:gd name="connsiteY50" fmla="*/ 10608 h 10651"/>
              <a:gd name="connsiteX51" fmla="*/ 9658 w 10000"/>
              <a:gd name="connsiteY51" fmla="*/ 10634 h 10651"/>
              <a:gd name="connsiteX52" fmla="*/ 9817 w 10000"/>
              <a:gd name="connsiteY52" fmla="*/ 10642 h 10651"/>
              <a:gd name="connsiteX53" fmla="*/ 10000 w 10000"/>
              <a:gd name="connsiteY53" fmla="*/ 10651 h 10651"/>
              <a:gd name="connsiteX0" fmla="*/ 10000 w 10000"/>
              <a:gd name="connsiteY0" fmla="*/ 9845 h 9845"/>
              <a:gd name="connsiteX1" fmla="*/ 7009 w 10000"/>
              <a:gd name="connsiteY1" fmla="*/ 0 h 9845"/>
              <a:gd name="connsiteX2" fmla="*/ 6552 w 10000"/>
              <a:gd name="connsiteY2" fmla="*/ 51 h 9845"/>
              <a:gd name="connsiteX3" fmla="*/ 6096 w 10000"/>
              <a:gd name="connsiteY3" fmla="*/ 120 h 9845"/>
              <a:gd name="connsiteX4" fmla="*/ 5640 w 10000"/>
              <a:gd name="connsiteY4" fmla="*/ 197 h 9845"/>
              <a:gd name="connsiteX5" fmla="*/ 5228 w 10000"/>
              <a:gd name="connsiteY5" fmla="*/ 283 h 9845"/>
              <a:gd name="connsiteX6" fmla="*/ 4794 w 10000"/>
              <a:gd name="connsiteY6" fmla="*/ 369 h 9845"/>
              <a:gd name="connsiteX7" fmla="*/ 4406 w 10000"/>
              <a:gd name="connsiteY7" fmla="*/ 474 h 9845"/>
              <a:gd name="connsiteX8" fmla="*/ 4018 w 10000"/>
              <a:gd name="connsiteY8" fmla="*/ 577 h 9845"/>
              <a:gd name="connsiteX9" fmla="*/ 3630 w 10000"/>
              <a:gd name="connsiteY9" fmla="*/ 689 h 9845"/>
              <a:gd name="connsiteX10" fmla="*/ 3264 w 10000"/>
              <a:gd name="connsiteY10" fmla="*/ 800 h 9845"/>
              <a:gd name="connsiteX11" fmla="*/ 2922 w 10000"/>
              <a:gd name="connsiteY11" fmla="*/ 929 h 9845"/>
              <a:gd name="connsiteX12" fmla="*/ 2603 w 10000"/>
              <a:gd name="connsiteY12" fmla="*/ 1058 h 9845"/>
              <a:gd name="connsiteX13" fmla="*/ 2283 w 10000"/>
              <a:gd name="connsiteY13" fmla="*/ 1195 h 9845"/>
              <a:gd name="connsiteX14" fmla="*/ 1986 w 10000"/>
              <a:gd name="connsiteY14" fmla="*/ 1333 h 9845"/>
              <a:gd name="connsiteX15" fmla="*/ 1712 w 10000"/>
              <a:gd name="connsiteY15" fmla="*/ 1479 h 9845"/>
              <a:gd name="connsiteX16" fmla="*/ 1439 w 10000"/>
              <a:gd name="connsiteY16" fmla="*/ 1634 h 9845"/>
              <a:gd name="connsiteX17" fmla="*/ 1210 w 10000"/>
              <a:gd name="connsiteY17" fmla="*/ 1790 h 9845"/>
              <a:gd name="connsiteX18" fmla="*/ 981 w 10000"/>
              <a:gd name="connsiteY18" fmla="*/ 1953 h 9845"/>
              <a:gd name="connsiteX19" fmla="*/ 800 w 10000"/>
              <a:gd name="connsiteY19" fmla="*/ 2125 h 9845"/>
              <a:gd name="connsiteX20" fmla="*/ 617 w 10000"/>
              <a:gd name="connsiteY20" fmla="*/ 2288 h 9845"/>
              <a:gd name="connsiteX21" fmla="*/ 456 w 10000"/>
              <a:gd name="connsiteY21" fmla="*/ 2468 h 9845"/>
              <a:gd name="connsiteX22" fmla="*/ 320 w 10000"/>
              <a:gd name="connsiteY22" fmla="*/ 2641 h 9845"/>
              <a:gd name="connsiteX23" fmla="*/ 205 w 10000"/>
              <a:gd name="connsiteY23" fmla="*/ 2821 h 9845"/>
              <a:gd name="connsiteX24" fmla="*/ 114 w 10000"/>
              <a:gd name="connsiteY24" fmla="*/ 3011 h 9845"/>
              <a:gd name="connsiteX25" fmla="*/ 68 w 10000"/>
              <a:gd name="connsiteY25" fmla="*/ 3200 h 9845"/>
              <a:gd name="connsiteX26" fmla="*/ 22 w 10000"/>
              <a:gd name="connsiteY26" fmla="*/ 3389 h 9845"/>
              <a:gd name="connsiteX27" fmla="*/ 0 w 10000"/>
              <a:gd name="connsiteY27" fmla="*/ 3578 h 9845"/>
              <a:gd name="connsiteX28" fmla="*/ 0 w 10000"/>
              <a:gd name="connsiteY28" fmla="*/ 3578 h 9845"/>
              <a:gd name="connsiteX29" fmla="*/ 22 w 10000"/>
              <a:gd name="connsiteY29" fmla="*/ 3854 h 9845"/>
              <a:gd name="connsiteX30" fmla="*/ 91 w 10000"/>
              <a:gd name="connsiteY30" fmla="*/ 4103 h 9845"/>
              <a:gd name="connsiteX31" fmla="*/ 183 w 10000"/>
              <a:gd name="connsiteY31" fmla="*/ 4353 h 9845"/>
              <a:gd name="connsiteX32" fmla="*/ 251 w 10000"/>
              <a:gd name="connsiteY32" fmla="*/ 4465 h 9845"/>
              <a:gd name="connsiteX33" fmla="*/ 342 w 10000"/>
              <a:gd name="connsiteY33" fmla="*/ 4585 h 9845"/>
              <a:gd name="connsiteX34" fmla="*/ 434 w 10000"/>
              <a:gd name="connsiteY34" fmla="*/ 4705 h 9845"/>
              <a:gd name="connsiteX35" fmla="*/ 571 w 10000"/>
              <a:gd name="connsiteY35" fmla="*/ 4825 h 9845"/>
              <a:gd name="connsiteX36" fmla="*/ 844 w 10000"/>
              <a:gd name="connsiteY36" fmla="*/ 5080 h 9845"/>
              <a:gd name="connsiteX37" fmla="*/ 1210 w 10000"/>
              <a:gd name="connsiteY37" fmla="*/ 5346 h 9845"/>
              <a:gd name="connsiteX38" fmla="*/ 1644 w 10000"/>
              <a:gd name="connsiteY38" fmla="*/ 5639 h 9845"/>
              <a:gd name="connsiteX39" fmla="*/ 2169 w 10000"/>
              <a:gd name="connsiteY39" fmla="*/ 5958 h 9845"/>
              <a:gd name="connsiteX40" fmla="*/ 2808 w 10000"/>
              <a:gd name="connsiteY40" fmla="*/ 6310 h 9845"/>
              <a:gd name="connsiteX41" fmla="*/ 3539 w 10000"/>
              <a:gd name="connsiteY41" fmla="*/ 6713 h 9845"/>
              <a:gd name="connsiteX42" fmla="*/ 4360 w 10000"/>
              <a:gd name="connsiteY42" fmla="*/ 7170 h 9845"/>
              <a:gd name="connsiteX43" fmla="*/ 6392 w 10000"/>
              <a:gd name="connsiteY43" fmla="*/ 8263 h 9845"/>
              <a:gd name="connsiteX44" fmla="*/ 8950 w 10000"/>
              <a:gd name="connsiteY44" fmla="*/ 9639 h 9845"/>
              <a:gd name="connsiteX45" fmla="*/ 8950 w 10000"/>
              <a:gd name="connsiteY45" fmla="*/ 9639 h 9845"/>
              <a:gd name="connsiteX46" fmla="*/ 9063 w 10000"/>
              <a:gd name="connsiteY46" fmla="*/ 9690 h 9845"/>
              <a:gd name="connsiteX47" fmla="*/ 9200 w 10000"/>
              <a:gd name="connsiteY47" fmla="*/ 9742 h 9845"/>
              <a:gd name="connsiteX48" fmla="*/ 9338 w 10000"/>
              <a:gd name="connsiteY48" fmla="*/ 9776 h 9845"/>
              <a:gd name="connsiteX49" fmla="*/ 9497 w 10000"/>
              <a:gd name="connsiteY49" fmla="*/ 9802 h 9845"/>
              <a:gd name="connsiteX50" fmla="*/ 9658 w 10000"/>
              <a:gd name="connsiteY50" fmla="*/ 9828 h 9845"/>
              <a:gd name="connsiteX51" fmla="*/ 9817 w 10000"/>
              <a:gd name="connsiteY51" fmla="*/ 9836 h 9845"/>
              <a:gd name="connsiteX52" fmla="*/ 10000 w 10000"/>
              <a:gd name="connsiteY52" fmla="*/ 9845 h 9845"/>
              <a:gd name="connsiteX0" fmla="*/ 10000 w 10000"/>
              <a:gd name="connsiteY0" fmla="*/ 10000 h 10000"/>
              <a:gd name="connsiteX1" fmla="*/ 7009 w 10000"/>
              <a:gd name="connsiteY1" fmla="*/ 0 h 10000"/>
              <a:gd name="connsiteX2" fmla="*/ 6096 w 10000"/>
              <a:gd name="connsiteY2" fmla="*/ 122 h 10000"/>
              <a:gd name="connsiteX3" fmla="*/ 5640 w 10000"/>
              <a:gd name="connsiteY3" fmla="*/ 200 h 10000"/>
              <a:gd name="connsiteX4" fmla="*/ 5228 w 10000"/>
              <a:gd name="connsiteY4" fmla="*/ 287 h 10000"/>
              <a:gd name="connsiteX5" fmla="*/ 4794 w 10000"/>
              <a:gd name="connsiteY5" fmla="*/ 375 h 10000"/>
              <a:gd name="connsiteX6" fmla="*/ 4406 w 10000"/>
              <a:gd name="connsiteY6" fmla="*/ 481 h 10000"/>
              <a:gd name="connsiteX7" fmla="*/ 4018 w 10000"/>
              <a:gd name="connsiteY7" fmla="*/ 586 h 10000"/>
              <a:gd name="connsiteX8" fmla="*/ 3630 w 10000"/>
              <a:gd name="connsiteY8" fmla="*/ 700 h 10000"/>
              <a:gd name="connsiteX9" fmla="*/ 3264 w 10000"/>
              <a:gd name="connsiteY9" fmla="*/ 813 h 10000"/>
              <a:gd name="connsiteX10" fmla="*/ 2922 w 10000"/>
              <a:gd name="connsiteY10" fmla="*/ 944 h 10000"/>
              <a:gd name="connsiteX11" fmla="*/ 2603 w 10000"/>
              <a:gd name="connsiteY11" fmla="*/ 1075 h 10000"/>
              <a:gd name="connsiteX12" fmla="*/ 2283 w 10000"/>
              <a:gd name="connsiteY12" fmla="*/ 1214 h 10000"/>
              <a:gd name="connsiteX13" fmla="*/ 1986 w 10000"/>
              <a:gd name="connsiteY13" fmla="*/ 1354 h 10000"/>
              <a:gd name="connsiteX14" fmla="*/ 1712 w 10000"/>
              <a:gd name="connsiteY14" fmla="*/ 1502 h 10000"/>
              <a:gd name="connsiteX15" fmla="*/ 1439 w 10000"/>
              <a:gd name="connsiteY15" fmla="*/ 1660 h 10000"/>
              <a:gd name="connsiteX16" fmla="*/ 1210 w 10000"/>
              <a:gd name="connsiteY16" fmla="*/ 1818 h 10000"/>
              <a:gd name="connsiteX17" fmla="*/ 981 w 10000"/>
              <a:gd name="connsiteY17" fmla="*/ 1984 h 10000"/>
              <a:gd name="connsiteX18" fmla="*/ 800 w 10000"/>
              <a:gd name="connsiteY18" fmla="*/ 2158 h 10000"/>
              <a:gd name="connsiteX19" fmla="*/ 617 w 10000"/>
              <a:gd name="connsiteY19" fmla="*/ 2324 h 10000"/>
              <a:gd name="connsiteX20" fmla="*/ 456 w 10000"/>
              <a:gd name="connsiteY20" fmla="*/ 2507 h 10000"/>
              <a:gd name="connsiteX21" fmla="*/ 320 w 10000"/>
              <a:gd name="connsiteY21" fmla="*/ 2683 h 10000"/>
              <a:gd name="connsiteX22" fmla="*/ 205 w 10000"/>
              <a:gd name="connsiteY22" fmla="*/ 2865 h 10000"/>
              <a:gd name="connsiteX23" fmla="*/ 114 w 10000"/>
              <a:gd name="connsiteY23" fmla="*/ 3058 h 10000"/>
              <a:gd name="connsiteX24" fmla="*/ 68 w 10000"/>
              <a:gd name="connsiteY24" fmla="*/ 3250 h 10000"/>
              <a:gd name="connsiteX25" fmla="*/ 22 w 10000"/>
              <a:gd name="connsiteY25" fmla="*/ 3442 h 10000"/>
              <a:gd name="connsiteX26" fmla="*/ 0 w 10000"/>
              <a:gd name="connsiteY26" fmla="*/ 3634 h 10000"/>
              <a:gd name="connsiteX27" fmla="*/ 0 w 10000"/>
              <a:gd name="connsiteY27" fmla="*/ 3634 h 10000"/>
              <a:gd name="connsiteX28" fmla="*/ 22 w 10000"/>
              <a:gd name="connsiteY28" fmla="*/ 3915 h 10000"/>
              <a:gd name="connsiteX29" fmla="*/ 91 w 10000"/>
              <a:gd name="connsiteY29" fmla="*/ 4168 h 10000"/>
              <a:gd name="connsiteX30" fmla="*/ 183 w 10000"/>
              <a:gd name="connsiteY30" fmla="*/ 4422 h 10000"/>
              <a:gd name="connsiteX31" fmla="*/ 251 w 10000"/>
              <a:gd name="connsiteY31" fmla="*/ 4535 h 10000"/>
              <a:gd name="connsiteX32" fmla="*/ 342 w 10000"/>
              <a:gd name="connsiteY32" fmla="*/ 4657 h 10000"/>
              <a:gd name="connsiteX33" fmla="*/ 434 w 10000"/>
              <a:gd name="connsiteY33" fmla="*/ 4779 h 10000"/>
              <a:gd name="connsiteX34" fmla="*/ 571 w 10000"/>
              <a:gd name="connsiteY34" fmla="*/ 4901 h 10000"/>
              <a:gd name="connsiteX35" fmla="*/ 844 w 10000"/>
              <a:gd name="connsiteY35" fmla="*/ 5160 h 10000"/>
              <a:gd name="connsiteX36" fmla="*/ 1210 w 10000"/>
              <a:gd name="connsiteY36" fmla="*/ 5430 h 10000"/>
              <a:gd name="connsiteX37" fmla="*/ 1644 w 10000"/>
              <a:gd name="connsiteY37" fmla="*/ 5728 h 10000"/>
              <a:gd name="connsiteX38" fmla="*/ 2169 w 10000"/>
              <a:gd name="connsiteY38" fmla="*/ 6052 h 10000"/>
              <a:gd name="connsiteX39" fmla="*/ 2808 w 10000"/>
              <a:gd name="connsiteY39" fmla="*/ 6409 h 10000"/>
              <a:gd name="connsiteX40" fmla="*/ 3539 w 10000"/>
              <a:gd name="connsiteY40" fmla="*/ 6819 h 10000"/>
              <a:gd name="connsiteX41" fmla="*/ 4360 w 10000"/>
              <a:gd name="connsiteY41" fmla="*/ 7283 h 10000"/>
              <a:gd name="connsiteX42" fmla="*/ 6392 w 10000"/>
              <a:gd name="connsiteY42" fmla="*/ 8393 h 10000"/>
              <a:gd name="connsiteX43" fmla="*/ 8950 w 10000"/>
              <a:gd name="connsiteY43" fmla="*/ 9791 h 10000"/>
              <a:gd name="connsiteX44" fmla="*/ 8950 w 10000"/>
              <a:gd name="connsiteY44" fmla="*/ 9791 h 10000"/>
              <a:gd name="connsiteX45" fmla="*/ 9063 w 10000"/>
              <a:gd name="connsiteY45" fmla="*/ 9843 h 10000"/>
              <a:gd name="connsiteX46" fmla="*/ 9200 w 10000"/>
              <a:gd name="connsiteY46" fmla="*/ 9895 h 10000"/>
              <a:gd name="connsiteX47" fmla="*/ 9338 w 10000"/>
              <a:gd name="connsiteY47" fmla="*/ 9930 h 10000"/>
              <a:gd name="connsiteX48" fmla="*/ 9497 w 10000"/>
              <a:gd name="connsiteY48" fmla="*/ 9956 h 10000"/>
              <a:gd name="connsiteX49" fmla="*/ 9658 w 10000"/>
              <a:gd name="connsiteY49" fmla="*/ 9983 h 10000"/>
              <a:gd name="connsiteX50" fmla="*/ 9817 w 10000"/>
              <a:gd name="connsiteY50" fmla="*/ 9991 h 10000"/>
              <a:gd name="connsiteX51" fmla="*/ 10000 w 10000"/>
              <a:gd name="connsiteY51" fmla="*/ 10000 h 10000"/>
              <a:gd name="connsiteX0" fmla="*/ 10000 w 10000"/>
              <a:gd name="connsiteY0" fmla="*/ 9878 h 9878"/>
              <a:gd name="connsiteX1" fmla="*/ 6096 w 10000"/>
              <a:gd name="connsiteY1" fmla="*/ 0 h 9878"/>
              <a:gd name="connsiteX2" fmla="*/ 5640 w 10000"/>
              <a:gd name="connsiteY2" fmla="*/ 78 h 9878"/>
              <a:gd name="connsiteX3" fmla="*/ 5228 w 10000"/>
              <a:gd name="connsiteY3" fmla="*/ 165 h 9878"/>
              <a:gd name="connsiteX4" fmla="*/ 4794 w 10000"/>
              <a:gd name="connsiteY4" fmla="*/ 253 h 9878"/>
              <a:gd name="connsiteX5" fmla="*/ 4406 w 10000"/>
              <a:gd name="connsiteY5" fmla="*/ 359 h 9878"/>
              <a:gd name="connsiteX6" fmla="*/ 4018 w 10000"/>
              <a:gd name="connsiteY6" fmla="*/ 464 h 9878"/>
              <a:gd name="connsiteX7" fmla="*/ 3630 w 10000"/>
              <a:gd name="connsiteY7" fmla="*/ 578 h 9878"/>
              <a:gd name="connsiteX8" fmla="*/ 3264 w 10000"/>
              <a:gd name="connsiteY8" fmla="*/ 691 h 9878"/>
              <a:gd name="connsiteX9" fmla="*/ 2922 w 10000"/>
              <a:gd name="connsiteY9" fmla="*/ 822 h 9878"/>
              <a:gd name="connsiteX10" fmla="*/ 2603 w 10000"/>
              <a:gd name="connsiteY10" fmla="*/ 953 h 9878"/>
              <a:gd name="connsiteX11" fmla="*/ 2283 w 10000"/>
              <a:gd name="connsiteY11" fmla="*/ 1092 h 9878"/>
              <a:gd name="connsiteX12" fmla="*/ 1986 w 10000"/>
              <a:gd name="connsiteY12" fmla="*/ 1232 h 9878"/>
              <a:gd name="connsiteX13" fmla="*/ 1712 w 10000"/>
              <a:gd name="connsiteY13" fmla="*/ 1380 h 9878"/>
              <a:gd name="connsiteX14" fmla="*/ 1439 w 10000"/>
              <a:gd name="connsiteY14" fmla="*/ 1538 h 9878"/>
              <a:gd name="connsiteX15" fmla="*/ 1210 w 10000"/>
              <a:gd name="connsiteY15" fmla="*/ 1696 h 9878"/>
              <a:gd name="connsiteX16" fmla="*/ 981 w 10000"/>
              <a:gd name="connsiteY16" fmla="*/ 1862 h 9878"/>
              <a:gd name="connsiteX17" fmla="*/ 800 w 10000"/>
              <a:gd name="connsiteY17" fmla="*/ 2036 h 9878"/>
              <a:gd name="connsiteX18" fmla="*/ 617 w 10000"/>
              <a:gd name="connsiteY18" fmla="*/ 2202 h 9878"/>
              <a:gd name="connsiteX19" fmla="*/ 456 w 10000"/>
              <a:gd name="connsiteY19" fmla="*/ 2385 h 9878"/>
              <a:gd name="connsiteX20" fmla="*/ 320 w 10000"/>
              <a:gd name="connsiteY20" fmla="*/ 2561 h 9878"/>
              <a:gd name="connsiteX21" fmla="*/ 205 w 10000"/>
              <a:gd name="connsiteY21" fmla="*/ 2743 h 9878"/>
              <a:gd name="connsiteX22" fmla="*/ 114 w 10000"/>
              <a:gd name="connsiteY22" fmla="*/ 2936 h 9878"/>
              <a:gd name="connsiteX23" fmla="*/ 68 w 10000"/>
              <a:gd name="connsiteY23" fmla="*/ 3128 h 9878"/>
              <a:gd name="connsiteX24" fmla="*/ 22 w 10000"/>
              <a:gd name="connsiteY24" fmla="*/ 3320 h 9878"/>
              <a:gd name="connsiteX25" fmla="*/ 0 w 10000"/>
              <a:gd name="connsiteY25" fmla="*/ 3512 h 9878"/>
              <a:gd name="connsiteX26" fmla="*/ 0 w 10000"/>
              <a:gd name="connsiteY26" fmla="*/ 3512 h 9878"/>
              <a:gd name="connsiteX27" fmla="*/ 22 w 10000"/>
              <a:gd name="connsiteY27" fmla="*/ 3793 h 9878"/>
              <a:gd name="connsiteX28" fmla="*/ 91 w 10000"/>
              <a:gd name="connsiteY28" fmla="*/ 4046 h 9878"/>
              <a:gd name="connsiteX29" fmla="*/ 183 w 10000"/>
              <a:gd name="connsiteY29" fmla="*/ 4300 h 9878"/>
              <a:gd name="connsiteX30" fmla="*/ 251 w 10000"/>
              <a:gd name="connsiteY30" fmla="*/ 4413 h 9878"/>
              <a:gd name="connsiteX31" fmla="*/ 342 w 10000"/>
              <a:gd name="connsiteY31" fmla="*/ 4535 h 9878"/>
              <a:gd name="connsiteX32" fmla="*/ 434 w 10000"/>
              <a:gd name="connsiteY32" fmla="*/ 4657 h 9878"/>
              <a:gd name="connsiteX33" fmla="*/ 571 w 10000"/>
              <a:gd name="connsiteY33" fmla="*/ 4779 h 9878"/>
              <a:gd name="connsiteX34" fmla="*/ 844 w 10000"/>
              <a:gd name="connsiteY34" fmla="*/ 5038 h 9878"/>
              <a:gd name="connsiteX35" fmla="*/ 1210 w 10000"/>
              <a:gd name="connsiteY35" fmla="*/ 5308 h 9878"/>
              <a:gd name="connsiteX36" fmla="*/ 1644 w 10000"/>
              <a:gd name="connsiteY36" fmla="*/ 5606 h 9878"/>
              <a:gd name="connsiteX37" fmla="*/ 2169 w 10000"/>
              <a:gd name="connsiteY37" fmla="*/ 5930 h 9878"/>
              <a:gd name="connsiteX38" fmla="*/ 2808 w 10000"/>
              <a:gd name="connsiteY38" fmla="*/ 6287 h 9878"/>
              <a:gd name="connsiteX39" fmla="*/ 3539 w 10000"/>
              <a:gd name="connsiteY39" fmla="*/ 6697 h 9878"/>
              <a:gd name="connsiteX40" fmla="*/ 4360 w 10000"/>
              <a:gd name="connsiteY40" fmla="*/ 7161 h 9878"/>
              <a:gd name="connsiteX41" fmla="*/ 6392 w 10000"/>
              <a:gd name="connsiteY41" fmla="*/ 8271 h 9878"/>
              <a:gd name="connsiteX42" fmla="*/ 8950 w 10000"/>
              <a:gd name="connsiteY42" fmla="*/ 9669 h 9878"/>
              <a:gd name="connsiteX43" fmla="*/ 8950 w 10000"/>
              <a:gd name="connsiteY43" fmla="*/ 9669 h 9878"/>
              <a:gd name="connsiteX44" fmla="*/ 9063 w 10000"/>
              <a:gd name="connsiteY44" fmla="*/ 9721 h 9878"/>
              <a:gd name="connsiteX45" fmla="*/ 9200 w 10000"/>
              <a:gd name="connsiteY45" fmla="*/ 9773 h 9878"/>
              <a:gd name="connsiteX46" fmla="*/ 9338 w 10000"/>
              <a:gd name="connsiteY46" fmla="*/ 9808 h 9878"/>
              <a:gd name="connsiteX47" fmla="*/ 9497 w 10000"/>
              <a:gd name="connsiteY47" fmla="*/ 9834 h 9878"/>
              <a:gd name="connsiteX48" fmla="*/ 9658 w 10000"/>
              <a:gd name="connsiteY48" fmla="*/ 9861 h 9878"/>
              <a:gd name="connsiteX49" fmla="*/ 9817 w 10000"/>
              <a:gd name="connsiteY49" fmla="*/ 9869 h 9878"/>
              <a:gd name="connsiteX50" fmla="*/ 10000 w 10000"/>
              <a:gd name="connsiteY50" fmla="*/ 9878 h 9878"/>
              <a:gd name="connsiteX0" fmla="*/ 10000 w 10000"/>
              <a:gd name="connsiteY0" fmla="*/ 9921 h 9921"/>
              <a:gd name="connsiteX1" fmla="*/ 5640 w 10000"/>
              <a:gd name="connsiteY1" fmla="*/ 0 h 9921"/>
              <a:gd name="connsiteX2" fmla="*/ 5228 w 10000"/>
              <a:gd name="connsiteY2" fmla="*/ 88 h 9921"/>
              <a:gd name="connsiteX3" fmla="*/ 4794 w 10000"/>
              <a:gd name="connsiteY3" fmla="*/ 177 h 9921"/>
              <a:gd name="connsiteX4" fmla="*/ 4406 w 10000"/>
              <a:gd name="connsiteY4" fmla="*/ 284 h 9921"/>
              <a:gd name="connsiteX5" fmla="*/ 4018 w 10000"/>
              <a:gd name="connsiteY5" fmla="*/ 391 h 9921"/>
              <a:gd name="connsiteX6" fmla="*/ 3630 w 10000"/>
              <a:gd name="connsiteY6" fmla="*/ 506 h 9921"/>
              <a:gd name="connsiteX7" fmla="*/ 3264 w 10000"/>
              <a:gd name="connsiteY7" fmla="*/ 621 h 9921"/>
              <a:gd name="connsiteX8" fmla="*/ 2922 w 10000"/>
              <a:gd name="connsiteY8" fmla="*/ 753 h 9921"/>
              <a:gd name="connsiteX9" fmla="*/ 2603 w 10000"/>
              <a:gd name="connsiteY9" fmla="*/ 886 h 9921"/>
              <a:gd name="connsiteX10" fmla="*/ 2283 w 10000"/>
              <a:gd name="connsiteY10" fmla="*/ 1026 h 9921"/>
              <a:gd name="connsiteX11" fmla="*/ 1986 w 10000"/>
              <a:gd name="connsiteY11" fmla="*/ 1168 h 9921"/>
              <a:gd name="connsiteX12" fmla="*/ 1712 w 10000"/>
              <a:gd name="connsiteY12" fmla="*/ 1318 h 9921"/>
              <a:gd name="connsiteX13" fmla="*/ 1439 w 10000"/>
              <a:gd name="connsiteY13" fmla="*/ 1478 h 9921"/>
              <a:gd name="connsiteX14" fmla="*/ 1210 w 10000"/>
              <a:gd name="connsiteY14" fmla="*/ 1638 h 9921"/>
              <a:gd name="connsiteX15" fmla="*/ 981 w 10000"/>
              <a:gd name="connsiteY15" fmla="*/ 1806 h 9921"/>
              <a:gd name="connsiteX16" fmla="*/ 800 w 10000"/>
              <a:gd name="connsiteY16" fmla="*/ 1982 h 9921"/>
              <a:gd name="connsiteX17" fmla="*/ 617 w 10000"/>
              <a:gd name="connsiteY17" fmla="*/ 2150 h 9921"/>
              <a:gd name="connsiteX18" fmla="*/ 456 w 10000"/>
              <a:gd name="connsiteY18" fmla="*/ 2335 h 9921"/>
              <a:gd name="connsiteX19" fmla="*/ 320 w 10000"/>
              <a:gd name="connsiteY19" fmla="*/ 2514 h 9921"/>
              <a:gd name="connsiteX20" fmla="*/ 205 w 10000"/>
              <a:gd name="connsiteY20" fmla="*/ 2698 h 9921"/>
              <a:gd name="connsiteX21" fmla="*/ 114 w 10000"/>
              <a:gd name="connsiteY21" fmla="*/ 2893 h 9921"/>
              <a:gd name="connsiteX22" fmla="*/ 68 w 10000"/>
              <a:gd name="connsiteY22" fmla="*/ 3088 h 9921"/>
              <a:gd name="connsiteX23" fmla="*/ 22 w 10000"/>
              <a:gd name="connsiteY23" fmla="*/ 3282 h 9921"/>
              <a:gd name="connsiteX24" fmla="*/ 0 w 10000"/>
              <a:gd name="connsiteY24" fmla="*/ 3476 h 9921"/>
              <a:gd name="connsiteX25" fmla="*/ 0 w 10000"/>
              <a:gd name="connsiteY25" fmla="*/ 3476 h 9921"/>
              <a:gd name="connsiteX26" fmla="*/ 22 w 10000"/>
              <a:gd name="connsiteY26" fmla="*/ 3761 h 9921"/>
              <a:gd name="connsiteX27" fmla="*/ 91 w 10000"/>
              <a:gd name="connsiteY27" fmla="*/ 4017 h 9921"/>
              <a:gd name="connsiteX28" fmla="*/ 183 w 10000"/>
              <a:gd name="connsiteY28" fmla="*/ 4274 h 9921"/>
              <a:gd name="connsiteX29" fmla="*/ 251 w 10000"/>
              <a:gd name="connsiteY29" fmla="*/ 4389 h 9921"/>
              <a:gd name="connsiteX30" fmla="*/ 342 w 10000"/>
              <a:gd name="connsiteY30" fmla="*/ 4512 h 9921"/>
              <a:gd name="connsiteX31" fmla="*/ 434 w 10000"/>
              <a:gd name="connsiteY31" fmla="*/ 4636 h 9921"/>
              <a:gd name="connsiteX32" fmla="*/ 571 w 10000"/>
              <a:gd name="connsiteY32" fmla="*/ 4759 h 9921"/>
              <a:gd name="connsiteX33" fmla="*/ 844 w 10000"/>
              <a:gd name="connsiteY33" fmla="*/ 5021 h 9921"/>
              <a:gd name="connsiteX34" fmla="*/ 1210 w 10000"/>
              <a:gd name="connsiteY34" fmla="*/ 5295 h 9921"/>
              <a:gd name="connsiteX35" fmla="*/ 1644 w 10000"/>
              <a:gd name="connsiteY35" fmla="*/ 5596 h 9921"/>
              <a:gd name="connsiteX36" fmla="*/ 2169 w 10000"/>
              <a:gd name="connsiteY36" fmla="*/ 5924 h 9921"/>
              <a:gd name="connsiteX37" fmla="*/ 2808 w 10000"/>
              <a:gd name="connsiteY37" fmla="*/ 6286 h 9921"/>
              <a:gd name="connsiteX38" fmla="*/ 3539 w 10000"/>
              <a:gd name="connsiteY38" fmla="*/ 6701 h 9921"/>
              <a:gd name="connsiteX39" fmla="*/ 4360 w 10000"/>
              <a:gd name="connsiteY39" fmla="*/ 7170 h 9921"/>
              <a:gd name="connsiteX40" fmla="*/ 6392 w 10000"/>
              <a:gd name="connsiteY40" fmla="*/ 8294 h 9921"/>
              <a:gd name="connsiteX41" fmla="*/ 8950 w 10000"/>
              <a:gd name="connsiteY41" fmla="*/ 9709 h 9921"/>
              <a:gd name="connsiteX42" fmla="*/ 8950 w 10000"/>
              <a:gd name="connsiteY42" fmla="*/ 9709 h 9921"/>
              <a:gd name="connsiteX43" fmla="*/ 9063 w 10000"/>
              <a:gd name="connsiteY43" fmla="*/ 9762 h 9921"/>
              <a:gd name="connsiteX44" fmla="*/ 9200 w 10000"/>
              <a:gd name="connsiteY44" fmla="*/ 9815 h 9921"/>
              <a:gd name="connsiteX45" fmla="*/ 9338 w 10000"/>
              <a:gd name="connsiteY45" fmla="*/ 9850 h 9921"/>
              <a:gd name="connsiteX46" fmla="*/ 9497 w 10000"/>
              <a:gd name="connsiteY46" fmla="*/ 9876 h 9921"/>
              <a:gd name="connsiteX47" fmla="*/ 9658 w 10000"/>
              <a:gd name="connsiteY47" fmla="*/ 9904 h 9921"/>
              <a:gd name="connsiteX48" fmla="*/ 9817 w 10000"/>
              <a:gd name="connsiteY48" fmla="*/ 9912 h 9921"/>
              <a:gd name="connsiteX49" fmla="*/ 10000 w 10000"/>
              <a:gd name="connsiteY49" fmla="*/ 9921 h 9921"/>
              <a:gd name="connsiteX0" fmla="*/ 10000 w 10000"/>
              <a:gd name="connsiteY0" fmla="*/ 9911 h 9911"/>
              <a:gd name="connsiteX1" fmla="*/ 5228 w 10000"/>
              <a:gd name="connsiteY1" fmla="*/ 0 h 9911"/>
              <a:gd name="connsiteX2" fmla="*/ 4794 w 10000"/>
              <a:gd name="connsiteY2" fmla="*/ 89 h 9911"/>
              <a:gd name="connsiteX3" fmla="*/ 4406 w 10000"/>
              <a:gd name="connsiteY3" fmla="*/ 197 h 9911"/>
              <a:gd name="connsiteX4" fmla="*/ 4018 w 10000"/>
              <a:gd name="connsiteY4" fmla="*/ 305 h 9911"/>
              <a:gd name="connsiteX5" fmla="*/ 3630 w 10000"/>
              <a:gd name="connsiteY5" fmla="*/ 421 h 9911"/>
              <a:gd name="connsiteX6" fmla="*/ 3264 w 10000"/>
              <a:gd name="connsiteY6" fmla="*/ 537 h 9911"/>
              <a:gd name="connsiteX7" fmla="*/ 2922 w 10000"/>
              <a:gd name="connsiteY7" fmla="*/ 670 h 9911"/>
              <a:gd name="connsiteX8" fmla="*/ 2603 w 10000"/>
              <a:gd name="connsiteY8" fmla="*/ 804 h 9911"/>
              <a:gd name="connsiteX9" fmla="*/ 2283 w 10000"/>
              <a:gd name="connsiteY9" fmla="*/ 945 h 9911"/>
              <a:gd name="connsiteX10" fmla="*/ 1986 w 10000"/>
              <a:gd name="connsiteY10" fmla="*/ 1088 h 9911"/>
              <a:gd name="connsiteX11" fmla="*/ 1712 w 10000"/>
              <a:gd name="connsiteY11" fmla="*/ 1239 h 9911"/>
              <a:gd name="connsiteX12" fmla="*/ 1439 w 10000"/>
              <a:gd name="connsiteY12" fmla="*/ 1401 h 9911"/>
              <a:gd name="connsiteX13" fmla="*/ 1210 w 10000"/>
              <a:gd name="connsiteY13" fmla="*/ 1562 h 9911"/>
              <a:gd name="connsiteX14" fmla="*/ 981 w 10000"/>
              <a:gd name="connsiteY14" fmla="*/ 1731 h 9911"/>
              <a:gd name="connsiteX15" fmla="*/ 800 w 10000"/>
              <a:gd name="connsiteY15" fmla="*/ 1909 h 9911"/>
              <a:gd name="connsiteX16" fmla="*/ 617 w 10000"/>
              <a:gd name="connsiteY16" fmla="*/ 2078 h 9911"/>
              <a:gd name="connsiteX17" fmla="*/ 456 w 10000"/>
              <a:gd name="connsiteY17" fmla="*/ 2265 h 9911"/>
              <a:gd name="connsiteX18" fmla="*/ 320 w 10000"/>
              <a:gd name="connsiteY18" fmla="*/ 2445 h 9911"/>
              <a:gd name="connsiteX19" fmla="*/ 205 w 10000"/>
              <a:gd name="connsiteY19" fmla="*/ 2630 h 9911"/>
              <a:gd name="connsiteX20" fmla="*/ 114 w 10000"/>
              <a:gd name="connsiteY20" fmla="*/ 2827 h 9911"/>
              <a:gd name="connsiteX21" fmla="*/ 68 w 10000"/>
              <a:gd name="connsiteY21" fmla="*/ 3024 h 9911"/>
              <a:gd name="connsiteX22" fmla="*/ 22 w 10000"/>
              <a:gd name="connsiteY22" fmla="*/ 3219 h 9911"/>
              <a:gd name="connsiteX23" fmla="*/ 0 w 10000"/>
              <a:gd name="connsiteY23" fmla="*/ 3415 h 9911"/>
              <a:gd name="connsiteX24" fmla="*/ 0 w 10000"/>
              <a:gd name="connsiteY24" fmla="*/ 3415 h 9911"/>
              <a:gd name="connsiteX25" fmla="*/ 22 w 10000"/>
              <a:gd name="connsiteY25" fmla="*/ 3702 h 9911"/>
              <a:gd name="connsiteX26" fmla="*/ 91 w 10000"/>
              <a:gd name="connsiteY26" fmla="*/ 3960 h 9911"/>
              <a:gd name="connsiteX27" fmla="*/ 183 w 10000"/>
              <a:gd name="connsiteY27" fmla="*/ 4219 h 9911"/>
              <a:gd name="connsiteX28" fmla="*/ 251 w 10000"/>
              <a:gd name="connsiteY28" fmla="*/ 4335 h 9911"/>
              <a:gd name="connsiteX29" fmla="*/ 342 w 10000"/>
              <a:gd name="connsiteY29" fmla="*/ 4459 h 9911"/>
              <a:gd name="connsiteX30" fmla="*/ 434 w 10000"/>
              <a:gd name="connsiteY30" fmla="*/ 4584 h 9911"/>
              <a:gd name="connsiteX31" fmla="*/ 571 w 10000"/>
              <a:gd name="connsiteY31" fmla="*/ 4708 h 9911"/>
              <a:gd name="connsiteX32" fmla="*/ 844 w 10000"/>
              <a:gd name="connsiteY32" fmla="*/ 4972 h 9911"/>
              <a:gd name="connsiteX33" fmla="*/ 1210 w 10000"/>
              <a:gd name="connsiteY33" fmla="*/ 5248 h 9911"/>
              <a:gd name="connsiteX34" fmla="*/ 1644 w 10000"/>
              <a:gd name="connsiteY34" fmla="*/ 5552 h 9911"/>
              <a:gd name="connsiteX35" fmla="*/ 2169 w 10000"/>
              <a:gd name="connsiteY35" fmla="*/ 5882 h 9911"/>
              <a:gd name="connsiteX36" fmla="*/ 2808 w 10000"/>
              <a:gd name="connsiteY36" fmla="*/ 6247 h 9911"/>
              <a:gd name="connsiteX37" fmla="*/ 3539 w 10000"/>
              <a:gd name="connsiteY37" fmla="*/ 6665 h 9911"/>
              <a:gd name="connsiteX38" fmla="*/ 4360 w 10000"/>
              <a:gd name="connsiteY38" fmla="*/ 7138 h 9911"/>
              <a:gd name="connsiteX39" fmla="*/ 6392 w 10000"/>
              <a:gd name="connsiteY39" fmla="*/ 8271 h 9911"/>
              <a:gd name="connsiteX40" fmla="*/ 8950 w 10000"/>
              <a:gd name="connsiteY40" fmla="*/ 9697 h 9911"/>
              <a:gd name="connsiteX41" fmla="*/ 8950 w 10000"/>
              <a:gd name="connsiteY41" fmla="*/ 9697 h 9911"/>
              <a:gd name="connsiteX42" fmla="*/ 9063 w 10000"/>
              <a:gd name="connsiteY42" fmla="*/ 9751 h 9911"/>
              <a:gd name="connsiteX43" fmla="*/ 9200 w 10000"/>
              <a:gd name="connsiteY43" fmla="*/ 9804 h 9911"/>
              <a:gd name="connsiteX44" fmla="*/ 9338 w 10000"/>
              <a:gd name="connsiteY44" fmla="*/ 9839 h 9911"/>
              <a:gd name="connsiteX45" fmla="*/ 9497 w 10000"/>
              <a:gd name="connsiteY45" fmla="*/ 9866 h 9911"/>
              <a:gd name="connsiteX46" fmla="*/ 9658 w 10000"/>
              <a:gd name="connsiteY46" fmla="*/ 9894 h 9911"/>
              <a:gd name="connsiteX47" fmla="*/ 9817 w 10000"/>
              <a:gd name="connsiteY47" fmla="*/ 9902 h 9911"/>
              <a:gd name="connsiteX48" fmla="*/ 10000 w 10000"/>
              <a:gd name="connsiteY48" fmla="*/ 9911 h 9911"/>
              <a:gd name="connsiteX0" fmla="*/ 10000 w 10000"/>
              <a:gd name="connsiteY0" fmla="*/ 10616 h 10616"/>
              <a:gd name="connsiteX1" fmla="*/ 4794 w 10000"/>
              <a:gd name="connsiteY1" fmla="*/ 706 h 10616"/>
              <a:gd name="connsiteX2" fmla="*/ 4406 w 10000"/>
              <a:gd name="connsiteY2" fmla="*/ 815 h 10616"/>
              <a:gd name="connsiteX3" fmla="*/ 4018 w 10000"/>
              <a:gd name="connsiteY3" fmla="*/ 924 h 10616"/>
              <a:gd name="connsiteX4" fmla="*/ 3630 w 10000"/>
              <a:gd name="connsiteY4" fmla="*/ 1041 h 10616"/>
              <a:gd name="connsiteX5" fmla="*/ 3264 w 10000"/>
              <a:gd name="connsiteY5" fmla="*/ 1158 h 10616"/>
              <a:gd name="connsiteX6" fmla="*/ 2922 w 10000"/>
              <a:gd name="connsiteY6" fmla="*/ 1292 h 10616"/>
              <a:gd name="connsiteX7" fmla="*/ 2603 w 10000"/>
              <a:gd name="connsiteY7" fmla="*/ 1427 h 10616"/>
              <a:gd name="connsiteX8" fmla="*/ 2283 w 10000"/>
              <a:gd name="connsiteY8" fmla="*/ 1569 h 10616"/>
              <a:gd name="connsiteX9" fmla="*/ 1986 w 10000"/>
              <a:gd name="connsiteY9" fmla="*/ 1714 h 10616"/>
              <a:gd name="connsiteX10" fmla="*/ 1712 w 10000"/>
              <a:gd name="connsiteY10" fmla="*/ 1866 h 10616"/>
              <a:gd name="connsiteX11" fmla="*/ 1439 w 10000"/>
              <a:gd name="connsiteY11" fmla="*/ 2030 h 10616"/>
              <a:gd name="connsiteX12" fmla="*/ 1210 w 10000"/>
              <a:gd name="connsiteY12" fmla="*/ 2192 h 10616"/>
              <a:gd name="connsiteX13" fmla="*/ 981 w 10000"/>
              <a:gd name="connsiteY13" fmla="*/ 2363 h 10616"/>
              <a:gd name="connsiteX14" fmla="*/ 800 w 10000"/>
              <a:gd name="connsiteY14" fmla="*/ 2542 h 10616"/>
              <a:gd name="connsiteX15" fmla="*/ 617 w 10000"/>
              <a:gd name="connsiteY15" fmla="*/ 2713 h 10616"/>
              <a:gd name="connsiteX16" fmla="*/ 456 w 10000"/>
              <a:gd name="connsiteY16" fmla="*/ 2901 h 10616"/>
              <a:gd name="connsiteX17" fmla="*/ 320 w 10000"/>
              <a:gd name="connsiteY17" fmla="*/ 3083 h 10616"/>
              <a:gd name="connsiteX18" fmla="*/ 205 w 10000"/>
              <a:gd name="connsiteY18" fmla="*/ 3270 h 10616"/>
              <a:gd name="connsiteX19" fmla="*/ 114 w 10000"/>
              <a:gd name="connsiteY19" fmla="*/ 3468 h 10616"/>
              <a:gd name="connsiteX20" fmla="*/ 68 w 10000"/>
              <a:gd name="connsiteY20" fmla="*/ 3667 h 10616"/>
              <a:gd name="connsiteX21" fmla="*/ 22 w 10000"/>
              <a:gd name="connsiteY21" fmla="*/ 3864 h 10616"/>
              <a:gd name="connsiteX22" fmla="*/ 0 w 10000"/>
              <a:gd name="connsiteY22" fmla="*/ 4062 h 10616"/>
              <a:gd name="connsiteX23" fmla="*/ 0 w 10000"/>
              <a:gd name="connsiteY23" fmla="*/ 4062 h 10616"/>
              <a:gd name="connsiteX24" fmla="*/ 22 w 10000"/>
              <a:gd name="connsiteY24" fmla="*/ 4351 h 10616"/>
              <a:gd name="connsiteX25" fmla="*/ 91 w 10000"/>
              <a:gd name="connsiteY25" fmla="*/ 4612 h 10616"/>
              <a:gd name="connsiteX26" fmla="*/ 183 w 10000"/>
              <a:gd name="connsiteY26" fmla="*/ 4873 h 10616"/>
              <a:gd name="connsiteX27" fmla="*/ 251 w 10000"/>
              <a:gd name="connsiteY27" fmla="*/ 4990 h 10616"/>
              <a:gd name="connsiteX28" fmla="*/ 342 w 10000"/>
              <a:gd name="connsiteY28" fmla="*/ 5115 h 10616"/>
              <a:gd name="connsiteX29" fmla="*/ 434 w 10000"/>
              <a:gd name="connsiteY29" fmla="*/ 5241 h 10616"/>
              <a:gd name="connsiteX30" fmla="*/ 571 w 10000"/>
              <a:gd name="connsiteY30" fmla="*/ 5366 h 10616"/>
              <a:gd name="connsiteX31" fmla="*/ 844 w 10000"/>
              <a:gd name="connsiteY31" fmla="*/ 5633 h 10616"/>
              <a:gd name="connsiteX32" fmla="*/ 1210 w 10000"/>
              <a:gd name="connsiteY32" fmla="*/ 5911 h 10616"/>
              <a:gd name="connsiteX33" fmla="*/ 1644 w 10000"/>
              <a:gd name="connsiteY33" fmla="*/ 6218 h 10616"/>
              <a:gd name="connsiteX34" fmla="*/ 2169 w 10000"/>
              <a:gd name="connsiteY34" fmla="*/ 6551 h 10616"/>
              <a:gd name="connsiteX35" fmla="*/ 2808 w 10000"/>
              <a:gd name="connsiteY35" fmla="*/ 6919 h 10616"/>
              <a:gd name="connsiteX36" fmla="*/ 3539 w 10000"/>
              <a:gd name="connsiteY36" fmla="*/ 7341 h 10616"/>
              <a:gd name="connsiteX37" fmla="*/ 4360 w 10000"/>
              <a:gd name="connsiteY37" fmla="*/ 7818 h 10616"/>
              <a:gd name="connsiteX38" fmla="*/ 6392 w 10000"/>
              <a:gd name="connsiteY38" fmla="*/ 8961 h 10616"/>
              <a:gd name="connsiteX39" fmla="*/ 8950 w 10000"/>
              <a:gd name="connsiteY39" fmla="*/ 10400 h 10616"/>
              <a:gd name="connsiteX40" fmla="*/ 8950 w 10000"/>
              <a:gd name="connsiteY40" fmla="*/ 10400 h 10616"/>
              <a:gd name="connsiteX41" fmla="*/ 9063 w 10000"/>
              <a:gd name="connsiteY41" fmla="*/ 10455 h 10616"/>
              <a:gd name="connsiteX42" fmla="*/ 9200 w 10000"/>
              <a:gd name="connsiteY42" fmla="*/ 10508 h 10616"/>
              <a:gd name="connsiteX43" fmla="*/ 9338 w 10000"/>
              <a:gd name="connsiteY43" fmla="*/ 10543 h 10616"/>
              <a:gd name="connsiteX44" fmla="*/ 9497 w 10000"/>
              <a:gd name="connsiteY44" fmla="*/ 10571 h 10616"/>
              <a:gd name="connsiteX45" fmla="*/ 9658 w 10000"/>
              <a:gd name="connsiteY45" fmla="*/ 10599 h 10616"/>
              <a:gd name="connsiteX46" fmla="*/ 9817 w 10000"/>
              <a:gd name="connsiteY46" fmla="*/ 10607 h 10616"/>
              <a:gd name="connsiteX47" fmla="*/ 10000 w 10000"/>
              <a:gd name="connsiteY47" fmla="*/ 10616 h 10616"/>
              <a:gd name="connsiteX0" fmla="*/ 10000 w 10000"/>
              <a:gd name="connsiteY0" fmla="*/ 10587 h 10587"/>
              <a:gd name="connsiteX1" fmla="*/ 4794 w 10000"/>
              <a:gd name="connsiteY1" fmla="*/ 677 h 10587"/>
              <a:gd name="connsiteX2" fmla="*/ 4018 w 10000"/>
              <a:gd name="connsiteY2" fmla="*/ 895 h 10587"/>
              <a:gd name="connsiteX3" fmla="*/ 3630 w 10000"/>
              <a:gd name="connsiteY3" fmla="*/ 1012 h 10587"/>
              <a:gd name="connsiteX4" fmla="*/ 3264 w 10000"/>
              <a:gd name="connsiteY4" fmla="*/ 1129 h 10587"/>
              <a:gd name="connsiteX5" fmla="*/ 2922 w 10000"/>
              <a:gd name="connsiteY5" fmla="*/ 1263 h 10587"/>
              <a:gd name="connsiteX6" fmla="*/ 2603 w 10000"/>
              <a:gd name="connsiteY6" fmla="*/ 1398 h 10587"/>
              <a:gd name="connsiteX7" fmla="*/ 2283 w 10000"/>
              <a:gd name="connsiteY7" fmla="*/ 1540 h 10587"/>
              <a:gd name="connsiteX8" fmla="*/ 1986 w 10000"/>
              <a:gd name="connsiteY8" fmla="*/ 1685 h 10587"/>
              <a:gd name="connsiteX9" fmla="*/ 1712 w 10000"/>
              <a:gd name="connsiteY9" fmla="*/ 1837 h 10587"/>
              <a:gd name="connsiteX10" fmla="*/ 1439 w 10000"/>
              <a:gd name="connsiteY10" fmla="*/ 2001 h 10587"/>
              <a:gd name="connsiteX11" fmla="*/ 1210 w 10000"/>
              <a:gd name="connsiteY11" fmla="*/ 2163 h 10587"/>
              <a:gd name="connsiteX12" fmla="*/ 981 w 10000"/>
              <a:gd name="connsiteY12" fmla="*/ 2334 h 10587"/>
              <a:gd name="connsiteX13" fmla="*/ 800 w 10000"/>
              <a:gd name="connsiteY13" fmla="*/ 2513 h 10587"/>
              <a:gd name="connsiteX14" fmla="*/ 617 w 10000"/>
              <a:gd name="connsiteY14" fmla="*/ 2684 h 10587"/>
              <a:gd name="connsiteX15" fmla="*/ 456 w 10000"/>
              <a:gd name="connsiteY15" fmla="*/ 2872 h 10587"/>
              <a:gd name="connsiteX16" fmla="*/ 320 w 10000"/>
              <a:gd name="connsiteY16" fmla="*/ 3054 h 10587"/>
              <a:gd name="connsiteX17" fmla="*/ 205 w 10000"/>
              <a:gd name="connsiteY17" fmla="*/ 3241 h 10587"/>
              <a:gd name="connsiteX18" fmla="*/ 114 w 10000"/>
              <a:gd name="connsiteY18" fmla="*/ 3439 h 10587"/>
              <a:gd name="connsiteX19" fmla="*/ 68 w 10000"/>
              <a:gd name="connsiteY19" fmla="*/ 3638 h 10587"/>
              <a:gd name="connsiteX20" fmla="*/ 22 w 10000"/>
              <a:gd name="connsiteY20" fmla="*/ 3835 h 10587"/>
              <a:gd name="connsiteX21" fmla="*/ 0 w 10000"/>
              <a:gd name="connsiteY21" fmla="*/ 4033 h 10587"/>
              <a:gd name="connsiteX22" fmla="*/ 0 w 10000"/>
              <a:gd name="connsiteY22" fmla="*/ 4033 h 10587"/>
              <a:gd name="connsiteX23" fmla="*/ 22 w 10000"/>
              <a:gd name="connsiteY23" fmla="*/ 4322 h 10587"/>
              <a:gd name="connsiteX24" fmla="*/ 91 w 10000"/>
              <a:gd name="connsiteY24" fmla="*/ 4583 h 10587"/>
              <a:gd name="connsiteX25" fmla="*/ 183 w 10000"/>
              <a:gd name="connsiteY25" fmla="*/ 4844 h 10587"/>
              <a:gd name="connsiteX26" fmla="*/ 251 w 10000"/>
              <a:gd name="connsiteY26" fmla="*/ 4961 h 10587"/>
              <a:gd name="connsiteX27" fmla="*/ 342 w 10000"/>
              <a:gd name="connsiteY27" fmla="*/ 5086 h 10587"/>
              <a:gd name="connsiteX28" fmla="*/ 434 w 10000"/>
              <a:gd name="connsiteY28" fmla="*/ 5212 h 10587"/>
              <a:gd name="connsiteX29" fmla="*/ 571 w 10000"/>
              <a:gd name="connsiteY29" fmla="*/ 5337 h 10587"/>
              <a:gd name="connsiteX30" fmla="*/ 844 w 10000"/>
              <a:gd name="connsiteY30" fmla="*/ 5604 h 10587"/>
              <a:gd name="connsiteX31" fmla="*/ 1210 w 10000"/>
              <a:gd name="connsiteY31" fmla="*/ 5882 h 10587"/>
              <a:gd name="connsiteX32" fmla="*/ 1644 w 10000"/>
              <a:gd name="connsiteY32" fmla="*/ 6189 h 10587"/>
              <a:gd name="connsiteX33" fmla="*/ 2169 w 10000"/>
              <a:gd name="connsiteY33" fmla="*/ 6522 h 10587"/>
              <a:gd name="connsiteX34" fmla="*/ 2808 w 10000"/>
              <a:gd name="connsiteY34" fmla="*/ 6890 h 10587"/>
              <a:gd name="connsiteX35" fmla="*/ 3539 w 10000"/>
              <a:gd name="connsiteY35" fmla="*/ 7312 h 10587"/>
              <a:gd name="connsiteX36" fmla="*/ 4360 w 10000"/>
              <a:gd name="connsiteY36" fmla="*/ 7789 h 10587"/>
              <a:gd name="connsiteX37" fmla="*/ 6392 w 10000"/>
              <a:gd name="connsiteY37" fmla="*/ 8932 h 10587"/>
              <a:gd name="connsiteX38" fmla="*/ 8950 w 10000"/>
              <a:gd name="connsiteY38" fmla="*/ 10371 h 10587"/>
              <a:gd name="connsiteX39" fmla="*/ 8950 w 10000"/>
              <a:gd name="connsiteY39" fmla="*/ 10371 h 10587"/>
              <a:gd name="connsiteX40" fmla="*/ 9063 w 10000"/>
              <a:gd name="connsiteY40" fmla="*/ 10426 h 10587"/>
              <a:gd name="connsiteX41" fmla="*/ 9200 w 10000"/>
              <a:gd name="connsiteY41" fmla="*/ 10479 h 10587"/>
              <a:gd name="connsiteX42" fmla="*/ 9338 w 10000"/>
              <a:gd name="connsiteY42" fmla="*/ 10514 h 10587"/>
              <a:gd name="connsiteX43" fmla="*/ 9497 w 10000"/>
              <a:gd name="connsiteY43" fmla="*/ 10542 h 10587"/>
              <a:gd name="connsiteX44" fmla="*/ 9658 w 10000"/>
              <a:gd name="connsiteY44" fmla="*/ 10570 h 10587"/>
              <a:gd name="connsiteX45" fmla="*/ 9817 w 10000"/>
              <a:gd name="connsiteY45" fmla="*/ 10578 h 10587"/>
              <a:gd name="connsiteX46" fmla="*/ 10000 w 10000"/>
              <a:gd name="connsiteY46" fmla="*/ 10587 h 10587"/>
              <a:gd name="connsiteX0" fmla="*/ 10000 w 10000"/>
              <a:gd name="connsiteY0" fmla="*/ 9692 h 9692"/>
              <a:gd name="connsiteX1" fmla="*/ 4018 w 10000"/>
              <a:gd name="connsiteY1" fmla="*/ 0 h 9692"/>
              <a:gd name="connsiteX2" fmla="*/ 3630 w 10000"/>
              <a:gd name="connsiteY2" fmla="*/ 117 h 9692"/>
              <a:gd name="connsiteX3" fmla="*/ 3264 w 10000"/>
              <a:gd name="connsiteY3" fmla="*/ 234 h 9692"/>
              <a:gd name="connsiteX4" fmla="*/ 2922 w 10000"/>
              <a:gd name="connsiteY4" fmla="*/ 368 h 9692"/>
              <a:gd name="connsiteX5" fmla="*/ 2603 w 10000"/>
              <a:gd name="connsiteY5" fmla="*/ 503 h 9692"/>
              <a:gd name="connsiteX6" fmla="*/ 2283 w 10000"/>
              <a:gd name="connsiteY6" fmla="*/ 645 h 9692"/>
              <a:gd name="connsiteX7" fmla="*/ 1986 w 10000"/>
              <a:gd name="connsiteY7" fmla="*/ 790 h 9692"/>
              <a:gd name="connsiteX8" fmla="*/ 1712 w 10000"/>
              <a:gd name="connsiteY8" fmla="*/ 942 h 9692"/>
              <a:gd name="connsiteX9" fmla="*/ 1439 w 10000"/>
              <a:gd name="connsiteY9" fmla="*/ 1106 h 9692"/>
              <a:gd name="connsiteX10" fmla="*/ 1210 w 10000"/>
              <a:gd name="connsiteY10" fmla="*/ 1268 h 9692"/>
              <a:gd name="connsiteX11" fmla="*/ 981 w 10000"/>
              <a:gd name="connsiteY11" fmla="*/ 1439 h 9692"/>
              <a:gd name="connsiteX12" fmla="*/ 800 w 10000"/>
              <a:gd name="connsiteY12" fmla="*/ 1618 h 9692"/>
              <a:gd name="connsiteX13" fmla="*/ 617 w 10000"/>
              <a:gd name="connsiteY13" fmla="*/ 1789 h 9692"/>
              <a:gd name="connsiteX14" fmla="*/ 456 w 10000"/>
              <a:gd name="connsiteY14" fmla="*/ 1977 h 9692"/>
              <a:gd name="connsiteX15" fmla="*/ 320 w 10000"/>
              <a:gd name="connsiteY15" fmla="*/ 2159 h 9692"/>
              <a:gd name="connsiteX16" fmla="*/ 205 w 10000"/>
              <a:gd name="connsiteY16" fmla="*/ 2346 h 9692"/>
              <a:gd name="connsiteX17" fmla="*/ 114 w 10000"/>
              <a:gd name="connsiteY17" fmla="*/ 2544 h 9692"/>
              <a:gd name="connsiteX18" fmla="*/ 68 w 10000"/>
              <a:gd name="connsiteY18" fmla="*/ 2743 h 9692"/>
              <a:gd name="connsiteX19" fmla="*/ 22 w 10000"/>
              <a:gd name="connsiteY19" fmla="*/ 2940 h 9692"/>
              <a:gd name="connsiteX20" fmla="*/ 0 w 10000"/>
              <a:gd name="connsiteY20" fmla="*/ 3138 h 9692"/>
              <a:gd name="connsiteX21" fmla="*/ 0 w 10000"/>
              <a:gd name="connsiteY21" fmla="*/ 3138 h 9692"/>
              <a:gd name="connsiteX22" fmla="*/ 22 w 10000"/>
              <a:gd name="connsiteY22" fmla="*/ 3427 h 9692"/>
              <a:gd name="connsiteX23" fmla="*/ 91 w 10000"/>
              <a:gd name="connsiteY23" fmla="*/ 3688 h 9692"/>
              <a:gd name="connsiteX24" fmla="*/ 183 w 10000"/>
              <a:gd name="connsiteY24" fmla="*/ 3949 h 9692"/>
              <a:gd name="connsiteX25" fmla="*/ 251 w 10000"/>
              <a:gd name="connsiteY25" fmla="*/ 4066 h 9692"/>
              <a:gd name="connsiteX26" fmla="*/ 342 w 10000"/>
              <a:gd name="connsiteY26" fmla="*/ 4191 h 9692"/>
              <a:gd name="connsiteX27" fmla="*/ 434 w 10000"/>
              <a:gd name="connsiteY27" fmla="*/ 4317 h 9692"/>
              <a:gd name="connsiteX28" fmla="*/ 571 w 10000"/>
              <a:gd name="connsiteY28" fmla="*/ 4442 h 9692"/>
              <a:gd name="connsiteX29" fmla="*/ 844 w 10000"/>
              <a:gd name="connsiteY29" fmla="*/ 4709 h 9692"/>
              <a:gd name="connsiteX30" fmla="*/ 1210 w 10000"/>
              <a:gd name="connsiteY30" fmla="*/ 4987 h 9692"/>
              <a:gd name="connsiteX31" fmla="*/ 1644 w 10000"/>
              <a:gd name="connsiteY31" fmla="*/ 5294 h 9692"/>
              <a:gd name="connsiteX32" fmla="*/ 2169 w 10000"/>
              <a:gd name="connsiteY32" fmla="*/ 5627 h 9692"/>
              <a:gd name="connsiteX33" fmla="*/ 2808 w 10000"/>
              <a:gd name="connsiteY33" fmla="*/ 5995 h 9692"/>
              <a:gd name="connsiteX34" fmla="*/ 3539 w 10000"/>
              <a:gd name="connsiteY34" fmla="*/ 6417 h 9692"/>
              <a:gd name="connsiteX35" fmla="*/ 4360 w 10000"/>
              <a:gd name="connsiteY35" fmla="*/ 6894 h 9692"/>
              <a:gd name="connsiteX36" fmla="*/ 6392 w 10000"/>
              <a:gd name="connsiteY36" fmla="*/ 8037 h 9692"/>
              <a:gd name="connsiteX37" fmla="*/ 8950 w 10000"/>
              <a:gd name="connsiteY37" fmla="*/ 9476 h 9692"/>
              <a:gd name="connsiteX38" fmla="*/ 8950 w 10000"/>
              <a:gd name="connsiteY38" fmla="*/ 9476 h 9692"/>
              <a:gd name="connsiteX39" fmla="*/ 9063 w 10000"/>
              <a:gd name="connsiteY39" fmla="*/ 9531 h 9692"/>
              <a:gd name="connsiteX40" fmla="*/ 9200 w 10000"/>
              <a:gd name="connsiteY40" fmla="*/ 9584 h 9692"/>
              <a:gd name="connsiteX41" fmla="*/ 9338 w 10000"/>
              <a:gd name="connsiteY41" fmla="*/ 9619 h 9692"/>
              <a:gd name="connsiteX42" fmla="*/ 9497 w 10000"/>
              <a:gd name="connsiteY42" fmla="*/ 9647 h 9692"/>
              <a:gd name="connsiteX43" fmla="*/ 9658 w 10000"/>
              <a:gd name="connsiteY43" fmla="*/ 9675 h 9692"/>
              <a:gd name="connsiteX44" fmla="*/ 9817 w 10000"/>
              <a:gd name="connsiteY44" fmla="*/ 9683 h 9692"/>
              <a:gd name="connsiteX45" fmla="*/ 10000 w 10000"/>
              <a:gd name="connsiteY45" fmla="*/ 9692 h 9692"/>
              <a:gd name="connsiteX0" fmla="*/ 10000 w 10000"/>
              <a:gd name="connsiteY0" fmla="*/ 9879 h 9879"/>
              <a:gd name="connsiteX1" fmla="*/ 3630 w 10000"/>
              <a:gd name="connsiteY1" fmla="*/ 0 h 9879"/>
              <a:gd name="connsiteX2" fmla="*/ 3264 w 10000"/>
              <a:gd name="connsiteY2" fmla="*/ 120 h 9879"/>
              <a:gd name="connsiteX3" fmla="*/ 2922 w 10000"/>
              <a:gd name="connsiteY3" fmla="*/ 259 h 9879"/>
              <a:gd name="connsiteX4" fmla="*/ 2603 w 10000"/>
              <a:gd name="connsiteY4" fmla="*/ 398 h 9879"/>
              <a:gd name="connsiteX5" fmla="*/ 2283 w 10000"/>
              <a:gd name="connsiteY5" fmla="*/ 544 h 9879"/>
              <a:gd name="connsiteX6" fmla="*/ 1986 w 10000"/>
              <a:gd name="connsiteY6" fmla="*/ 694 h 9879"/>
              <a:gd name="connsiteX7" fmla="*/ 1712 w 10000"/>
              <a:gd name="connsiteY7" fmla="*/ 851 h 9879"/>
              <a:gd name="connsiteX8" fmla="*/ 1439 w 10000"/>
              <a:gd name="connsiteY8" fmla="*/ 1020 h 9879"/>
              <a:gd name="connsiteX9" fmla="*/ 1210 w 10000"/>
              <a:gd name="connsiteY9" fmla="*/ 1187 h 9879"/>
              <a:gd name="connsiteX10" fmla="*/ 981 w 10000"/>
              <a:gd name="connsiteY10" fmla="*/ 1364 h 9879"/>
              <a:gd name="connsiteX11" fmla="*/ 800 w 10000"/>
              <a:gd name="connsiteY11" fmla="*/ 1548 h 9879"/>
              <a:gd name="connsiteX12" fmla="*/ 617 w 10000"/>
              <a:gd name="connsiteY12" fmla="*/ 1725 h 9879"/>
              <a:gd name="connsiteX13" fmla="*/ 456 w 10000"/>
              <a:gd name="connsiteY13" fmla="*/ 1919 h 9879"/>
              <a:gd name="connsiteX14" fmla="*/ 320 w 10000"/>
              <a:gd name="connsiteY14" fmla="*/ 2107 h 9879"/>
              <a:gd name="connsiteX15" fmla="*/ 205 w 10000"/>
              <a:gd name="connsiteY15" fmla="*/ 2300 h 9879"/>
              <a:gd name="connsiteX16" fmla="*/ 114 w 10000"/>
              <a:gd name="connsiteY16" fmla="*/ 2504 h 9879"/>
              <a:gd name="connsiteX17" fmla="*/ 68 w 10000"/>
              <a:gd name="connsiteY17" fmla="*/ 2709 h 9879"/>
              <a:gd name="connsiteX18" fmla="*/ 22 w 10000"/>
              <a:gd name="connsiteY18" fmla="*/ 2912 h 9879"/>
              <a:gd name="connsiteX19" fmla="*/ 0 w 10000"/>
              <a:gd name="connsiteY19" fmla="*/ 3117 h 9879"/>
              <a:gd name="connsiteX20" fmla="*/ 0 w 10000"/>
              <a:gd name="connsiteY20" fmla="*/ 3117 h 9879"/>
              <a:gd name="connsiteX21" fmla="*/ 22 w 10000"/>
              <a:gd name="connsiteY21" fmla="*/ 3415 h 9879"/>
              <a:gd name="connsiteX22" fmla="*/ 91 w 10000"/>
              <a:gd name="connsiteY22" fmla="*/ 3684 h 9879"/>
              <a:gd name="connsiteX23" fmla="*/ 183 w 10000"/>
              <a:gd name="connsiteY23" fmla="*/ 3953 h 9879"/>
              <a:gd name="connsiteX24" fmla="*/ 251 w 10000"/>
              <a:gd name="connsiteY24" fmla="*/ 4074 h 9879"/>
              <a:gd name="connsiteX25" fmla="*/ 342 w 10000"/>
              <a:gd name="connsiteY25" fmla="*/ 4203 h 9879"/>
              <a:gd name="connsiteX26" fmla="*/ 434 w 10000"/>
              <a:gd name="connsiteY26" fmla="*/ 4333 h 9879"/>
              <a:gd name="connsiteX27" fmla="*/ 571 w 10000"/>
              <a:gd name="connsiteY27" fmla="*/ 4462 h 9879"/>
              <a:gd name="connsiteX28" fmla="*/ 844 w 10000"/>
              <a:gd name="connsiteY28" fmla="*/ 4738 h 9879"/>
              <a:gd name="connsiteX29" fmla="*/ 1210 w 10000"/>
              <a:gd name="connsiteY29" fmla="*/ 5024 h 9879"/>
              <a:gd name="connsiteX30" fmla="*/ 1644 w 10000"/>
              <a:gd name="connsiteY30" fmla="*/ 5341 h 9879"/>
              <a:gd name="connsiteX31" fmla="*/ 2169 w 10000"/>
              <a:gd name="connsiteY31" fmla="*/ 5685 h 9879"/>
              <a:gd name="connsiteX32" fmla="*/ 2808 w 10000"/>
              <a:gd name="connsiteY32" fmla="*/ 6065 h 9879"/>
              <a:gd name="connsiteX33" fmla="*/ 3539 w 10000"/>
              <a:gd name="connsiteY33" fmla="*/ 6500 h 9879"/>
              <a:gd name="connsiteX34" fmla="*/ 4360 w 10000"/>
              <a:gd name="connsiteY34" fmla="*/ 6992 h 9879"/>
              <a:gd name="connsiteX35" fmla="*/ 6392 w 10000"/>
              <a:gd name="connsiteY35" fmla="*/ 8171 h 9879"/>
              <a:gd name="connsiteX36" fmla="*/ 8950 w 10000"/>
              <a:gd name="connsiteY36" fmla="*/ 9656 h 9879"/>
              <a:gd name="connsiteX37" fmla="*/ 8950 w 10000"/>
              <a:gd name="connsiteY37" fmla="*/ 9656 h 9879"/>
              <a:gd name="connsiteX38" fmla="*/ 9063 w 10000"/>
              <a:gd name="connsiteY38" fmla="*/ 9713 h 9879"/>
              <a:gd name="connsiteX39" fmla="*/ 9200 w 10000"/>
              <a:gd name="connsiteY39" fmla="*/ 9768 h 9879"/>
              <a:gd name="connsiteX40" fmla="*/ 9338 w 10000"/>
              <a:gd name="connsiteY40" fmla="*/ 9804 h 9879"/>
              <a:gd name="connsiteX41" fmla="*/ 9497 w 10000"/>
              <a:gd name="connsiteY41" fmla="*/ 9833 h 9879"/>
              <a:gd name="connsiteX42" fmla="*/ 9658 w 10000"/>
              <a:gd name="connsiteY42" fmla="*/ 9861 h 9879"/>
              <a:gd name="connsiteX43" fmla="*/ 9817 w 10000"/>
              <a:gd name="connsiteY43" fmla="*/ 9870 h 9879"/>
              <a:gd name="connsiteX44" fmla="*/ 10000 w 10000"/>
              <a:gd name="connsiteY44" fmla="*/ 9879 h 9879"/>
              <a:gd name="connsiteX0" fmla="*/ 9817 w 9817"/>
              <a:gd name="connsiteY0" fmla="*/ 9991 h 9991"/>
              <a:gd name="connsiteX1" fmla="*/ 3630 w 9817"/>
              <a:gd name="connsiteY1" fmla="*/ 0 h 9991"/>
              <a:gd name="connsiteX2" fmla="*/ 3264 w 9817"/>
              <a:gd name="connsiteY2" fmla="*/ 121 h 9991"/>
              <a:gd name="connsiteX3" fmla="*/ 2922 w 9817"/>
              <a:gd name="connsiteY3" fmla="*/ 262 h 9991"/>
              <a:gd name="connsiteX4" fmla="*/ 2603 w 9817"/>
              <a:gd name="connsiteY4" fmla="*/ 403 h 9991"/>
              <a:gd name="connsiteX5" fmla="*/ 2283 w 9817"/>
              <a:gd name="connsiteY5" fmla="*/ 551 h 9991"/>
              <a:gd name="connsiteX6" fmla="*/ 1986 w 9817"/>
              <a:gd name="connsiteY6" fmla="*/ 703 h 9991"/>
              <a:gd name="connsiteX7" fmla="*/ 1712 w 9817"/>
              <a:gd name="connsiteY7" fmla="*/ 861 h 9991"/>
              <a:gd name="connsiteX8" fmla="*/ 1439 w 9817"/>
              <a:gd name="connsiteY8" fmla="*/ 1032 h 9991"/>
              <a:gd name="connsiteX9" fmla="*/ 1210 w 9817"/>
              <a:gd name="connsiteY9" fmla="*/ 1202 h 9991"/>
              <a:gd name="connsiteX10" fmla="*/ 981 w 9817"/>
              <a:gd name="connsiteY10" fmla="*/ 1381 h 9991"/>
              <a:gd name="connsiteX11" fmla="*/ 800 w 9817"/>
              <a:gd name="connsiteY11" fmla="*/ 1567 h 9991"/>
              <a:gd name="connsiteX12" fmla="*/ 617 w 9817"/>
              <a:gd name="connsiteY12" fmla="*/ 1746 h 9991"/>
              <a:gd name="connsiteX13" fmla="*/ 456 w 9817"/>
              <a:gd name="connsiteY13" fmla="*/ 1943 h 9991"/>
              <a:gd name="connsiteX14" fmla="*/ 320 w 9817"/>
              <a:gd name="connsiteY14" fmla="*/ 2133 h 9991"/>
              <a:gd name="connsiteX15" fmla="*/ 205 w 9817"/>
              <a:gd name="connsiteY15" fmla="*/ 2328 h 9991"/>
              <a:gd name="connsiteX16" fmla="*/ 114 w 9817"/>
              <a:gd name="connsiteY16" fmla="*/ 2535 h 9991"/>
              <a:gd name="connsiteX17" fmla="*/ 68 w 9817"/>
              <a:gd name="connsiteY17" fmla="*/ 2742 h 9991"/>
              <a:gd name="connsiteX18" fmla="*/ 22 w 9817"/>
              <a:gd name="connsiteY18" fmla="*/ 2948 h 9991"/>
              <a:gd name="connsiteX19" fmla="*/ 0 w 9817"/>
              <a:gd name="connsiteY19" fmla="*/ 3155 h 9991"/>
              <a:gd name="connsiteX20" fmla="*/ 0 w 9817"/>
              <a:gd name="connsiteY20" fmla="*/ 3155 h 9991"/>
              <a:gd name="connsiteX21" fmla="*/ 22 w 9817"/>
              <a:gd name="connsiteY21" fmla="*/ 3457 h 9991"/>
              <a:gd name="connsiteX22" fmla="*/ 91 w 9817"/>
              <a:gd name="connsiteY22" fmla="*/ 3729 h 9991"/>
              <a:gd name="connsiteX23" fmla="*/ 183 w 9817"/>
              <a:gd name="connsiteY23" fmla="*/ 4001 h 9991"/>
              <a:gd name="connsiteX24" fmla="*/ 251 w 9817"/>
              <a:gd name="connsiteY24" fmla="*/ 4124 h 9991"/>
              <a:gd name="connsiteX25" fmla="*/ 342 w 9817"/>
              <a:gd name="connsiteY25" fmla="*/ 4254 h 9991"/>
              <a:gd name="connsiteX26" fmla="*/ 434 w 9817"/>
              <a:gd name="connsiteY26" fmla="*/ 4386 h 9991"/>
              <a:gd name="connsiteX27" fmla="*/ 571 w 9817"/>
              <a:gd name="connsiteY27" fmla="*/ 4517 h 9991"/>
              <a:gd name="connsiteX28" fmla="*/ 844 w 9817"/>
              <a:gd name="connsiteY28" fmla="*/ 4796 h 9991"/>
              <a:gd name="connsiteX29" fmla="*/ 1210 w 9817"/>
              <a:gd name="connsiteY29" fmla="*/ 5086 h 9991"/>
              <a:gd name="connsiteX30" fmla="*/ 1644 w 9817"/>
              <a:gd name="connsiteY30" fmla="*/ 5406 h 9991"/>
              <a:gd name="connsiteX31" fmla="*/ 2169 w 9817"/>
              <a:gd name="connsiteY31" fmla="*/ 5755 h 9991"/>
              <a:gd name="connsiteX32" fmla="*/ 2808 w 9817"/>
              <a:gd name="connsiteY32" fmla="*/ 6139 h 9991"/>
              <a:gd name="connsiteX33" fmla="*/ 3539 w 9817"/>
              <a:gd name="connsiteY33" fmla="*/ 6580 h 9991"/>
              <a:gd name="connsiteX34" fmla="*/ 4360 w 9817"/>
              <a:gd name="connsiteY34" fmla="*/ 7078 h 9991"/>
              <a:gd name="connsiteX35" fmla="*/ 6392 w 9817"/>
              <a:gd name="connsiteY35" fmla="*/ 8271 h 9991"/>
              <a:gd name="connsiteX36" fmla="*/ 8950 w 9817"/>
              <a:gd name="connsiteY36" fmla="*/ 9774 h 9991"/>
              <a:gd name="connsiteX37" fmla="*/ 8950 w 9817"/>
              <a:gd name="connsiteY37" fmla="*/ 9774 h 9991"/>
              <a:gd name="connsiteX38" fmla="*/ 9063 w 9817"/>
              <a:gd name="connsiteY38" fmla="*/ 9832 h 9991"/>
              <a:gd name="connsiteX39" fmla="*/ 9200 w 9817"/>
              <a:gd name="connsiteY39" fmla="*/ 9888 h 9991"/>
              <a:gd name="connsiteX40" fmla="*/ 9338 w 9817"/>
              <a:gd name="connsiteY40" fmla="*/ 9924 h 9991"/>
              <a:gd name="connsiteX41" fmla="*/ 9497 w 9817"/>
              <a:gd name="connsiteY41" fmla="*/ 9953 h 9991"/>
              <a:gd name="connsiteX42" fmla="*/ 9658 w 9817"/>
              <a:gd name="connsiteY42" fmla="*/ 9982 h 9991"/>
              <a:gd name="connsiteX43" fmla="*/ 9817 w 9817"/>
              <a:gd name="connsiteY43" fmla="*/ 9991 h 9991"/>
              <a:gd name="connsiteX0" fmla="*/ 9838 w 9838"/>
              <a:gd name="connsiteY0" fmla="*/ 9991 h 9991"/>
              <a:gd name="connsiteX1" fmla="*/ 3698 w 9838"/>
              <a:gd name="connsiteY1" fmla="*/ 0 h 9991"/>
              <a:gd name="connsiteX2" fmla="*/ 3325 w 9838"/>
              <a:gd name="connsiteY2" fmla="*/ 121 h 9991"/>
              <a:gd name="connsiteX3" fmla="*/ 2976 w 9838"/>
              <a:gd name="connsiteY3" fmla="*/ 262 h 9991"/>
              <a:gd name="connsiteX4" fmla="*/ 2652 w 9838"/>
              <a:gd name="connsiteY4" fmla="*/ 403 h 9991"/>
              <a:gd name="connsiteX5" fmla="*/ 2326 w 9838"/>
              <a:gd name="connsiteY5" fmla="*/ 551 h 9991"/>
              <a:gd name="connsiteX6" fmla="*/ 2023 w 9838"/>
              <a:gd name="connsiteY6" fmla="*/ 704 h 9991"/>
              <a:gd name="connsiteX7" fmla="*/ 1744 w 9838"/>
              <a:gd name="connsiteY7" fmla="*/ 862 h 9991"/>
              <a:gd name="connsiteX8" fmla="*/ 1466 w 9838"/>
              <a:gd name="connsiteY8" fmla="*/ 1033 h 9991"/>
              <a:gd name="connsiteX9" fmla="*/ 1233 w 9838"/>
              <a:gd name="connsiteY9" fmla="*/ 1203 h 9991"/>
              <a:gd name="connsiteX10" fmla="*/ 999 w 9838"/>
              <a:gd name="connsiteY10" fmla="*/ 1382 h 9991"/>
              <a:gd name="connsiteX11" fmla="*/ 815 w 9838"/>
              <a:gd name="connsiteY11" fmla="*/ 1568 h 9991"/>
              <a:gd name="connsiteX12" fmla="*/ 629 w 9838"/>
              <a:gd name="connsiteY12" fmla="*/ 1748 h 9991"/>
              <a:gd name="connsiteX13" fmla="*/ 465 w 9838"/>
              <a:gd name="connsiteY13" fmla="*/ 1945 h 9991"/>
              <a:gd name="connsiteX14" fmla="*/ 326 w 9838"/>
              <a:gd name="connsiteY14" fmla="*/ 2135 h 9991"/>
              <a:gd name="connsiteX15" fmla="*/ 209 w 9838"/>
              <a:gd name="connsiteY15" fmla="*/ 2330 h 9991"/>
              <a:gd name="connsiteX16" fmla="*/ 116 w 9838"/>
              <a:gd name="connsiteY16" fmla="*/ 2537 h 9991"/>
              <a:gd name="connsiteX17" fmla="*/ 69 w 9838"/>
              <a:gd name="connsiteY17" fmla="*/ 2744 h 9991"/>
              <a:gd name="connsiteX18" fmla="*/ 22 w 9838"/>
              <a:gd name="connsiteY18" fmla="*/ 2951 h 9991"/>
              <a:gd name="connsiteX19" fmla="*/ 0 w 9838"/>
              <a:gd name="connsiteY19" fmla="*/ 3158 h 9991"/>
              <a:gd name="connsiteX20" fmla="*/ 0 w 9838"/>
              <a:gd name="connsiteY20" fmla="*/ 3158 h 9991"/>
              <a:gd name="connsiteX21" fmla="*/ 22 w 9838"/>
              <a:gd name="connsiteY21" fmla="*/ 3460 h 9991"/>
              <a:gd name="connsiteX22" fmla="*/ 93 w 9838"/>
              <a:gd name="connsiteY22" fmla="*/ 3732 h 9991"/>
              <a:gd name="connsiteX23" fmla="*/ 186 w 9838"/>
              <a:gd name="connsiteY23" fmla="*/ 4005 h 9991"/>
              <a:gd name="connsiteX24" fmla="*/ 256 w 9838"/>
              <a:gd name="connsiteY24" fmla="*/ 4128 h 9991"/>
              <a:gd name="connsiteX25" fmla="*/ 348 w 9838"/>
              <a:gd name="connsiteY25" fmla="*/ 4258 h 9991"/>
              <a:gd name="connsiteX26" fmla="*/ 442 w 9838"/>
              <a:gd name="connsiteY26" fmla="*/ 4390 h 9991"/>
              <a:gd name="connsiteX27" fmla="*/ 582 w 9838"/>
              <a:gd name="connsiteY27" fmla="*/ 4521 h 9991"/>
              <a:gd name="connsiteX28" fmla="*/ 860 w 9838"/>
              <a:gd name="connsiteY28" fmla="*/ 4800 h 9991"/>
              <a:gd name="connsiteX29" fmla="*/ 1233 w 9838"/>
              <a:gd name="connsiteY29" fmla="*/ 5091 h 9991"/>
              <a:gd name="connsiteX30" fmla="*/ 1675 w 9838"/>
              <a:gd name="connsiteY30" fmla="*/ 5411 h 9991"/>
              <a:gd name="connsiteX31" fmla="*/ 2209 w 9838"/>
              <a:gd name="connsiteY31" fmla="*/ 5760 h 9991"/>
              <a:gd name="connsiteX32" fmla="*/ 2860 w 9838"/>
              <a:gd name="connsiteY32" fmla="*/ 6145 h 9991"/>
              <a:gd name="connsiteX33" fmla="*/ 3605 w 9838"/>
              <a:gd name="connsiteY33" fmla="*/ 6586 h 9991"/>
              <a:gd name="connsiteX34" fmla="*/ 4441 w 9838"/>
              <a:gd name="connsiteY34" fmla="*/ 7084 h 9991"/>
              <a:gd name="connsiteX35" fmla="*/ 6511 w 9838"/>
              <a:gd name="connsiteY35" fmla="*/ 8278 h 9991"/>
              <a:gd name="connsiteX36" fmla="*/ 9117 w 9838"/>
              <a:gd name="connsiteY36" fmla="*/ 9783 h 9991"/>
              <a:gd name="connsiteX37" fmla="*/ 9117 w 9838"/>
              <a:gd name="connsiteY37" fmla="*/ 9783 h 9991"/>
              <a:gd name="connsiteX38" fmla="*/ 9232 w 9838"/>
              <a:gd name="connsiteY38" fmla="*/ 9841 h 9991"/>
              <a:gd name="connsiteX39" fmla="*/ 9371 w 9838"/>
              <a:gd name="connsiteY39" fmla="*/ 9897 h 9991"/>
              <a:gd name="connsiteX40" fmla="*/ 9512 w 9838"/>
              <a:gd name="connsiteY40" fmla="*/ 9933 h 9991"/>
              <a:gd name="connsiteX41" fmla="*/ 9674 w 9838"/>
              <a:gd name="connsiteY41" fmla="*/ 9962 h 9991"/>
              <a:gd name="connsiteX42" fmla="*/ 9838 w 9838"/>
              <a:gd name="connsiteY42" fmla="*/ 9991 h 9991"/>
              <a:gd name="connsiteX0" fmla="*/ 9833 w 9833"/>
              <a:gd name="connsiteY0" fmla="*/ 9971 h 9971"/>
              <a:gd name="connsiteX1" fmla="*/ 3759 w 9833"/>
              <a:gd name="connsiteY1" fmla="*/ 0 h 9971"/>
              <a:gd name="connsiteX2" fmla="*/ 3380 w 9833"/>
              <a:gd name="connsiteY2" fmla="*/ 121 h 9971"/>
              <a:gd name="connsiteX3" fmla="*/ 3025 w 9833"/>
              <a:gd name="connsiteY3" fmla="*/ 262 h 9971"/>
              <a:gd name="connsiteX4" fmla="*/ 2696 w 9833"/>
              <a:gd name="connsiteY4" fmla="*/ 403 h 9971"/>
              <a:gd name="connsiteX5" fmla="*/ 2364 w 9833"/>
              <a:gd name="connsiteY5" fmla="*/ 551 h 9971"/>
              <a:gd name="connsiteX6" fmla="*/ 2056 w 9833"/>
              <a:gd name="connsiteY6" fmla="*/ 705 h 9971"/>
              <a:gd name="connsiteX7" fmla="*/ 1773 w 9833"/>
              <a:gd name="connsiteY7" fmla="*/ 863 h 9971"/>
              <a:gd name="connsiteX8" fmla="*/ 1490 w 9833"/>
              <a:gd name="connsiteY8" fmla="*/ 1034 h 9971"/>
              <a:gd name="connsiteX9" fmla="*/ 1253 w 9833"/>
              <a:gd name="connsiteY9" fmla="*/ 1204 h 9971"/>
              <a:gd name="connsiteX10" fmla="*/ 1015 w 9833"/>
              <a:gd name="connsiteY10" fmla="*/ 1383 h 9971"/>
              <a:gd name="connsiteX11" fmla="*/ 828 w 9833"/>
              <a:gd name="connsiteY11" fmla="*/ 1569 h 9971"/>
              <a:gd name="connsiteX12" fmla="*/ 639 w 9833"/>
              <a:gd name="connsiteY12" fmla="*/ 1750 h 9971"/>
              <a:gd name="connsiteX13" fmla="*/ 473 w 9833"/>
              <a:gd name="connsiteY13" fmla="*/ 1947 h 9971"/>
              <a:gd name="connsiteX14" fmla="*/ 331 w 9833"/>
              <a:gd name="connsiteY14" fmla="*/ 2137 h 9971"/>
              <a:gd name="connsiteX15" fmla="*/ 212 w 9833"/>
              <a:gd name="connsiteY15" fmla="*/ 2332 h 9971"/>
              <a:gd name="connsiteX16" fmla="*/ 118 w 9833"/>
              <a:gd name="connsiteY16" fmla="*/ 2539 h 9971"/>
              <a:gd name="connsiteX17" fmla="*/ 70 w 9833"/>
              <a:gd name="connsiteY17" fmla="*/ 2746 h 9971"/>
              <a:gd name="connsiteX18" fmla="*/ 22 w 9833"/>
              <a:gd name="connsiteY18" fmla="*/ 2954 h 9971"/>
              <a:gd name="connsiteX19" fmla="*/ 0 w 9833"/>
              <a:gd name="connsiteY19" fmla="*/ 3161 h 9971"/>
              <a:gd name="connsiteX20" fmla="*/ 0 w 9833"/>
              <a:gd name="connsiteY20" fmla="*/ 3161 h 9971"/>
              <a:gd name="connsiteX21" fmla="*/ 22 w 9833"/>
              <a:gd name="connsiteY21" fmla="*/ 3463 h 9971"/>
              <a:gd name="connsiteX22" fmla="*/ 95 w 9833"/>
              <a:gd name="connsiteY22" fmla="*/ 3735 h 9971"/>
              <a:gd name="connsiteX23" fmla="*/ 189 w 9833"/>
              <a:gd name="connsiteY23" fmla="*/ 4009 h 9971"/>
              <a:gd name="connsiteX24" fmla="*/ 260 w 9833"/>
              <a:gd name="connsiteY24" fmla="*/ 4132 h 9971"/>
              <a:gd name="connsiteX25" fmla="*/ 354 w 9833"/>
              <a:gd name="connsiteY25" fmla="*/ 4262 h 9971"/>
              <a:gd name="connsiteX26" fmla="*/ 449 w 9833"/>
              <a:gd name="connsiteY26" fmla="*/ 4394 h 9971"/>
              <a:gd name="connsiteX27" fmla="*/ 592 w 9833"/>
              <a:gd name="connsiteY27" fmla="*/ 4525 h 9971"/>
              <a:gd name="connsiteX28" fmla="*/ 874 w 9833"/>
              <a:gd name="connsiteY28" fmla="*/ 4804 h 9971"/>
              <a:gd name="connsiteX29" fmla="*/ 1253 w 9833"/>
              <a:gd name="connsiteY29" fmla="*/ 5096 h 9971"/>
              <a:gd name="connsiteX30" fmla="*/ 1703 w 9833"/>
              <a:gd name="connsiteY30" fmla="*/ 5416 h 9971"/>
              <a:gd name="connsiteX31" fmla="*/ 2245 w 9833"/>
              <a:gd name="connsiteY31" fmla="*/ 5765 h 9971"/>
              <a:gd name="connsiteX32" fmla="*/ 2907 w 9833"/>
              <a:gd name="connsiteY32" fmla="*/ 6151 h 9971"/>
              <a:gd name="connsiteX33" fmla="*/ 3664 w 9833"/>
              <a:gd name="connsiteY33" fmla="*/ 6592 h 9971"/>
              <a:gd name="connsiteX34" fmla="*/ 4514 w 9833"/>
              <a:gd name="connsiteY34" fmla="*/ 7090 h 9971"/>
              <a:gd name="connsiteX35" fmla="*/ 6618 w 9833"/>
              <a:gd name="connsiteY35" fmla="*/ 8285 h 9971"/>
              <a:gd name="connsiteX36" fmla="*/ 9267 w 9833"/>
              <a:gd name="connsiteY36" fmla="*/ 9792 h 9971"/>
              <a:gd name="connsiteX37" fmla="*/ 9267 w 9833"/>
              <a:gd name="connsiteY37" fmla="*/ 9792 h 9971"/>
              <a:gd name="connsiteX38" fmla="*/ 9384 w 9833"/>
              <a:gd name="connsiteY38" fmla="*/ 9850 h 9971"/>
              <a:gd name="connsiteX39" fmla="*/ 9525 w 9833"/>
              <a:gd name="connsiteY39" fmla="*/ 9906 h 9971"/>
              <a:gd name="connsiteX40" fmla="*/ 9669 w 9833"/>
              <a:gd name="connsiteY40" fmla="*/ 9942 h 9971"/>
              <a:gd name="connsiteX41" fmla="*/ 9833 w 9833"/>
              <a:gd name="connsiteY41" fmla="*/ 9971 h 9971"/>
              <a:gd name="connsiteX0" fmla="*/ 9833 w 9833"/>
              <a:gd name="connsiteY0" fmla="*/ 9971 h 9971"/>
              <a:gd name="connsiteX1" fmla="*/ 3823 w 9833"/>
              <a:gd name="connsiteY1" fmla="*/ 0 h 9971"/>
              <a:gd name="connsiteX2" fmla="*/ 3437 w 9833"/>
              <a:gd name="connsiteY2" fmla="*/ 121 h 9971"/>
              <a:gd name="connsiteX3" fmla="*/ 3076 w 9833"/>
              <a:gd name="connsiteY3" fmla="*/ 263 h 9971"/>
              <a:gd name="connsiteX4" fmla="*/ 2742 w 9833"/>
              <a:gd name="connsiteY4" fmla="*/ 404 h 9971"/>
              <a:gd name="connsiteX5" fmla="*/ 2404 w 9833"/>
              <a:gd name="connsiteY5" fmla="*/ 553 h 9971"/>
              <a:gd name="connsiteX6" fmla="*/ 2091 w 9833"/>
              <a:gd name="connsiteY6" fmla="*/ 707 h 9971"/>
              <a:gd name="connsiteX7" fmla="*/ 1803 w 9833"/>
              <a:gd name="connsiteY7" fmla="*/ 866 h 9971"/>
              <a:gd name="connsiteX8" fmla="*/ 1515 w 9833"/>
              <a:gd name="connsiteY8" fmla="*/ 1037 h 9971"/>
              <a:gd name="connsiteX9" fmla="*/ 1274 w 9833"/>
              <a:gd name="connsiteY9" fmla="*/ 1208 h 9971"/>
              <a:gd name="connsiteX10" fmla="*/ 1032 w 9833"/>
              <a:gd name="connsiteY10" fmla="*/ 1387 h 9971"/>
              <a:gd name="connsiteX11" fmla="*/ 842 w 9833"/>
              <a:gd name="connsiteY11" fmla="*/ 1574 h 9971"/>
              <a:gd name="connsiteX12" fmla="*/ 650 w 9833"/>
              <a:gd name="connsiteY12" fmla="*/ 1755 h 9971"/>
              <a:gd name="connsiteX13" fmla="*/ 481 w 9833"/>
              <a:gd name="connsiteY13" fmla="*/ 1953 h 9971"/>
              <a:gd name="connsiteX14" fmla="*/ 337 w 9833"/>
              <a:gd name="connsiteY14" fmla="*/ 2143 h 9971"/>
              <a:gd name="connsiteX15" fmla="*/ 216 w 9833"/>
              <a:gd name="connsiteY15" fmla="*/ 2339 h 9971"/>
              <a:gd name="connsiteX16" fmla="*/ 120 w 9833"/>
              <a:gd name="connsiteY16" fmla="*/ 2546 h 9971"/>
              <a:gd name="connsiteX17" fmla="*/ 71 w 9833"/>
              <a:gd name="connsiteY17" fmla="*/ 2754 h 9971"/>
              <a:gd name="connsiteX18" fmla="*/ 22 w 9833"/>
              <a:gd name="connsiteY18" fmla="*/ 2963 h 9971"/>
              <a:gd name="connsiteX19" fmla="*/ 0 w 9833"/>
              <a:gd name="connsiteY19" fmla="*/ 3170 h 9971"/>
              <a:gd name="connsiteX20" fmla="*/ 0 w 9833"/>
              <a:gd name="connsiteY20" fmla="*/ 3170 h 9971"/>
              <a:gd name="connsiteX21" fmla="*/ 22 w 9833"/>
              <a:gd name="connsiteY21" fmla="*/ 3473 h 9971"/>
              <a:gd name="connsiteX22" fmla="*/ 97 w 9833"/>
              <a:gd name="connsiteY22" fmla="*/ 3746 h 9971"/>
              <a:gd name="connsiteX23" fmla="*/ 192 w 9833"/>
              <a:gd name="connsiteY23" fmla="*/ 4021 h 9971"/>
              <a:gd name="connsiteX24" fmla="*/ 264 w 9833"/>
              <a:gd name="connsiteY24" fmla="*/ 4144 h 9971"/>
              <a:gd name="connsiteX25" fmla="*/ 360 w 9833"/>
              <a:gd name="connsiteY25" fmla="*/ 4274 h 9971"/>
              <a:gd name="connsiteX26" fmla="*/ 457 w 9833"/>
              <a:gd name="connsiteY26" fmla="*/ 4407 h 9971"/>
              <a:gd name="connsiteX27" fmla="*/ 602 w 9833"/>
              <a:gd name="connsiteY27" fmla="*/ 4538 h 9971"/>
              <a:gd name="connsiteX28" fmla="*/ 889 w 9833"/>
              <a:gd name="connsiteY28" fmla="*/ 4818 h 9971"/>
              <a:gd name="connsiteX29" fmla="*/ 1274 w 9833"/>
              <a:gd name="connsiteY29" fmla="*/ 5111 h 9971"/>
              <a:gd name="connsiteX30" fmla="*/ 1732 w 9833"/>
              <a:gd name="connsiteY30" fmla="*/ 5432 h 9971"/>
              <a:gd name="connsiteX31" fmla="*/ 2283 w 9833"/>
              <a:gd name="connsiteY31" fmla="*/ 5782 h 9971"/>
              <a:gd name="connsiteX32" fmla="*/ 2956 w 9833"/>
              <a:gd name="connsiteY32" fmla="*/ 6169 h 9971"/>
              <a:gd name="connsiteX33" fmla="*/ 3726 w 9833"/>
              <a:gd name="connsiteY33" fmla="*/ 6611 h 9971"/>
              <a:gd name="connsiteX34" fmla="*/ 4591 w 9833"/>
              <a:gd name="connsiteY34" fmla="*/ 7111 h 9971"/>
              <a:gd name="connsiteX35" fmla="*/ 6730 w 9833"/>
              <a:gd name="connsiteY35" fmla="*/ 8309 h 9971"/>
              <a:gd name="connsiteX36" fmla="*/ 9424 w 9833"/>
              <a:gd name="connsiteY36" fmla="*/ 9820 h 9971"/>
              <a:gd name="connsiteX37" fmla="*/ 9424 w 9833"/>
              <a:gd name="connsiteY37" fmla="*/ 9820 h 9971"/>
              <a:gd name="connsiteX38" fmla="*/ 9543 w 9833"/>
              <a:gd name="connsiteY38" fmla="*/ 9879 h 9971"/>
              <a:gd name="connsiteX39" fmla="*/ 9687 w 9833"/>
              <a:gd name="connsiteY39" fmla="*/ 9935 h 9971"/>
              <a:gd name="connsiteX40" fmla="*/ 9833 w 9833"/>
              <a:gd name="connsiteY40" fmla="*/ 9971 h 9971"/>
              <a:gd name="connsiteX0" fmla="*/ 9852 w 9852"/>
              <a:gd name="connsiteY0" fmla="*/ 9964 h 9964"/>
              <a:gd name="connsiteX1" fmla="*/ 3888 w 9852"/>
              <a:gd name="connsiteY1" fmla="*/ 0 h 9964"/>
              <a:gd name="connsiteX2" fmla="*/ 3495 w 9852"/>
              <a:gd name="connsiteY2" fmla="*/ 121 h 9964"/>
              <a:gd name="connsiteX3" fmla="*/ 3128 w 9852"/>
              <a:gd name="connsiteY3" fmla="*/ 264 h 9964"/>
              <a:gd name="connsiteX4" fmla="*/ 2789 w 9852"/>
              <a:gd name="connsiteY4" fmla="*/ 405 h 9964"/>
              <a:gd name="connsiteX5" fmla="*/ 2445 w 9852"/>
              <a:gd name="connsiteY5" fmla="*/ 555 h 9964"/>
              <a:gd name="connsiteX6" fmla="*/ 2127 w 9852"/>
              <a:gd name="connsiteY6" fmla="*/ 709 h 9964"/>
              <a:gd name="connsiteX7" fmla="*/ 1834 w 9852"/>
              <a:gd name="connsiteY7" fmla="*/ 869 h 9964"/>
              <a:gd name="connsiteX8" fmla="*/ 1541 w 9852"/>
              <a:gd name="connsiteY8" fmla="*/ 1040 h 9964"/>
              <a:gd name="connsiteX9" fmla="*/ 1296 w 9852"/>
              <a:gd name="connsiteY9" fmla="*/ 1212 h 9964"/>
              <a:gd name="connsiteX10" fmla="*/ 1050 w 9852"/>
              <a:gd name="connsiteY10" fmla="*/ 1391 h 9964"/>
              <a:gd name="connsiteX11" fmla="*/ 856 w 9852"/>
              <a:gd name="connsiteY11" fmla="*/ 1579 h 9964"/>
              <a:gd name="connsiteX12" fmla="*/ 661 w 9852"/>
              <a:gd name="connsiteY12" fmla="*/ 1760 h 9964"/>
              <a:gd name="connsiteX13" fmla="*/ 489 w 9852"/>
              <a:gd name="connsiteY13" fmla="*/ 1959 h 9964"/>
              <a:gd name="connsiteX14" fmla="*/ 343 w 9852"/>
              <a:gd name="connsiteY14" fmla="*/ 2149 h 9964"/>
              <a:gd name="connsiteX15" fmla="*/ 220 w 9852"/>
              <a:gd name="connsiteY15" fmla="*/ 2346 h 9964"/>
              <a:gd name="connsiteX16" fmla="*/ 122 w 9852"/>
              <a:gd name="connsiteY16" fmla="*/ 2553 h 9964"/>
              <a:gd name="connsiteX17" fmla="*/ 72 w 9852"/>
              <a:gd name="connsiteY17" fmla="*/ 2762 h 9964"/>
              <a:gd name="connsiteX18" fmla="*/ 22 w 9852"/>
              <a:gd name="connsiteY18" fmla="*/ 2972 h 9964"/>
              <a:gd name="connsiteX19" fmla="*/ 0 w 9852"/>
              <a:gd name="connsiteY19" fmla="*/ 3179 h 9964"/>
              <a:gd name="connsiteX20" fmla="*/ 0 w 9852"/>
              <a:gd name="connsiteY20" fmla="*/ 3179 h 9964"/>
              <a:gd name="connsiteX21" fmla="*/ 22 w 9852"/>
              <a:gd name="connsiteY21" fmla="*/ 3483 h 9964"/>
              <a:gd name="connsiteX22" fmla="*/ 99 w 9852"/>
              <a:gd name="connsiteY22" fmla="*/ 3757 h 9964"/>
              <a:gd name="connsiteX23" fmla="*/ 195 w 9852"/>
              <a:gd name="connsiteY23" fmla="*/ 4033 h 9964"/>
              <a:gd name="connsiteX24" fmla="*/ 268 w 9852"/>
              <a:gd name="connsiteY24" fmla="*/ 4156 h 9964"/>
              <a:gd name="connsiteX25" fmla="*/ 366 w 9852"/>
              <a:gd name="connsiteY25" fmla="*/ 4286 h 9964"/>
              <a:gd name="connsiteX26" fmla="*/ 465 w 9852"/>
              <a:gd name="connsiteY26" fmla="*/ 4420 h 9964"/>
              <a:gd name="connsiteX27" fmla="*/ 612 w 9852"/>
              <a:gd name="connsiteY27" fmla="*/ 4551 h 9964"/>
              <a:gd name="connsiteX28" fmla="*/ 904 w 9852"/>
              <a:gd name="connsiteY28" fmla="*/ 4832 h 9964"/>
              <a:gd name="connsiteX29" fmla="*/ 1296 w 9852"/>
              <a:gd name="connsiteY29" fmla="*/ 5126 h 9964"/>
              <a:gd name="connsiteX30" fmla="*/ 1761 w 9852"/>
              <a:gd name="connsiteY30" fmla="*/ 5448 h 9964"/>
              <a:gd name="connsiteX31" fmla="*/ 2322 w 9852"/>
              <a:gd name="connsiteY31" fmla="*/ 5799 h 9964"/>
              <a:gd name="connsiteX32" fmla="*/ 3006 w 9852"/>
              <a:gd name="connsiteY32" fmla="*/ 6187 h 9964"/>
              <a:gd name="connsiteX33" fmla="*/ 3789 w 9852"/>
              <a:gd name="connsiteY33" fmla="*/ 6630 h 9964"/>
              <a:gd name="connsiteX34" fmla="*/ 4669 w 9852"/>
              <a:gd name="connsiteY34" fmla="*/ 7132 h 9964"/>
              <a:gd name="connsiteX35" fmla="*/ 6844 w 9852"/>
              <a:gd name="connsiteY35" fmla="*/ 8333 h 9964"/>
              <a:gd name="connsiteX36" fmla="*/ 9584 w 9852"/>
              <a:gd name="connsiteY36" fmla="*/ 9849 h 9964"/>
              <a:gd name="connsiteX37" fmla="*/ 9584 w 9852"/>
              <a:gd name="connsiteY37" fmla="*/ 9849 h 9964"/>
              <a:gd name="connsiteX38" fmla="*/ 9705 w 9852"/>
              <a:gd name="connsiteY38" fmla="*/ 9908 h 9964"/>
              <a:gd name="connsiteX39" fmla="*/ 9852 w 9852"/>
              <a:gd name="connsiteY39" fmla="*/ 9964 h 9964"/>
              <a:gd name="connsiteX0" fmla="*/ 9851 w 9851"/>
              <a:gd name="connsiteY0" fmla="*/ 9944 h 9944"/>
              <a:gd name="connsiteX1" fmla="*/ 3946 w 9851"/>
              <a:gd name="connsiteY1" fmla="*/ 0 h 9944"/>
              <a:gd name="connsiteX2" fmla="*/ 3548 w 9851"/>
              <a:gd name="connsiteY2" fmla="*/ 121 h 9944"/>
              <a:gd name="connsiteX3" fmla="*/ 3175 w 9851"/>
              <a:gd name="connsiteY3" fmla="*/ 265 h 9944"/>
              <a:gd name="connsiteX4" fmla="*/ 2831 w 9851"/>
              <a:gd name="connsiteY4" fmla="*/ 406 h 9944"/>
              <a:gd name="connsiteX5" fmla="*/ 2482 w 9851"/>
              <a:gd name="connsiteY5" fmla="*/ 557 h 9944"/>
              <a:gd name="connsiteX6" fmla="*/ 2159 w 9851"/>
              <a:gd name="connsiteY6" fmla="*/ 712 h 9944"/>
              <a:gd name="connsiteX7" fmla="*/ 1862 w 9851"/>
              <a:gd name="connsiteY7" fmla="*/ 872 h 9944"/>
              <a:gd name="connsiteX8" fmla="*/ 1564 w 9851"/>
              <a:gd name="connsiteY8" fmla="*/ 1044 h 9944"/>
              <a:gd name="connsiteX9" fmla="*/ 1315 w 9851"/>
              <a:gd name="connsiteY9" fmla="*/ 1216 h 9944"/>
              <a:gd name="connsiteX10" fmla="*/ 1066 w 9851"/>
              <a:gd name="connsiteY10" fmla="*/ 1396 h 9944"/>
              <a:gd name="connsiteX11" fmla="*/ 869 w 9851"/>
              <a:gd name="connsiteY11" fmla="*/ 1585 h 9944"/>
              <a:gd name="connsiteX12" fmla="*/ 671 w 9851"/>
              <a:gd name="connsiteY12" fmla="*/ 1766 h 9944"/>
              <a:gd name="connsiteX13" fmla="*/ 496 w 9851"/>
              <a:gd name="connsiteY13" fmla="*/ 1966 h 9944"/>
              <a:gd name="connsiteX14" fmla="*/ 348 w 9851"/>
              <a:gd name="connsiteY14" fmla="*/ 2157 h 9944"/>
              <a:gd name="connsiteX15" fmla="*/ 223 w 9851"/>
              <a:gd name="connsiteY15" fmla="*/ 2354 h 9944"/>
              <a:gd name="connsiteX16" fmla="*/ 124 w 9851"/>
              <a:gd name="connsiteY16" fmla="*/ 2562 h 9944"/>
              <a:gd name="connsiteX17" fmla="*/ 73 w 9851"/>
              <a:gd name="connsiteY17" fmla="*/ 2772 h 9944"/>
              <a:gd name="connsiteX18" fmla="*/ 22 w 9851"/>
              <a:gd name="connsiteY18" fmla="*/ 2983 h 9944"/>
              <a:gd name="connsiteX19" fmla="*/ 0 w 9851"/>
              <a:gd name="connsiteY19" fmla="*/ 3190 h 9944"/>
              <a:gd name="connsiteX20" fmla="*/ 0 w 9851"/>
              <a:gd name="connsiteY20" fmla="*/ 3190 h 9944"/>
              <a:gd name="connsiteX21" fmla="*/ 22 w 9851"/>
              <a:gd name="connsiteY21" fmla="*/ 3496 h 9944"/>
              <a:gd name="connsiteX22" fmla="*/ 100 w 9851"/>
              <a:gd name="connsiteY22" fmla="*/ 3771 h 9944"/>
              <a:gd name="connsiteX23" fmla="*/ 198 w 9851"/>
              <a:gd name="connsiteY23" fmla="*/ 4048 h 9944"/>
              <a:gd name="connsiteX24" fmla="*/ 272 w 9851"/>
              <a:gd name="connsiteY24" fmla="*/ 4171 h 9944"/>
              <a:gd name="connsiteX25" fmla="*/ 371 w 9851"/>
              <a:gd name="connsiteY25" fmla="*/ 4301 h 9944"/>
              <a:gd name="connsiteX26" fmla="*/ 472 w 9851"/>
              <a:gd name="connsiteY26" fmla="*/ 4436 h 9944"/>
              <a:gd name="connsiteX27" fmla="*/ 621 w 9851"/>
              <a:gd name="connsiteY27" fmla="*/ 4567 h 9944"/>
              <a:gd name="connsiteX28" fmla="*/ 918 w 9851"/>
              <a:gd name="connsiteY28" fmla="*/ 4849 h 9944"/>
              <a:gd name="connsiteX29" fmla="*/ 1315 w 9851"/>
              <a:gd name="connsiteY29" fmla="*/ 5145 h 9944"/>
              <a:gd name="connsiteX30" fmla="*/ 1787 w 9851"/>
              <a:gd name="connsiteY30" fmla="*/ 5468 h 9944"/>
              <a:gd name="connsiteX31" fmla="*/ 2357 w 9851"/>
              <a:gd name="connsiteY31" fmla="*/ 5820 h 9944"/>
              <a:gd name="connsiteX32" fmla="*/ 3051 w 9851"/>
              <a:gd name="connsiteY32" fmla="*/ 6209 h 9944"/>
              <a:gd name="connsiteX33" fmla="*/ 3846 w 9851"/>
              <a:gd name="connsiteY33" fmla="*/ 6654 h 9944"/>
              <a:gd name="connsiteX34" fmla="*/ 4739 w 9851"/>
              <a:gd name="connsiteY34" fmla="*/ 7158 h 9944"/>
              <a:gd name="connsiteX35" fmla="*/ 6947 w 9851"/>
              <a:gd name="connsiteY35" fmla="*/ 8363 h 9944"/>
              <a:gd name="connsiteX36" fmla="*/ 9728 w 9851"/>
              <a:gd name="connsiteY36" fmla="*/ 9885 h 9944"/>
              <a:gd name="connsiteX37" fmla="*/ 9728 w 9851"/>
              <a:gd name="connsiteY37" fmla="*/ 9885 h 9944"/>
              <a:gd name="connsiteX38" fmla="*/ 9851 w 9851"/>
              <a:gd name="connsiteY38" fmla="*/ 9944 h 9944"/>
              <a:gd name="connsiteX0" fmla="*/ 9875 w 9875"/>
              <a:gd name="connsiteY0" fmla="*/ 9941 h 9941"/>
              <a:gd name="connsiteX1" fmla="*/ 4006 w 9875"/>
              <a:gd name="connsiteY1" fmla="*/ 0 h 9941"/>
              <a:gd name="connsiteX2" fmla="*/ 3602 w 9875"/>
              <a:gd name="connsiteY2" fmla="*/ 122 h 9941"/>
              <a:gd name="connsiteX3" fmla="*/ 3223 w 9875"/>
              <a:gd name="connsiteY3" fmla="*/ 266 h 9941"/>
              <a:gd name="connsiteX4" fmla="*/ 2874 w 9875"/>
              <a:gd name="connsiteY4" fmla="*/ 408 h 9941"/>
              <a:gd name="connsiteX5" fmla="*/ 2520 w 9875"/>
              <a:gd name="connsiteY5" fmla="*/ 560 h 9941"/>
              <a:gd name="connsiteX6" fmla="*/ 2192 w 9875"/>
              <a:gd name="connsiteY6" fmla="*/ 716 h 9941"/>
              <a:gd name="connsiteX7" fmla="*/ 1890 w 9875"/>
              <a:gd name="connsiteY7" fmla="*/ 877 h 9941"/>
              <a:gd name="connsiteX8" fmla="*/ 1588 w 9875"/>
              <a:gd name="connsiteY8" fmla="*/ 1050 h 9941"/>
              <a:gd name="connsiteX9" fmla="*/ 1335 w 9875"/>
              <a:gd name="connsiteY9" fmla="*/ 1223 h 9941"/>
              <a:gd name="connsiteX10" fmla="*/ 1082 w 9875"/>
              <a:gd name="connsiteY10" fmla="*/ 1404 h 9941"/>
              <a:gd name="connsiteX11" fmla="*/ 882 w 9875"/>
              <a:gd name="connsiteY11" fmla="*/ 1594 h 9941"/>
              <a:gd name="connsiteX12" fmla="*/ 681 w 9875"/>
              <a:gd name="connsiteY12" fmla="*/ 1776 h 9941"/>
              <a:gd name="connsiteX13" fmla="*/ 504 w 9875"/>
              <a:gd name="connsiteY13" fmla="*/ 1977 h 9941"/>
              <a:gd name="connsiteX14" fmla="*/ 353 w 9875"/>
              <a:gd name="connsiteY14" fmla="*/ 2169 h 9941"/>
              <a:gd name="connsiteX15" fmla="*/ 226 w 9875"/>
              <a:gd name="connsiteY15" fmla="*/ 2367 h 9941"/>
              <a:gd name="connsiteX16" fmla="*/ 126 w 9875"/>
              <a:gd name="connsiteY16" fmla="*/ 2576 h 9941"/>
              <a:gd name="connsiteX17" fmla="*/ 74 w 9875"/>
              <a:gd name="connsiteY17" fmla="*/ 2788 h 9941"/>
              <a:gd name="connsiteX18" fmla="*/ 22 w 9875"/>
              <a:gd name="connsiteY18" fmla="*/ 3000 h 9941"/>
              <a:gd name="connsiteX19" fmla="*/ 0 w 9875"/>
              <a:gd name="connsiteY19" fmla="*/ 3208 h 9941"/>
              <a:gd name="connsiteX20" fmla="*/ 0 w 9875"/>
              <a:gd name="connsiteY20" fmla="*/ 3208 h 9941"/>
              <a:gd name="connsiteX21" fmla="*/ 22 w 9875"/>
              <a:gd name="connsiteY21" fmla="*/ 3516 h 9941"/>
              <a:gd name="connsiteX22" fmla="*/ 102 w 9875"/>
              <a:gd name="connsiteY22" fmla="*/ 3792 h 9941"/>
              <a:gd name="connsiteX23" fmla="*/ 201 w 9875"/>
              <a:gd name="connsiteY23" fmla="*/ 4071 h 9941"/>
              <a:gd name="connsiteX24" fmla="*/ 276 w 9875"/>
              <a:gd name="connsiteY24" fmla="*/ 4194 h 9941"/>
              <a:gd name="connsiteX25" fmla="*/ 377 w 9875"/>
              <a:gd name="connsiteY25" fmla="*/ 4325 h 9941"/>
              <a:gd name="connsiteX26" fmla="*/ 479 w 9875"/>
              <a:gd name="connsiteY26" fmla="*/ 4461 h 9941"/>
              <a:gd name="connsiteX27" fmla="*/ 630 w 9875"/>
              <a:gd name="connsiteY27" fmla="*/ 4593 h 9941"/>
              <a:gd name="connsiteX28" fmla="*/ 932 w 9875"/>
              <a:gd name="connsiteY28" fmla="*/ 4876 h 9941"/>
              <a:gd name="connsiteX29" fmla="*/ 1335 w 9875"/>
              <a:gd name="connsiteY29" fmla="*/ 5174 h 9941"/>
              <a:gd name="connsiteX30" fmla="*/ 1814 w 9875"/>
              <a:gd name="connsiteY30" fmla="*/ 5499 h 9941"/>
              <a:gd name="connsiteX31" fmla="*/ 2393 w 9875"/>
              <a:gd name="connsiteY31" fmla="*/ 5853 h 9941"/>
              <a:gd name="connsiteX32" fmla="*/ 3097 w 9875"/>
              <a:gd name="connsiteY32" fmla="*/ 6244 h 9941"/>
              <a:gd name="connsiteX33" fmla="*/ 3904 w 9875"/>
              <a:gd name="connsiteY33" fmla="*/ 6691 h 9941"/>
              <a:gd name="connsiteX34" fmla="*/ 4811 w 9875"/>
              <a:gd name="connsiteY34" fmla="*/ 7198 h 9941"/>
              <a:gd name="connsiteX35" fmla="*/ 7052 w 9875"/>
              <a:gd name="connsiteY35" fmla="*/ 8410 h 9941"/>
              <a:gd name="connsiteX36" fmla="*/ 9875 w 9875"/>
              <a:gd name="connsiteY36" fmla="*/ 9941 h 9941"/>
              <a:gd name="connsiteX37" fmla="*/ 9875 w 9875"/>
              <a:gd name="connsiteY37" fmla="*/ 9941 h 9941"/>
              <a:gd name="connsiteX0" fmla="*/ 10000 w 10000"/>
              <a:gd name="connsiteY0" fmla="*/ 10000 h 10000"/>
              <a:gd name="connsiteX1" fmla="*/ 4057 w 10000"/>
              <a:gd name="connsiteY1" fmla="*/ 0 h 10000"/>
              <a:gd name="connsiteX2" fmla="*/ 3648 w 10000"/>
              <a:gd name="connsiteY2" fmla="*/ 123 h 10000"/>
              <a:gd name="connsiteX3" fmla="*/ 3264 w 10000"/>
              <a:gd name="connsiteY3" fmla="*/ 268 h 10000"/>
              <a:gd name="connsiteX4" fmla="*/ 2910 w 10000"/>
              <a:gd name="connsiteY4" fmla="*/ 410 h 10000"/>
              <a:gd name="connsiteX5" fmla="*/ 2552 w 10000"/>
              <a:gd name="connsiteY5" fmla="*/ 563 h 10000"/>
              <a:gd name="connsiteX6" fmla="*/ 2220 w 10000"/>
              <a:gd name="connsiteY6" fmla="*/ 720 h 10000"/>
              <a:gd name="connsiteX7" fmla="*/ 1914 w 10000"/>
              <a:gd name="connsiteY7" fmla="*/ 882 h 10000"/>
              <a:gd name="connsiteX8" fmla="*/ 1608 w 10000"/>
              <a:gd name="connsiteY8" fmla="*/ 1056 h 10000"/>
              <a:gd name="connsiteX9" fmla="*/ 1352 w 10000"/>
              <a:gd name="connsiteY9" fmla="*/ 1230 h 10000"/>
              <a:gd name="connsiteX10" fmla="*/ 1096 w 10000"/>
              <a:gd name="connsiteY10" fmla="*/ 1412 h 10000"/>
              <a:gd name="connsiteX11" fmla="*/ 893 w 10000"/>
              <a:gd name="connsiteY11" fmla="*/ 1603 h 10000"/>
              <a:gd name="connsiteX12" fmla="*/ 690 w 10000"/>
              <a:gd name="connsiteY12" fmla="*/ 1787 h 10000"/>
              <a:gd name="connsiteX13" fmla="*/ 510 w 10000"/>
              <a:gd name="connsiteY13" fmla="*/ 1989 h 10000"/>
              <a:gd name="connsiteX14" fmla="*/ 357 w 10000"/>
              <a:gd name="connsiteY14" fmla="*/ 2182 h 10000"/>
              <a:gd name="connsiteX15" fmla="*/ 229 w 10000"/>
              <a:gd name="connsiteY15" fmla="*/ 2381 h 10000"/>
              <a:gd name="connsiteX16" fmla="*/ 128 w 10000"/>
              <a:gd name="connsiteY16" fmla="*/ 2591 h 10000"/>
              <a:gd name="connsiteX17" fmla="*/ 75 w 10000"/>
              <a:gd name="connsiteY17" fmla="*/ 2805 h 10000"/>
              <a:gd name="connsiteX18" fmla="*/ 22 w 10000"/>
              <a:gd name="connsiteY18" fmla="*/ 3018 h 10000"/>
              <a:gd name="connsiteX19" fmla="*/ 0 w 10000"/>
              <a:gd name="connsiteY19" fmla="*/ 3227 h 10000"/>
              <a:gd name="connsiteX20" fmla="*/ 0 w 10000"/>
              <a:gd name="connsiteY20" fmla="*/ 3227 h 10000"/>
              <a:gd name="connsiteX21" fmla="*/ 22 w 10000"/>
              <a:gd name="connsiteY21" fmla="*/ 3537 h 10000"/>
              <a:gd name="connsiteX22" fmla="*/ 103 w 10000"/>
              <a:gd name="connsiteY22" fmla="*/ 3815 h 10000"/>
              <a:gd name="connsiteX23" fmla="*/ 204 w 10000"/>
              <a:gd name="connsiteY23" fmla="*/ 4095 h 10000"/>
              <a:gd name="connsiteX24" fmla="*/ 279 w 10000"/>
              <a:gd name="connsiteY24" fmla="*/ 4219 h 10000"/>
              <a:gd name="connsiteX25" fmla="*/ 382 w 10000"/>
              <a:gd name="connsiteY25" fmla="*/ 4351 h 10000"/>
              <a:gd name="connsiteX26" fmla="*/ 485 w 10000"/>
              <a:gd name="connsiteY26" fmla="*/ 4487 h 10000"/>
              <a:gd name="connsiteX27" fmla="*/ 638 w 10000"/>
              <a:gd name="connsiteY27" fmla="*/ 4620 h 10000"/>
              <a:gd name="connsiteX28" fmla="*/ 944 w 10000"/>
              <a:gd name="connsiteY28" fmla="*/ 4905 h 10000"/>
              <a:gd name="connsiteX29" fmla="*/ 1352 w 10000"/>
              <a:gd name="connsiteY29" fmla="*/ 5205 h 10000"/>
              <a:gd name="connsiteX30" fmla="*/ 1837 w 10000"/>
              <a:gd name="connsiteY30" fmla="*/ 5532 h 10000"/>
              <a:gd name="connsiteX31" fmla="*/ 2423 w 10000"/>
              <a:gd name="connsiteY31" fmla="*/ 5888 h 10000"/>
              <a:gd name="connsiteX32" fmla="*/ 3136 w 10000"/>
              <a:gd name="connsiteY32" fmla="*/ 6281 h 10000"/>
              <a:gd name="connsiteX33" fmla="*/ 3953 w 10000"/>
              <a:gd name="connsiteY33" fmla="*/ 6731 h 10000"/>
              <a:gd name="connsiteX34" fmla="*/ 4872 w 10000"/>
              <a:gd name="connsiteY34" fmla="*/ 7241 h 10000"/>
              <a:gd name="connsiteX35" fmla="*/ 7141 w 10000"/>
              <a:gd name="connsiteY35" fmla="*/ 8460 h 10000"/>
              <a:gd name="connsiteX36" fmla="*/ 10000 w 10000"/>
              <a:gd name="connsiteY36" fmla="*/ 10000 h 10000"/>
              <a:gd name="connsiteX0" fmla="*/ 7141 w 7141"/>
              <a:gd name="connsiteY0" fmla="*/ 8460 h 8460"/>
              <a:gd name="connsiteX1" fmla="*/ 4057 w 7141"/>
              <a:gd name="connsiteY1" fmla="*/ 0 h 8460"/>
              <a:gd name="connsiteX2" fmla="*/ 3648 w 7141"/>
              <a:gd name="connsiteY2" fmla="*/ 123 h 8460"/>
              <a:gd name="connsiteX3" fmla="*/ 3264 w 7141"/>
              <a:gd name="connsiteY3" fmla="*/ 268 h 8460"/>
              <a:gd name="connsiteX4" fmla="*/ 2910 w 7141"/>
              <a:gd name="connsiteY4" fmla="*/ 410 h 8460"/>
              <a:gd name="connsiteX5" fmla="*/ 2552 w 7141"/>
              <a:gd name="connsiteY5" fmla="*/ 563 h 8460"/>
              <a:gd name="connsiteX6" fmla="*/ 2220 w 7141"/>
              <a:gd name="connsiteY6" fmla="*/ 720 h 8460"/>
              <a:gd name="connsiteX7" fmla="*/ 1914 w 7141"/>
              <a:gd name="connsiteY7" fmla="*/ 882 h 8460"/>
              <a:gd name="connsiteX8" fmla="*/ 1608 w 7141"/>
              <a:gd name="connsiteY8" fmla="*/ 1056 h 8460"/>
              <a:gd name="connsiteX9" fmla="*/ 1352 w 7141"/>
              <a:gd name="connsiteY9" fmla="*/ 1230 h 8460"/>
              <a:gd name="connsiteX10" fmla="*/ 1096 w 7141"/>
              <a:gd name="connsiteY10" fmla="*/ 1412 h 8460"/>
              <a:gd name="connsiteX11" fmla="*/ 893 w 7141"/>
              <a:gd name="connsiteY11" fmla="*/ 1603 h 8460"/>
              <a:gd name="connsiteX12" fmla="*/ 690 w 7141"/>
              <a:gd name="connsiteY12" fmla="*/ 1787 h 8460"/>
              <a:gd name="connsiteX13" fmla="*/ 510 w 7141"/>
              <a:gd name="connsiteY13" fmla="*/ 1989 h 8460"/>
              <a:gd name="connsiteX14" fmla="*/ 357 w 7141"/>
              <a:gd name="connsiteY14" fmla="*/ 2182 h 8460"/>
              <a:gd name="connsiteX15" fmla="*/ 229 w 7141"/>
              <a:gd name="connsiteY15" fmla="*/ 2381 h 8460"/>
              <a:gd name="connsiteX16" fmla="*/ 128 w 7141"/>
              <a:gd name="connsiteY16" fmla="*/ 2591 h 8460"/>
              <a:gd name="connsiteX17" fmla="*/ 75 w 7141"/>
              <a:gd name="connsiteY17" fmla="*/ 2805 h 8460"/>
              <a:gd name="connsiteX18" fmla="*/ 22 w 7141"/>
              <a:gd name="connsiteY18" fmla="*/ 3018 h 8460"/>
              <a:gd name="connsiteX19" fmla="*/ 0 w 7141"/>
              <a:gd name="connsiteY19" fmla="*/ 3227 h 8460"/>
              <a:gd name="connsiteX20" fmla="*/ 0 w 7141"/>
              <a:gd name="connsiteY20" fmla="*/ 3227 h 8460"/>
              <a:gd name="connsiteX21" fmla="*/ 22 w 7141"/>
              <a:gd name="connsiteY21" fmla="*/ 3537 h 8460"/>
              <a:gd name="connsiteX22" fmla="*/ 103 w 7141"/>
              <a:gd name="connsiteY22" fmla="*/ 3815 h 8460"/>
              <a:gd name="connsiteX23" fmla="*/ 204 w 7141"/>
              <a:gd name="connsiteY23" fmla="*/ 4095 h 8460"/>
              <a:gd name="connsiteX24" fmla="*/ 279 w 7141"/>
              <a:gd name="connsiteY24" fmla="*/ 4219 h 8460"/>
              <a:gd name="connsiteX25" fmla="*/ 382 w 7141"/>
              <a:gd name="connsiteY25" fmla="*/ 4351 h 8460"/>
              <a:gd name="connsiteX26" fmla="*/ 485 w 7141"/>
              <a:gd name="connsiteY26" fmla="*/ 4487 h 8460"/>
              <a:gd name="connsiteX27" fmla="*/ 638 w 7141"/>
              <a:gd name="connsiteY27" fmla="*/ 4620 h 8460"/>
              <a:gd name="connsiteX28" fmla="*/ 944 w 7141"/>
              <a:gd name="connsiteY28" fmla="*/ 4905 h 8460"/>
              <a:gd name="connsiteX29" fmla="*/ 1352 w 7141"/>
              <a:gd name="connsiteY29" fmla="*/ 5205 h 8460"/>
              <a:gd name="connsiteX30" fmla="*/ 1837 w 7141"/>
              <a:gd name="connsiteY30" fmla="*/ 5532 h 8460"/>
              <a:gd name="connsiteX31" fmla="*/ 2423 w 7141"/>
              <a:gd name="connsiteY31" fmla="*/ 5888 h 8460"/>
              <a:gd name="connsiteX32" fmla="*/ 3136 w 7141"/>
              <a:gd name="connsiteY32" fmla="*/ 6281 h 8460"/>
              <a:gd name="connsiteX33" fmla="*/ 3953 w 7141"/>
              <a:gd name="connsiteY33" fmla="*/ 6731 h 8460"/>
              <a:gd name="connsiteX34" fmla="*/ 4872 w 7141"/>
              <a:gd name="connsiteY34" fmla="*/ 7241 h 8460"/>
              <a:gd name="connsiteX35" fmla="*/ 7141 w 7141"/>
              <a:gd name="connsiteY35" fmla="*/ 8460 h 8460"/>
              <a:gd name="connsiteX0" fmla="*/ 6823 w 6823"/>
              <a:gd name="connsiteY0" fmla="*/ 8559 h 8559"/>
              <a:gd name="connsiteX1" fmla="*/ 5681 w 6823"/>
              <a:gd name="connsiteY1" fmla="*/ 0 h 8559"/>
              <a:gd name="connsiteX2" fmla="*/ 5109 w 6823"/>
              <a:gd name="connsiteY2" fmla="*/ 145 h 8559"/>
              <a:gd name="connsiteX3" fmla="*/ 4571 w 6823"/>
              <a:gd name="connsiteY3" fmla="*/ 317 h 8559"/>
              <a:gd name="connsiteX4" fmla="*/ 4075 w 6823"/>
              <a:gd name="connsiteY4" fmla="*/ 485 h 8559"/>
              <a:gd name="connsiteX5" fmla="*/ 3574 w 6823"/>
              <a:gd name="connsiteY5" fmla="*/ 665 h 8559"/>
              <a:gd name="connsiteX6" fmla="*/ 3109 w 6823"/>
              <a:gd name="connsiteY6" fmla="*/ 851 h 8559"/>
              <a:gd name="connsiteX7" fmla="*/ 2680 w 6823"/>
              <a:gd name="connsiteY7" fmla="*/ 1043 h 8559"/>
              <a:gd name="connsiteX8" fmla="*/ 2252 w 6823"/>
              <a:gd name="connsiteY8" fmla="*/ 1248 h 8559"/>
              <a:gd name="connsiteX9" fmla="*/ 1893 w 6823"/>
              <a:gd name="connsiteY9" fmla="*/ 1454 h 8559"/>
              <a:gd name="connsiteX10" fmla="*/ 1535 w 6823"/>
              <a:gd name="connsiteY10" fmla="*/ 1669 h 8559"/>
              <a:gd name="connsiteX11" fmla="*/ 1251 w 6823"/>
              <a:gd name="connsiteY11" fmla="*/ 1895 h 8559"/>
              <a:gd name="connsiteX12" fmla="*/ 966 w 6823"/>
              <a:gd name="connsiteY12" fmla="*/ 2112 h 8559"/>
              <a:gd name="connsiteX13" fmla="*/ 714 w 6823"/>
              <a:gd name="connsiteY13" fmla="*/ 2351 h 8559"/>
              <a:gd name="connsiteX14" fmla="*/ 500 w 6823"/>
              <a:gd name="connsiteY14" fmla="*/ 2579 h 8559"/>
              <a:gd name="connsiteX15" fmla="*/ 321 w 6823"/>
              <a:gd name="connsiteY15" fmla="*/ 2814 h 8559"/>
              <a:gd name="connsiteX16" fmla="*/ 179 w 6823"/>
              <a:gd name="connsiteY16" fmla="*/ 3063 h 8559"/>
              <a:gd name="connsiteX17" fmla="*/ 105 w 6823"/>
              <a:gd name="connsiteY17" fmla="*/ 3316 h 8559"/>
              <a:gd name="connsiteX18" fmla="*/ 31 w 6823"/>
              <a:gd name="connsiteY18" fmla="*/ 3567 h 8559"/>
              <a:gd name="connsiteX19" fmla="*/ 0 w 6823"/>
              <a:gd name="connsiteY19" fmla="*/ 3814 h 8559"/>
              <a:gd name="connsiteX20" fmla="*/ 0 w 6823"/>
              <a:gd name="connsiteY20" fmla="*/ 3814 h 8559"/>
              <a:gd name="connsiteX21" fmla="*/ 31 w 6823"/>
              <a:gd name="connsiteY21" fmla="*/ 4181 h 8559"/>
              <a:gd name="connsiteX22" fmla="*/ 144 w 6823"/>
              <a:gd name="connsiteY22" fmla="*/ 4509 h 8559"/>
              <a:gd name="connsiteX23" fmla="*/ 286 w 6823"/>
              <a:gd name="connsiteY23" fmla="*/ 4840 h 8559"/>
              <a:gd name="connsiteX24" fmla="*/ 391 w 6823"/>
              <a:gd name="connsiteY24" fmla="*/ 4987 h 8559"/>
              <a:gd name="connsiteX25" fmla="*/ 535 w 6823"/>
              <a:gd name="connsiteY25" fmla="*/ 5143 h 8559"/>
              <a:gd name="connsiteX26" fmla="*/ 679 w 6823"/>
              <a:gd name="connsiteY26" fmla="*/ 5304 h 8559"/>
              <a:gd name="connsiteX27" fmla="*/ 893 w 6823"/>
              <a:gd name="connsiteY27" fmla="*/ 5461 h 8559"/>
              <a:gd name="connsiteX28" fmla="*/ 1322 w 6823"/>
              <a:gd name="connsiteY28" fmla="*/ 5798 h 8559"/>
              <a:gd name="connsiteX29" fmla="*/ 1893 w 6823"/>
              <a:gd name="connsiteY29" fmla="*/ 6152 h 8559"/>
              <a:gd name="connsiteX30" fmla="*/ 2572 w 6823"/>
              <a:gd name="connsiteY30" fmla="*/ 6539 h 8559"/>
              <a:gd name="connsiteX31" fmla="*/ 3393 w 6823"/>
              <a:gd name="connsiteY31" fmla="*/ 6960 h 8559"/>
              <a:gd name="connsiteX32" fmla="*/ 4392 w 6823"/>
              <a:gd name="connsiteY32" fmla="*/ 7424 h 8559"/>
              <a:gd name="connsiteX33" fmla="*/ 5536 w 6823"/>
              <a:gd name="connsiteY33" fmla="*/ 7956 h 8559"/>
              <a:gd name="connsiteX34" fmla="*/ 6823 w 6823"/>
              <a:gd name="connsiteY34" fmla="*/ 8559 h 8559"/>
              <a:gd name="connsiteX0" fmla="*/ 8114 w 8326"/>
              <a:gd name="connsiteY0" fmla="*/ 9295 h 9295"/>
              <a:gd name="connsiteX1" fmla="*/ 8326 w 8326"/>
              <a:gd name="connsiteY1" fmla="*/ 0 h 9295"/>
              <a:gd name="connsiteX2" fmla="*/ 7488 w 8326"/>
              <a:gd name="connsiteY2" fmla="*/ 169 h 9295"/>
              <a:gd name="connsiteX3" fmla="*/ 6699 w 8326"/>
              <a:gd name="connsiteY3" fmla="*/ 370 h 9295"/>
              <a:gd name="connsiteX4" fmla="*/ 5972 w 8326"/>
              <a:gd name="connsiteY4" fmla="*/ 567 h 9295"/>
              <a:gd name="connsiteX5" fmla="*/ 5238 w 8326"/>
              <a:gd name="connsiteY5" fmla="*/ 777 h 9295"/>
              <a:gd name="connsiteX6" fmla="*/ 4557 w 8326"/>
              <a:gd name="connsiteY6" fmla="*/ 994 h 9295"/>
              <a:gd name="connsiteX7" fmla="*/ 3928 w 8326"/>
              <a:gd name="connsiteY7" fmla="*/ 1219 h 9295"/>
              <a:gd name="connsiteX8" fmla="*/ 3301 w 8326"/>
              <a:gd name="connsiteY8" fmla="*/ 1458 h 9295"/>
              <a:gd name="connsiteX9" fmla="*/ 2774 w 8326"/>
              <a:gd name="connsiteY9" fmla="*/ 1699 h 9295"/>
              <a:gd name="connsiteX10" fmla="*/ 2250 w 8326"/>
              <a:gd name="connsiteY10" fmla="*/ 1950 h 9295"/>
              <a:gd name="connsiteX11" fmla="*/ 1834 w 8326"/>
              <a:gd name="connsiteY11" fmla="*/ 2214 h 9295"/>
              <a:gd name="connsiteX12" fmla="*/ 1416 w 8326"/>
              <a:gd name="connsiteY12" fmla="*/ 2468 h 9295"/>
              <a:gd name="connsiteX13" fmla="*/ 1046 w 8326"/>
              <a:gd name="connsiteY13" fmla="*/ 2747 h 9295"/>
              <a:gd name="connsiteX14" fmla="*/ 733 w 8326"/>
              <a:gd name="connsiteY14" fmla="*/ 3013 h 9295"/>
              <a:gd name="connsiteX15" fmla="*/ 470 w 8326"/>
              <a:gd name="connsiteY15" fmla="*/ 3288 h 9295"/>
              <a:gd name="connsiteX16" fmla="*/ 262 w 8326"/>
              <a:gd name="connsiteY16" fmla="*/ 3579 h 9295"/>
              <a:gd name="connsiteX17" fmla="*/ 154 w 8326"/>
              <a:gd name="connsiteY17" fmla="*/ 3874 h 9295"/>
              <a:gd name="connsiteX18" fmla="*/ 45 w 8326"/>
              <a:gd name="connsiteY18" fmla="*/ 4168 h 9295"/>
              <a:gd name="connsiteX19" fmla="*/ 0 w 8326"/>
              <a:gd name="connsiteY19" fmla="*/ 4456 h 9295"/>
              <a:gd name="connsiteX20" fmla="*/ 0 w 8326"/>
              <a:gd name="connsiteY20" fmla="*/ 4456 h 9295"/>
              <a:gd name="connsiteX21" fmla="*/ 45 w 8326"/>
              <a:gd name="connsiteY21" fmla="*/ 4885 h 9295"/>
              <a:gd name="connsiteX22" fmla="*/ 211 w 8326"/>
              <a:gd name="connsiteY22" fmla="*/ 5268 h 9295"/>
              <a:gd name="connsiteX23" fmla="*/ 419 w 8326"/>
              <a:gd name="connsiteY23" fmla="*/ 5655 h 9295"/>
              <a:gd name="connsiteX24" fmla="*/ 573 w 8326"/>
              <a:gd name="connsiteY24" fmla="*/ 5827 h 9295"/>
              <a:gd name="connsiteX25" fmla="*/ 784 w 8326"/>
              <a:gd name="connsiteY25" fmla="*/ 6009 h 9295"/>
              <a:gd name="connsiteX26" fmla="*/ 995 w 8326"/>
              <a:gd name="connsiteY26" fmla="*/ 6197 h 9295"/>
              <a:gd name="connsiteX27" fmla="*/ 1309 w 8326"/>
              <a:gd name="connsiteY27" fmla="*/ 6380 h 9295"/>
              <a:gd name="connsiteX28" fmla="*/ 1938 w 8326"/>
              <a:gd name="connsiteY28" fmla="*/ 6774 h 9295"/>
              <a:gd name="connsiteX29" fmla="*/ 2774 w 8326"/>
              <a:gd name="connsiteY29" fmla="*/ 7188 h 9295"/>
              <a:gd name="connsiteX30" fmla="*/ 3770 w 8326"/>
              <a:gd name="connsiteY30" fmla="*/ 7640 h 9295"/>
              <a:gd name="connsiteX31" fmla="*/ 4973 w 8326"/>
              <a:gd name="connsiteY31" fmla="*/ 8132 h 9295"/>
              <a:gd name="connsiteX32" fmla="*/ 6437 w 8326"/>
              <a:gd name="connsiteY32" fmla="*/ 8674 h 9295"/>
              <a:gd name="connsiteX33" fmla="*/ 8114 w 8326"/>
              <a:gd name="connsiteY33" fmla="*/ 9295 h 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326" h="9295">
                <a:moveTo>
                  <a:pt x="8114" y="9295"/>
                </a:moveTo>
                <a:cubicBezTo>
                  <a:pt x="8185" y="6197"/>
                  <a:pt x="8255" y="3098"/>
                  <a:pt x="8326" y="0"/>
                </a:cubicBezTo>
                <a:lnTo>
                  <a:pt x="7488" y="169"/>
                </a:lnTo>
                <a:lnTo>
                  <a:pt x="6699" y="370"/>
                </a:lnTo>
                <a:lnTo>
                  <a:pt x="5972" y="567"/>
                </a:lnTo>
                <a:lnTo>
                  <a:pt x="5238" y="777"/>
                </a:lnTo>
                <a:lnTo>
                  <a:pt x="4557" y="994"/>
                </a:lnTo>
                <a:lnTo>
                  <a:pt x="3928" y="1219"/>
                </a:lnTo>
                <a:lnTo>
                  <a:pt x="3301" y="1458"/>
                </a:lnTo>
                <a:lnTo>
                  <a:pt x="2774" y="1699"/>
                </a:lnTo>
                <a:lnTo>
                  <a:pt x="2250" y="1950"/>
                </a:lnTo>
                <a:lnTo>
                  <a:pt x="1834" y="2214"/>
                </a:lnTo>
                <a:lnTo>
                  <a:pt x="1416" y="2468"/>
                </a:lnTo>
                <a:cubicBezTo>
                  <a:pt x="1288" y="2559"/>
                  <a:pt x="1170" y="2653"/>
                  <a:pt x="1046" y="2747"/>
                </a:cubicBezTo>
                <a:cubicBezTo>
                  <a:pt x="942" y="2832"/>
                  <a:pt x="840" y="2923"/>
                  <a:pt x="733" y="3013"/>
                </a:cubicBezTo>
                <a:lnTo>
                  <a:pt x="470" y="3288"/>
                </a:lnTo>
                <a:cubicBezTo>
                  <a:pt x="400" y="3385"/>
                  <a:pt x="333" y="3482"/>
                  <a:pt x="262" y="3579"/>
                </a:cubicBezTo>
                <a:cubicBezTo>
                  <a:pt x="230" y="3680"/>
                  <a:pt x="186" y="3776"/>
                  <a:pt x="154" y="3874"/>
                </a:cubicBezTo>
                <a:cubicBezTo>
                  <a:pt x="123" y="3970"/>
                  <a:pt x="91" y="4066"/>
                  <a:pt x="45" y="4168"/>
                </a:cubicBezTo>
                <a:cubicBezTo>
                  <a:pt x="31" y="4265"/>
                  <a:pt x="15" y="4361"/>
                  <a:pt x="0" y="4456"/>
                </a:cubicBezTo>
                <a:lnTo>
                  <a:pt x="0" y="4456"/>
                </a:lnTo>
                <a:cubicBezTo>
                  <a:pt x="15" y="4602"/>
                  <a:pt x="31" y="4741"/>
                  <a:pt x="45" y="4885"/>
                </a:cubicBezTo>
                <a:cubicBezTo>
                  <a:pt x="108" y="5010"/>
                  <a:pt x="154" y="5138"/>
                  <a:pt x="211" y="5268"/>
                </a:cubicBezTo>
                <a:cubicBezTo>
                  <a:pt x="278" y="5394"/>
                  <a:pt x="350" y="5524"/>
                  <a:pt x="419" y="5655"/>
                </a:cubicBezTo>
                <a:cubicBezTo>
                  <a:pt x="472" y="5713"/>
                  <a:pt x="523" y="5771"/>
                  <a:pt x="573" y="5827"/>
                </a:cubicBezTo>
                <a:cubicBezTo>
                  <a:pt x="646" y="5887"/>
                  <a:pt x="714" y="5950"/>
                  <a:pt x="784" y="6009"/>
                </a:cubicBezTo>
                <a:cubicBezTo>
                  <a:pt x="856" y="6072"/>
                  <a:pt x="926" y="6139"/>
                  <a:pt x="995" y="6197"/>
                </a:cubicBezTo>
                <a:lnTo>
                  <a:pt x="1309" y="6380"/>
                </a:lnTo>
                <a:lnTo>
                  <a:pt x="1938" y="6774"/>
                </a:lnTo>
                <a:lnTo>
                  <a:pt x="2774" y="7188"/>
                </a:lnTo>
                <a:lnTo>
                  <a:pt x="3770" y="7640"/>
                </a:lnTo>
                <a:lnTo>
                  <a:pt x="4973" y="8132"/>
                </a:lnTo>
                <a:lnTo>
                  <a:pt x="6437" y="8674"/>
                </a:lnTo>
                <a:lnTo>
                  <a:pt x="8114" y="9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reeform 18"/>
          <p:cNvSpPr>
            <a:spLocks/>
          </p:cNvSpPr>
          <p:nvPr userDrawn="1"/>
        </p:nvSpPr>
        <p:spPr bwMode="auto">
          <a:xfrm flipH="1">
            <a:off x="-7281" y="3546000"/>
            <a:ext cx="508950" cy="1331849"/>
          </a:xfrm>
          <a:custGeom>
            <a:avLst/>
            <a:gdLst>
              <a:gd name="T0" fmla="*/ 890 w 890"/>
              <a:gd name="T1" fmla="*/ 1237 h 2329"/>
              <a:gd name="T2" fmla="*/ 874 w 890"/>
              <a:gd name="T3" fmla="*/ 1237 h 2329"/>
              <a:gd name="T4" fmla="*/ 800 w 890"/>
              <a:gd name="T5" fmla="*/ 1229 h 2329"/>
              <a:gd name="T6" fmla="*/ 732 w 890"/>
              <a:gd name="T7" fmla="*/ 1209 h 2329"/>
              <a:gd name="T8" fmla="*/ 670 w 890"/>
              <a:gd name="T9" fmla="*/ 1175 h 2329"/>
              <a:gd name="T10" fmla="*/ 616 w 890"/>
              <a:gd name="T11" fmla="*/ 1130 h 2329"/>
              <a:gd name="T12" fmla="*/ 572 w 890"/>
              <a:gd name="T13" fmla="*/ 1076 h 2329"/>
              <a:gd name="T14" fmla="*/ 538 w 890"/>
              <a:gd name="T15" fmla="*/ 1014 h 2329"/>
              <a:gd name="T16" fmla="*/ 518 w 890"/>
              <a:gd name="T17" fmla="*/ 946 h 2329"/>
              <a:gd name="T18" fmla="*/ 510 w 890"/>
              <a:gd name="T19" fmla="*/ 872 h 2329"/>
              <a:gd name="T20" fmla="*/ 512 w 890"/>
              <a:gd name="T21" fmla="*/ 836 h 2329"/>
              <a:gd name="T22" fmla="*/ 526 w 890"/>
              <a:gd name="T23" fmla="*/ 764 h 2329"/>
              <a:gd name="T24" fmla="*/ 554 w 890"/>
              <a:gd name="T25" fmla="*/ 700 h 2329"/>
              <a:gd name="T26" fmla="*/ 592 w 890"/>
              <a:gd name="T27" fmla="*/ 642 h 2329"/>
              <a:gd name="T28" fmla="*/ 642 w 890"/>
              <a:gd name="T29" fmla="*/ 592 h 2329"/>
              <a:gd name="T30" fmla="*/ 700 w 890"/>
              <a:gd name="T31" fmla="*/ 552 h 2329"/>
              <a:gd name="T32" fmla="*/ 766 w 890"/>
              <a:gd name="T33" fmla="*/ 526 h 2329"/>
              <a:gd name="T34" fmla="*/ 836 w 890"/>
              <a:gd name="T35" fmla="*/ 510 h 2329"/>
              <a:gd name="T36" fmla="*/ 874 w 890"/>
              <a:gd name="T37" fmla="*/ 510 h 2329"/>
              <a:gd name="T38" fmla="*/ 890 w 890"/>
              <a:gd name="T39" fmla="*/ 0 h 2329"/>
              <a:gd name="T40" fmla="*/ 874 w 890"/>
              <a:gd name="T41" fmla="*/ 0 h 2329"/>
              <a:gd name="T42" fmla="*/ 828 w 890"/>
              <a:gd name="T43" fmla="*/ 2 h 2329"/>
              <a:gd name="T44" fmla="*/ 740 w 890"/>
              <a:gd name="T45" fmla="*/ 10 h 2329"/>
              <a:gd name="T46" fmla="*/ 656 w 890"/>
              <a:gd name="T47" fmla="*/ 28 h 2329"/>
              <a:gd name="T48" fmla="*/ 574 w 890"/>
              <a:gd name="T49" fmla="*/ 52 h 2329"/>
              <a:gd name="T50" fmla="*/ 494 w 890"/>
              <a:gd name="T51" fmla="*/ 86 h 2329"/>
              <a:gd name="T52" fmla="*/ 420 w 890"/>
              <a:gd name="T53" fmla="*/ 126 h 2329"/>
              <a:gd name="T54" fmla="*/ 352 w 890"/>
              <a:gd name="T55" fmla="*/ 174 h 2329"/>
              <a:gd name="T56" fmla="*/ 286 w 890"/>
              <a:gd name="T57" fmla="*/ 226 h 2329"/>
              <a:gd name="T58" fmla="*/ 228 w 890"/>
              <a:gd name="T59" fmla="*/ 286 h 2329"/>
              <a:gd name="T60" fmla="*/ 174 w 890"/>
              <a:gd name="T61" fmla="*/ 350 h 2329"/>
              <a:gd name="T62" fmla="*/ 126 w 890"/>
              <a:gd name="T63" fmla="*/ 420 h 2329"/>
              <a:gd name="T64" fmla="*/ 86 w 890"/>
              <a:gd name="T65" fmla="*/ 494 h 2329"/>
              <a:gd name="T66" fmla="*/ 54 w 890"/>
              <a:gd name="T67" fmla="*/ 572 h 2329"/>
              <a:gd name="T68" fmla="*/ 28 w 890"/>
              <a:gd name="T69" fmla="*/ 654 h 2329"/>
              <a:gd name="T70" fmla="*/ 10 w 890"/>
              <a:gd name="T71" fmla="*/ 740 h 2329"/>
              <a:gd name="T72" fmla="*/ 2 w 890"/>
              <a:gd name="T73" fmla="*/ 828 h 2329"/>
              <a:gd name="T74" fmla="*/ 0 w 890"/>
              <a:gd name="T75" fmla="*/ 872 h 2329"/>
              <a:gd name="T76" fmla="*/ 8 w 890"/>
              <a:gd name="T77" fmla="*/ 994 h 2329"/>
              <a:gd name="T78" fmla="*/ 22 w 890"/>
              <a:gd name="T79" fmla="*/ 1078 h 2329"/>
              <a:gd name="T80" fmla="*/ 38 w 890"/>
              <a:gd name="T81" fmla="*/ 1134 h 2329"/>
              <a:gd name="T82" fmla="*/ 74 w 890"/>
              <a:gd name="T83" fmla="*/ 1221 h 2329"/>
              <a:gd name="T84" fmla="*/ 144 w 890"/>
              <a:gd name="T85" fmla="*/ 1351 h 2329"/>
              <a:gd name="T86" fmla="*/ 246 w 890"/>
              <a:gd name="T87" fmla="*/ 1507 h 2329"/>
              <a:gd name="T88" fmla="*/ 382 w 890"/>
              <a:gd name="T89" fmla="*/ 1707 h 2329"/>
              <a:gd name="T90" fmla="*/ 784 w 890"/>
              <a:gd name="T91" fmla="*/ 2281 h 2329"/>
              <a:gd name="T92" fmla="*/ 794 w 890"/>
              <a:gd name="T93" fmla="*/ 2293 h 2329"/>
              <a:gd name="T94" fmla="*/ 818 w 890"/>
              <a:gd name="T95" fmla="*/ 2313 h 2329"/>
              <a:gd name="T96" fmla="*/ 846 w 890"/>
              <a:gd name="T97" fmla="*/ 2325 h 2329"/>
              <a:gd name="T98" fmla="*/ 876 w 890"/>
              <a:gd name="T99" fmla="*/ 2329 h 2329"/>
              <a:gd name="T100" fmla="*/ 890 w 890"/>
              <a:gd name="T101" fmla="*/ 1237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90" h="2329">
                <a:moveTo>
                  <a:pt x="890" y="1237"/>
                </a:moveTo>
                <a:lnTo>
                  <a:pt x="890" y="1237"/>
                </a:lnTo>
                <a:lnTo>
                  <a:pt x="874" y="1237"/>
                </a:lnTo>
                <a:lnTo>
                  <a:pt x="874" y="1237"/>
                </a:lnTo>
                <a:lnTo>
                  <a:pt x="836" y="1235"/>
                </a:lnTo>
                <a:lnTo>
                  <a:pt x="800" y="1229"/>
                </a:lnTo>
                <a:lnTo>
                  <a:pt x="766" y="1221"/>
                </a:lnTo>
                <a:lnTo>
                  <a:pt x="732" y="1209"/>
                </a:lnTo>
                <a:lnTo>
                  <a:pt x="700" y="1193"/>
                </a:lnTo>
                <a:lnTo>
                  <a:pt x="670" y="1175"/>
                </a:lnTo>
                <a:lnTo>
                  <a:pt x="642" y="1154"/>
                </a:lnTo>
                <a:lnTo>
                  <a:pt x="616" y="1130"/>
                </a:lnTo>
                <a:lnTo>
                  <a:pt x="592" y="1104"/>
                </a:lnTo>
                <a:lnTo>
                  <a:pt x="572" y="1076"/>
                </a:lnTo>
                <a:lnTo>
                  <a:pt x="554" y="1046"/>
                </a:lnTo>
                <a:lnTo>
                  <a:pt x="538" y="1014"/>
                </a:lnTo>
                <a:lnTo>
                  <a:pt x="526" y="980"/>
                </a:lnTo>
                <a:lnTo>
                  <a:pt x="518" y="946"/>
                </a:lnTo>
                <a:lnTo>
                  <a:pt x="512" y="910"/>
                </a:lnTo>
                <a:lnTo>
                  <a:pt x="510" y="872"/>
                </a:lnTo>
                <a:lnTo>
                  <a:pt x="510" y="872"/>
                </a:lnTo>
                <a:lnTo>
                  <a:pt x="512" y="836"/>
                </a:lnTo>
                <a:lnTo>
                  <a:pt x="518" y="800"/>
                </a:lnTo>
                <a:lnTo>
                  <a:pt x="526" y="764"/>
                </a:lnTo>
                <a:lnTo>
                  <a:pt x="538" y="732"/>
                </a:lnTo>
                <a:lnTo>
                  <a:pt x="554" y="700"/>
                </a:lnTo>
                <a:lnTo>
                  <a:pt x="572" y="670"/>
                </a:lnTo>
                <a:lnTo>
                  <a:pt x="592" y="642"/>
                </a:lnTo>
                <a:lnTo>
                  <a:pt x="616" y="616"/>
                </a:lnTo>
                <a:lnTo>
                  <a:pt x="642" y="592"/>
                </a:lnTo>
                <a:lnTo>
                  <a:pt x="670" y="572"/>
                </a:lnTo>
                <a:lnTo>
                  <a:pt x="700" y="552"/>
                </a:lnTo>
                <a:lnTo>
                  <a:pt x="732" y="538"/>
                </a:lnTo>
                <a:lnTo>
                  <a:pt x="766" y="526"/>
                </a:lnTo>
                <a:lnTo>
                  <a:pt x="800" y="516"/>
                </a:lnTo>
                <a:lnTo>
                  <a:pt x="836" y="510"/>
                </a:lnTo>
                <a:lnTo>
                  <a:pt x="874" y="510"/>
                </a:lnTo>
                <a:lnTo>
                  <a:pt x="874" y="510"/>
                </a:lnTo>
                <a:lnTo>
                  <a:pt x="890" y="510"/>
                </a:lnTo>
                <a:lnTo>
                  <a:pt x="890" y="0"/>
                </a:lnTo>
                <a:lnTo>
                  <a:pt x="890" y="0"/>
                </a:lnTo>
                <a:lnTo>
                  <a:pt x="874" y="0"/>
                </a:lnTo>
                <a:lnTo>
                  <a:pt x="874" y="0"/>
                </a:lnTo>
                <a:lnTo>
                  <a:pt x="828" y="2"/>
                </a:lnTo>
                <a:lnTo>
                  <a:pt x="784" y="4"/>
                </a:lnTo>
                <a:lnTo>
                  <a:pt x="740" y="10"/>
                </a:lnTo>
                <a:lnTo>
                  <a:pt x="698" y="18"/>
                </a:lnTo>
                <a:lnTo>
                  <a:pt x="656" y="28"/>
                </a:lnTo>
                <a:lnTo>
                  <a:pt x="614" y="40"/>
                </a:lnTo>
                <a:lnTo>
                  <a:pt x="574" y="52"/>
                </a:lnTo>
                <a:lnTo>
                  <a:pt x="534" y="68"/>
                </a:lnTo>
                <a:lnTo>
                  <a:pt x="494" y="86"/>
                </a:lnTo>
                <a:lnTo>
                  <a:pt x="458" y="106"/>
                </a:lnTo>
                <a:lnTo>
                  <a:pt x="420" y="126"/>
                </a:lnTo>
                <a:lnTo>
                  <a:pt x="386" y="150"/>
                </a:lnTo>
                <a:lnTo>
                  <a:pt x="352" y="174"/>
                </a:lnTo>
                <a:lnTo>
                  <a:pt x="318" y="200"/>
                </a:lnTo>
                <a:lnTo>
                  <a:pt x="286" y="226"/>
                </a:lnTo>
                <a:lnTo>
                  <a:pt x="256" y="256"/>
                </a:lnTo>
                <a:lnTo>
                  <a:pt x="228" y="286"/>
                </a:lnTo>
                <a:lnTo>
                  <a:pt x="200" y="318"/>
                </a:lnTo>
                <a:lnTo>
                  <a:pt x="174" y="350"/>
                </a:lnTo>
                <a:lnTo>
                  <a:pt x="150" y="384"/>
                </a:lnTo>
                <a:lnTo>
                  <a:pt x="126" y="420"/>
                </a:lnTo>
                <a:lnTo>
                  <a:pt x="106" y="456"/>
                </a:lnTo>
                <a:lnTo>
                  <a:pt x="86" y="494"/>
                </a:lnTo>
                <a:lnTo>
                  <a:pt x="70" y="534"/>
                </a:lnTo>
                <a:lnTo>
                  <a:pt x="54" y="572"/>
                </a:lnTo>
                <a:lnTo>
                  <a:pt x="40" y="614"/>
                </a:lnTo>
                <a:lnTo>
                  <a:pt x="28" y="654"/>
                </a:lnTo>
                <a:lnTo>
                  <a:pt x="18" y="696"/>
                </a:lnTo>
                <a:lnTo>
                  <a:pt x="10" y="740"/>
                </a:lnTo>
                <a:lnTo>
                  <a:pt x="6" y="784"/>
                </a:lnTo>
                <a:lnTo>
                  <a:pt x="2" y="828"/>
                </a:lnTo>
                <a:lnTo>
                  <a:pt x="0" y="872"/>
                </a:lnTo>
                <a:lnTo>
                  <a:pt x="0" y="872"/>
                </a:lnTo>
                <a:lnTo>
                  <a:pt x="2" y="936"/>
                </a:lnTo>
                <a:lnTo>
                  <a:pt x="8" y="994"/>
                </a:lnTo>
                <a:lnTo>
                  <a:pt x="16" y="1052"/>
                </a:lnTo>
                <a:lnTo>
                  <a:pt x="22" y="1078"/>
                </a:lnTo>
                <a:lnTo>
                  <a:pt x="30" y="1106"/>
                </a:lnTo>
                <a:lnTo>
                  <a:pt x="38" y="1134"/>
                </a:lnTo>
                <a:lnTo>
                  <a:pt x="50" y="1162"/>
                </a:lnTo>
                <a:lnTo>
                  <a:pt x="74" y="1221"/>
                </a:lnTo>
                <a:lnTo>
                  <a:pt x="106" y="1283"/>
                </a:lnTo>
                <a:lnTo>
                  <a:pt x="144" y="1351"/>
                </a:lnTo>
                <a:lnTo>
                  <a:pt x="190" y="1425"/>
                </a:lnTo>
                <a:lnTo>
                  <a:pt x="246" y="1507"/>
                </a:lnTo>
                <a:lnTo>
                  <a:pt x="310" y="1601"/>
                </a:lnTo>
                <a:lnTo>
                  <a:pt x="382" y="1707"/>
                </a:lnTo>
                <a:lnTo>
                  <a:pt x="560" y="1961"/>
                </a:lnTo>
                <a:lnTo>
                  <a:pt x="784" y="2281"/>
                </a:lnTo>
                <a:lnTo>
                  <a:pt x="784" y="2281"/>
                </a:lnTo>
                <a:lnTo>
                  <a:pt x="794" y="2293"/>
                </a:lnTo>
                <a:lnTo>
                  <a:pt x="806" y="2305"/>
                </a:lnTo>
                <a:lnTo>
                  <a:pt x="818" y="2313"/>
                </a:lnTo>
                <a:lnTo>
                  <a:pt x="832" y="2319"/>
                </a:lnTo>
                <a:lnTo>
                  <a:pt x="846" y="2325"/>
                </a:lnTo>
                <a:lnTo>
                  <a:pt x="860" y="2327"/>
                </a:lnTo>
                <a:lnTo>
                  <a:pt x="876" y="2329"/>
                </a:lnTo>
                <a:lnTo>
                  <a:pt x="890" y="2327"/>
                </a:lnTo>
                <a:lnTo>
                  <a:pt x="890" y="12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Espace réservé du numéro de diapositive 4"/>
          <p:cNvSpPr txBox="1">
            <a:spLocks/>
          </p:cNvSpPr>
          <p:nvPr userDrawn="1"/>
        </p:nvSpPr>
        <p:spPr bwMode="gray">
          <a:xfrm>
            <a:off x="-13692" y="4299942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#</a:t>
            </a:r>
            <a:fld id="{733122C9-A0B9-462F-8757-0847AD287B63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087834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@ARSOC_#4e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713" y="175740"/>
            <a:ext cx="539543" cy="31092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1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F48E-B289-4047-8871-BEB35E02976E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65133"/>
            <a:ext cx="661995" cy="3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F48E-B289-4047-8871-BEB35E02976E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65133"/>
            <a:ext cx="661995" cy="3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1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F48E-B289-4047-8871-BEB35E02976E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65133"/>
            <a:ext cx="661995" cy="3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4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F48E-B289-4047-8871-BEB35E02976E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F28A-CB88-4F40-A9FE-7EA9BFDE6533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43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F48E-B289-4047-8871-BEB35E02976E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65133"/>
            <a:ext cx="661995" cy="3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3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F48E-B289-4047-8871-BEB35E02976E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6F28A-CB88-4F40-A9FE-7EA9BFDE6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26856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1F48E-B289-4047-8871-BEB35E02976E}" type="datetimeFigureOut">
              <a:rPr lang="fr-FR" smtClean="0"/>
              <a:t>28/10/2025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6F28A-CB88-4F40-A9FE-7EA9BFDE6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06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8" r:id="rId15"/>
    <p:sldLayoutId id="2147483679" r:id="rId16"/>
    <p:sldLayoutId id="2147483658" r:id="rId17"/>
    <p:sldLayoutId id="2147483682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4017590" y="4803998"/>
            <a:ext cx="4947023" cy="31625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b="1">
                <a:solidFill>
                  <a:srgbClr val="2C384E"/>
                </a:solidFill>
              </a:defRPr>
            </a:lvl1pPr>
          </a:lstStyle>
          <a:p>
            <a:pPr marL="0" marR="0" lvl="0" indent="0" algn="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i="1" kern="1200" noProof="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Aides à</a:t>
            </a:r>
            <a:r>
              <a:rPr lang="fr-FR" sz="800" b="1" i="1" kern="1200" baseline="0" noProof="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 l’installation des chirurgiens dentistes en Occitanie</a:t>
            </a:r>
            <a:r>
              <a:rPr lang="fr-FR" sz="800" b="1" i="1" kern="1200" noProof="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fr-FR" sz="800" b="0" i="1" kern="1200" noProof="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| </a:t>
            </a:r>
            <a:fld id="{0B7C3768-0C52-4BFD-906D-D3168124DFAC}" type="datetime4">
              <a:rPr lang="fr-FR" sz="800" b="0" i="1" kern="1200" noProof="0" smtClean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octobre 2025</a:t>
            </a:fld>
            <a:endParaRPr lang="en-US" sz="800" b="0" i="1" kern="1200" noProof="0" dirty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4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lang="fr-FR" sz="1400" b="0" kern="120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lang="fr-FR" sz="1200" i="1" kern="1200" noProof="0" dirty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lang="fr-FR" sz="10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lang="fr-FR" sz="800" kern="1200" noProof="0" dirty="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lang="fr-FR" sz="7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  <p15:guide id="3" orient="horz" pos="123">
          <p15:clr>
            <a:srgbClr val="F26B43"/>
          </p15:clr>
        </p15:guide>
        <p15:guide id="4" pos="2880">
          <p15:clr>
            <a:srgbClr val="F26B43"/>
          </p15:clr>
        </p15:guide>
        <p15:guide id="5" pos="564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4017590" y="4803998"/>
            <a:ext cx="4947023" cy="31625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800" b="1">
                <a:solidFill>
                  <a:srgbClr val="2C384E"/>
                </a:solidFill>
              </a:defRPr>
            </a:lvl1pPr>
          </a:lstStyle>
          <a:p>
            <a:pPr marL="0" marR="0" lvl="0" indent="0" algn="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i="1" kern="1200" noProof="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Aides à</a:t>
            </a:r>
            <a:r>
              <a:rPr lang="fr-FR" sz="800" b="1" i="1" kern="1200" baseline="0" noProof="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 l’installation des médecins en Occitanie</a:t>
            </a:r>
            <a:r>
              <a:rPr lang="fr-FR" sz="800" b="1" i="1" kern="1200" noProof="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fr-FR" sz="800" b="0" i="1" kern="1200" noProof="0" dirty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t>| </a:t>
            </a:r>
            <a:fld id="{0B7C3768-0C52-4BFD-906D-D3168124DFAC}" type="datetime4">
              <a:rPr lang="fr-FR" sz="800" b="0" i="1" kern="1200" noProof="0" smtClean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rPr>
              <a:pPr marL="0" marR="0" lvl="0" indent="0" algn="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octobre 2025</a:t>
            </a:fld>
            <a:endParaRPr lang="en-US" sz="800" b="0" i="1" kern="1200" noProof="0" dirty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lang="fr-FR" sz="1400" b="0" kern="120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lang="fr-FR" sz="1200" i="1" kern="1200" noProof="0" dirty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lang="fr-FR" sz="10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lang="fr-FR" sz="800" kern="1200" noProof="0" dirty="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lang="fr-FR" sz="7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  <p15:guide id="3" orient="horz" pos="123">
          <p15:clr>
            <a:srgbClr val="F26B43"/>
          </p15:clr>
        </p15:guide>
        <p15:guide id="4" pos="2880">
          <p15:clr>
            <a:srgbClr val="F26B43"/>
          </p15:clr>
        </p15:guide>
        <p15:guide id="5" pos="56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rancoise.vidal-borrossi@ars.sante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codes/article_lc/LEGIARTI0000486909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asp.gouv.fr/aides/contrat-dengagement-de-service-public-cesp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legifrance.gouv.fr/codes/section_lc/LEGITEXT000006071191/LEGISCTA000041734858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citanie.paps.sante.fr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nte.gouv.fr/professionnels/se-former-s-installer-exercer/le-contrat-d-engagement-de-service-public-cesp/article/la-foire-aux-questions-contrat-d-engagement-de-service-public-cesp-modalites-d" TargetMode="External"/><Relationship Id="rId2" Type="http://schemas.openxmlformats.org/officeDocument/2006/relationships/hyperlink" Target="https://www.asp.gouv.fr/aides/contrat-dengagement-de-service-public-cesp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citanie.paps.sante.fr/ou-minstaller-185?rubrique=10173&amp;parent=10175" TargetMode="External"/><Relationship Id="rId2" Type="http://schemas.openxmlformats.org/officeDocument/2006/relationships/hyperlink" Target="http://www.occitanie.paps.sante.fr/ou-minstaller-186?rubrique=10256&amp;parent=10258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"/>
          <a:stretch/>
        </p:blipFill>
        <p:spPr>
          <a:xfrm>
            <a:off x="4680839" y="1157026"/>
            <a:ext cx="4552824" cy="3107452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507854"/>
            <a:ext cx="792088" cy="442919"/>
          </a:xfrm>
          <a:prstGeom prst="rect">
            <a:avLst/>
          </a:prstGeom>
        </p:spPr>
      </p:pic>
      <p:sp>
        <p:nvSpPr>
          <p:cNvPr id="9" name="Footer Text"/>
          <p:cNvSpPr txBox="1"/>
          <p:nvPr/>
        </p:nvSpPr>
        <p:spPr>
          <a:xfrm>
            <a:off x="424296" y="4453543"/>
            <a:ext cx="6126619" cy="9297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400" dirty="0">
                <a:solidFill>
                  <a:srgbClr val="2C384E"/>
                </a:solidFill>
                <a:latin typeface="Calibri Light" pitchFamily="34" charset="0"/>
              </a:rPr>
              <a:t>Direction du Premier Recours, Pôle Soins Primaires</a:t>
            </a:r>
          </a:p>
          <a:p>
            <a:r>
              <a:rPr lang="fr-FR" sz="1400" dirty="0">
                <a:solidFill>
                  <a:srgbClr val="2C384E"/>
                </a:solidFill>
                <a:latin typeface="Calibri Light" pitchFamily="34" charset="0"/>
              </a:rPr>
              <a:t>Françoise Vidal-Borrossi </a:t>
            </a:r>
            <a:r>
              <a:rPr lang="fr-FR" sz="1400" dirty="0">
                <a:solidFill>
                  <a:srgbClr val="2C384E"/>
                </a:solidFill>
                <a:latin typeface="Calibri Light" pitchFamily="34" charset="0"/>
                <a:hlinkClick r:id="rId4"/>
              </a:rPr>
              <a:t>francoise.vidal-borrossi@ars.sante.fr</a:t>
            </a:r>
            <a:r>
              <a:rPr lang="fr-FR" sz="1400" dirty="0">
                <a:solidFill>
                  <a:srgbClr val="2C384E"/>
                </a:solidFill>
                <a:latin typeface="Calibri Light" pitchFamily="34" charset="0"/>
              </a:rPr>
              <a:t> Tél 04 67 07 20 38</a:t>
            </a:r>
          </a:p>
          <a:p>
            <a:endParaRPr lang="fr-FR" sz="1400" dirty="0">
              <a:solidFill>
                <a:srgbClr val="2C384E"/>
              </a:solidFill>
              <a:latin typeface="Calibri Light" pitchFamily="34" charset="0"/>
            </a:endParaRPr>
          </a:p>
        </p:txBody>
      </p:sp>
      <p:sp>
        <p:nvSpPr>
          <p:cNvPr id="10" name="TextBox 48"/>
          <p:cNvSpPr txBox="1"/>
          <p:nvPr/>
        </p:nvSpPr>
        <p:spPr>
          <a:xfrm>
            <a:off x="419657" y="306409"/>
            <a:ext cx="8108144" cy="15121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4000" b="1" cap="all" dirty="0">
                <a:solidFill>
                  <a:srgbClr val="0070C0"/>
                </a:solidFill>
              </a:rPr>
              <a:t>CESP Rentrée 2025 – 2026</a:t>
            </a:r>
          </a:p>
          <a:p>
            <a:endParaRPr lang="fr-FR" sz="3600" b="1" dirty="0">
              <a:solidFill>
                <a:srgbClr val="0070C0"/>
              </a:solidFill>
              <a:latin typeface="Calibri Light" pitchFamily="34" charset="0"/>
            </a:endParaRPr>
          </a:p>
        </p:txBody>
      </p:sp>
      <p:sp>
        <p:nvSpPr>
          <p:cNvPr id="12" name="Oval 16"/>
          <p:cNvSpPr/>
          <p:nvPr/>
        </p:nvSpPr>
        <p:spPr>
          <a:xfrm>
            <a:off x="7545897" y="4643895"/>
            <a:ext cx="3363321" cy="275346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fr-FR" sz="1400" dirty="0">
                <a:solidFill>
                  <a:srgbClr val="2C384E"/>
                </a:solidFill>
                <a:latin typeface="Calibri Light" pitchFamily="34" charset="0"/>
              </a:rPr>
              <a:t>8 octobre 2025</a:t>
            </a:r>
          </a:p>
        </p:txBody>
      </p:sp>
      <p:sp>
        <p:nvSpPr>
          <p:cNvPr id="7" name="Oval 16"/>
          <p:cNvSpPr/>
          <p:nvPr/>
        </p:nvSpPr>
        <p:spPr>
          <a:xfrm>
            <a:off x="568991" y="1238678"/>
            <a:ext cx="3363321" cy="621376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fr-FR" sz="2400" b="1" dirty="0">
                <a:solidFill>
                  <a:srgbClr val="2C384E"/>
                </a:solidFill>
                <a:latin typeface="Calibri Light" pitchFamily="34" charset="0"/>
              </a:rPr>
              <a:t>Médecine et Odontologie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68991" y="2211710"/>
            <a:ext cx="36976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i="1" dirty="0">
                <a:solidFill>
                  <a:srgbClr val="FF0000"/>
                </a:solidFill>
              </a:rPr>
              <a:t>Dès parution des textes réglementaires liés à la Loi Valletoux (décembre 2023), le CESP devrait être proposé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rgbClr val="FF0000"/>
                </a:solidFill>
              </a:rPr>
              <a:t>aux sages-femmes et pharmaciens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rgbClr val="FF0000"/>
                </a:solidFill>
              </a:rPr>
              <a:t>à partir de la 2</a:t>
            </a:r>
            <a:r>
              <a:rPr lang="fr-FR" sz="1400" i="1" baseline="30000" dirty="0">
                <a:solidFill>
                  <a:srgbClr val="FF0000"/>
                </a:solidFill>
              </a:rPr>
              <a:t>e</a:t>
            </a:r>
            <a:r>
              <a:rPr lang="fr-FR" sz="1400" i="1" dirty="0">
                <a:solidFill>
                  <a:srgbClr val="FF0000"/>
                </a:solidFill>
              </a:rPr>
              <a:t> année des études (1</a:t>
            </a:r>
            <a:r>
              <a:rPr lang="fr-FR" sz="1400" i="1" baseline="30000" dirty="0">
                <a:solidFill>
                  <a:srgbClr val="FF0000"/>
                </a:solidFill>
              </a:rPr>
              <a:t>er</a:t>
            </a:r>
            <a:r>
              <a:rPr lang="fr-FR" sz="1400" i="1" dirty="0">
                <a:solidFill>
                  <a:srgbClr val="FF0000"/>
                </a:solidFill>
              </a:rPr>
              <a:t> cycle) pour les 4 filières (médecine, odontologie, sages-femmes, pharmacie)</a:t>
            </a:r>
            <a:endParaRPr lang="fr-FR" sz="1400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958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196" y="83410"/>
            <a:ext cx="8229600" cy="71871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Modalités de suspension du contrat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7574"/>
            <a:ext cx="8712968" cy="74783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demande de l’étudiant (2</a:t>
            </a:r>
            <a:r>
              <a:rPr lang="fr-FR" sz="1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cycle)</a:t>
            </a:r>
            <a:endParaRPr lang="fr-FR" sz="1800" dirty="0"/>
          </a:p>
          <a:p>
            <a:pPr lvl="1"/>
            <a:r>
              <a:rPr lang="fr-FR" dirty="0"/>
              <a:t>Congé maternité, adoption, paternité, maladie, accident sous condition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79512" y="1750396"/>
            <a:ext cx="8568952" cy="19339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demande de l’étudiant (3</a:t>
            </a:r>
            <a:r>
              <a:rPr lang="fr-FR" sz="1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cycle)</a:t>
            </a:r>
            <a:endParaRPr lang="fr-FR" sz="1800" dirty="0"/>
          </a:p>
          <a:p>
            <a:pPr lvl="1"/>
            <a:r>
              <a:rPr lang="fr-FR" dirty="0"/>
              <a:t>Pendant tout l’internat jusqu’à l’obtention du DE sous conditions (article 6 arrêté 26 mai 2020) : </a:t>
            </a:r>
            <a:r>
              <a:rPr lang="fr-FR" b="1" dirty="0"/>
              <a:t>demande à déposer auprès de l’ASP à compter de janvier 2026 (du CNG pour les signataires avant 2025 qui souhaitent suspendre le CESP en novembre 2025) dans les 30j du début de l’internat</a:t>
            </a:r>
          </a:p>
          <a:p>
            <a:pPr lvl="1"/>
            <a:r>
              <a:rPr lang="fr-FR" dirty="0"/>
              <a:t>Congé maternité, adoption, paternité, maladie, mise en disponibilité (art. R 6153-26 du code de la santé publique)</a:t>
            </a:r>
          </a:p>
          <a:p>
            <a:pPr lvl="1"/>
            <a:r>
              <a:rPr lang="fr-FR" dirty="0"/>
              <a:t>Congé en cas de maladie ou accident imputable à l’exercice des fonctions (art. R 6153-17 code de la santé publique)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9512" y="3839175"/>
            <a:ext cx="8712968" cy="80261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la médecine, à la demande du signataire en cas d’obtention du DES et en l’attente de la soutenance de la thèse conduisant au DE de docteur</a:t>
            </a:r>
            <a:endParaRPr lang="fr-FR" sz="1800" dirty="0"/>
          </a:p>
          <a:p>
            <a:pPr lvl="1"/>
            <a:r>
              <a:rPr lang="fr-FR" dirty="0"/>
              <a:t>Congé maternité, adoption, paternité, maladie</a:t>
            </a:r>
          </a:p>
        </p:txBody>
      </p:sp>
    </p:spTree>
    <p:extLst>
      <p:ext uri="{BB962C8B-B14F-4D97-AF65-F5344CB8AC3E}">
        <p14:creationId xmlns:p14="http://schemas.microsoft.com/office/powerpoint/2010/main" val="252983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0070C0"/>
                </a:solidFill>
              </a:rPr>
              <a:t>Indemnités de rupture du contrat </a:t>
            </a:r>
            <a:br>
              <a:rPr lang="fr-FR" b="1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369219"/>
            <a:ext cx="6912768" cy="3263504"/>
          </a:xfrm>
        </p:spPr>
        <p:txBody>
          <a:bodyPr/>
          <a:lstStyle/>
          <a:p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Remboursement de la totalité de la somme des allocations brutes perçues </a:t>
            </a:r>
          </a:p>
          <a:p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</a:p>
          <a:p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Pénalités  </a:t>
            </a:r>
          </a:p>
          <a:p>
            <a:pPr lvl="1"/>
            <a:r>
              <a:rPr lang="fr-FR" sz="2000" dirty="0"/>
              <a:t>Si rupture avant obtention DE = 200 € par mois de perception de l’allocation (ne peut être inférieure à 2 000 €)</a:t>
            </a:r>
          </a:p>
          <a:p>
            <a:pPr lvl="1"/>
            <a:r>
              <a:rPr lang="fr-FR" sz="2000" dirty="0"/>
              <a:t>Si rupture après obtention DE = 20 000 €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886700" cy="792088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Textes officiels, règlementaires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347614"/>
            <a:ext cx="8229600" cy="331236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400" dirty="0"/>
              <a:t>Loi n°2023-1268 du 27 décembre 2023 - art. 20 ; article L 632-6 du code de l’Education </a:t>
            </a:r>
          </a:p>
          <a:p>
            <a:pPr lvl="1"/>
            <a:r>
              <a:rPr lang="fr-FR" sz="1400" dirty="0">
                <a:hlinkClick r:id="rId3"/>
              </a:rPr>
              <a:t>Article L632-6 - Code de l'éducation – Légifrance</a:t>
            </a:r>
            <a:endParaRPr lang="fr-FR" sz="1400" dirty="0"/>
          </a:p>
          <a:p>
            <a:pPr lvl="1"/>
            <a:endParaRPr lang="fr-FR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400" dirty="0"/>
              <a:t>Décret n°2020-268 du 17 mars 2020 + Décret n°2025-270 du 24 mars 2025</a:t>
            </a:r>
          </a:p>
          <a:p>
            <a:pPr lvl="1"/>
            <a:r>
              <a:rPr lang="fr-FR" sz="1400" dirty="0">
                <a:hlinkClick r:id="rId4"/>
              </a:rPr>
              <a:t>Section 5 : Le contrat d'engagement de service public (Articles R631-24 à D631-24-18) - Légifrance</a:t>
            </a:r>
            <a:endParaRPr lang="fr-FR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1400" dirty="0"/>
              <a:t>Arrêtés</a:t>
            </a:r>
          </a:p>
          <a:p>
            <a:pPr marL="985838" lvl="1" indent="-265113">
              <a:buFont typeface="Arial" panose="020B0604020202020204" pitchFamily="34" charset="0"/>
              <a:buChar char="•"/>
            </a:pPr>
            <a:r>
              <a:rPr lang="fr-FR" sz="1200" dirty="0"/>
              <a:t>Arrêté du 26 mai 2020 relatif à la composition et aux modalités d'examen du dossier de candidature, au modèle type de contrat et aux conditions de suspension et de résiliation du contrat d'engagement de service public</a:t>
            </a:r>
          </a:p>
          <a:p>
            <a:pPr marL="985838" lvl="1" indent="-265113">
              <a:buFont typeface="Arial" panose="020B0604020202020204" pitchFamily="34" charset="0"/>
              <a:buChar char="•"/>
            </a:pPr>
            <a:r>
              <a:rPr lang="fr-FR" sz="1200" dirty="0"/>
              <a:t>Arrêté du 26 mai 2020 relatif au montant et aux modalités de versement de l'allocation mensuelle</a:t>
            </a:r>
          </a:p>
          <a:p>
            <a:pPr marL="985838" lvl="1" indent="-265113">
              <a:buFont typeface="Arial" panose="020B0604020202020204" pitchFamily="34" charset="0"/>
              <a:buChar char="•"/>
            </a:pPr>
            <a:r>
              <a:rPr lang="fr-FR" sz="1200" dirty="0"/>
              <a:t>Arrêté du 26 mai 2020 relatif aux modalités de calcul, de notification et de perception de l'indemnité et de la pénalité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59869B-4866-A9B0-F093-8AEB6B1F5C9A}"/>
              </a:ext>
            </a:extLst>
          </p:cNvPr>
          <p:cNvSpPr txBox="1"/>
          <p:nvPr/>
        </p:nvSpPr>
        <p:spPr>
          <a:xfrm>
            <a:off x="6419886" y="195486"/>
            <a:ext cx="2457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Important : il appartient aux étudiants de prendre connaissance de la règlementation en vigueur </a:t>
            </a:r>
            <a:r>
              <a:rPr lang="fr-FR" sz="1200" b="1" u="sng" dirty="0">
                <a:solidFill>
                  <a:srgbClr val="FF0000"/>
                </a:solidFill>
              </a:rPr>
              <a:t>avant</a:t>
            </a:r>
            <a:r>
              <a:rPr lang="fr-FR" sz="1200" b="1" dirty="0">
                <a:solidFill>
                  <a:srgbClr val="FF0000"/>
                </a:solidFill>
              </a:rPr>
              <a:t> de signer le contrat.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A67CEC-938A-4BE6-1AD2-2AB1B2B36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280680"/>
            <a:ext cx="505456" cy="47768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A2BB431-046D-7B5A-08F3-9B78E686533D}"/>
              </a:ext>
            </a:extLst>
          </p:cNvPr>
          <p:cNvSpPr txBox="1"/>
          <p:nvPr/>
        </p:nvSpPr>
        <p:spPr>
          <a:xfrm>
            <a:off x="1259632" y="4301683"/>
            <a:ext cx="729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6"/>
              </a:rPr>
              <a:t>https://www.asp.gouv.fr/aides/contrat-dengagement-de-service-public-cesp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162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Principe du contrat CESP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62498"/>
            <a:ext cx="83529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b="1" dirty="0"/>
              <a:t>→ Aide financière de l’Etat le temps des études </a:t>
            </a:r>
            <a:r>
              <a:rPr lang="fr-FR" sz="1600" b="1" dirty="0"/>
              <a:t>(2</a:t>
            </a:r>
            <a:r>
              <a:rPr lang="fr-FR" sz="1600" b="1" baseline="30000" dirty="0"/>
              <a:t>e</a:t>
            </a:r>
            <a:r>
              <a:rPr lang="fr-FR" sz="1600" b="1" dirty="0"/>
              <a:t> et 3</a:t>
            </a:r>
            <a:r>
              <a:rPr lang="fr-FR" sz="1600" b="1" baseline="30000" dirty="0"/>
              <a:t>e</a:t>
            </a:r>
            <a:r>
              <a:rPr lang="fr-FR" sz="1600" b="1" dirty="0"/>
              <a:t> cycle)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dirty="0"/>
              <a:t>Allocation 1 200 euros brut mensuel (versement par l’ASP)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b="1" dirty="0"/>
              <a:t>A partir de la 4ème année </a:t>
            </a:r>
            <a:r>
              <a:rPr lang="fr-FR" dirty="0"/>
              <a:t>(deuxième cycle des études)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fr-FR" dirty="0"/>
              <a:t>Possibilité de suspension au tout début de l’internat (sans pénalité)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999775"/>
            <a:ext cx="83529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b="1" dirty="0"/>
              <a:t>→ Contrepartie du signataire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/>
              <a:t>Installation (ou collaboration) le nombre de mois de perception de l’allocation dans un territoire sous dense du zonage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1600" dirty="0"/>
              <a:t>Médecin (zones prioritaires ZIP ou zones complémentaires ZAC) = </a:t>
            </a:r>
            <a:r>
              <a:rPr lang="fr-FR" sz="1600" dirty="0">
                <a:solidFill>
                  <a:srgbClr val="FF0000"/>
                </a:solidFill>
              </a:rPr>
              <a:t>nouveau zonage à compter de fin octobre 2025 puis changement tous les deux ans (ou tous les ans projet de loi en cours de discussion)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1600" dirty="0"/>
              <a:t>Chirurgien-dentiste (zones très sous dotées ou sous dotées) = </a:t>
            </a:r>
            <a:r>
              <a:rPr lang="fr-FR" sz="1600" dirty="0">
                <a:solidFill>
                  <a:srgbClr val="FF0000"/>
                </a:solidFill>
              </a:rPr>
              <a:t>zonage publié le 24 octobre 2024 ; changement tous les deux ans (octobre 2026…)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87624" y="420094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Détail du classement des communes sur le site :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https://www.occitanie.paps.sante.fr/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5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2BC1F-0BFA-0841-6C9C-883852AF9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0E49A-7D14-997E-8CDB-C368BF3B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1470"/>
            <a:ext cx="7886700" cy="613410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Procédure de souscription (1/2)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7F781F-89F7-132E-1B30-F00E3C595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70613"/>
            <a:ext cx="8671368" cy="3767667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 15 Octobre au 30 novembre N (dernier délais)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: les candidats déposent le dossier sur la plateforme Profil de l’ASP (Agence de Services et de Paiement) 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</a:p>
          <a:p>
            <a:pPr lvl="1" algn="just"/>
            <a:r>
              <a:rPr lang="fr-FR" sz="1100" dirty="0">
                <a:hlinkClick r:id="rId2"/>
              </a:rPr>
              <a:t>Contrat d’engagement de service public (CESP) - Agence de services et de p…</a:t>
            </a:r>
            <a:endParaRPr lang="fr-FR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modalités de dépôt ainsi qu’une FAQ sont renseignées sur le site du Ministère : </a:t>
            </a:r>
          </a:p>
          <a:p>
            <a:pPr marL="720725" lvl="1"/>
            <a:r>
              <a:rPr lang="fr-FR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https://sante.gouv.fr/professionnels/se-former-s-installer-exercer/le-contrat-d-engagement-de-service-public-cesp/article/la-foire-aux-questions-contrat-d-engagement-de-service-public-cesp-modalites-d</a:t>
            </a:r>
            <a:endParaRPr lang="fr-FR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FF0000"/>
                </a:solidFill>
              </a:rPr>
              <a:t>Décembre N</a:t>
            </a:r>
            <a:r>
              <a:rPr lang="fr-FR" sz="1800" b="1" dirty="0"/>
              <a:t> : commission de sélection </a:t>
            </a:r>
            <a:r>
              <a:rPr lang="fr-FR" sz="1800" dirty="0"/>
              <a:t>des dossiers après audition des candidats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1100" dirty="0"/>
              <a:t>en présence du Doyen de la Faculté, de l’ARS, de l’Ordre, de l’URPS, des représentants des étudiants (2</a:t>
            </a:r>
            <a:r>
              <a:rPr lang="fr-FR" sz="1100" baseline="30000" dirty="0"/>
              <a:t>e</a:t>
            </a:r>
            <a:r>
              <a:rPr lang="fr-FR" sz="1100" dirty="0"/>
              <a:t> et 3</a:t>
            </a:r>
            <a:r>
              <a:rPr lang="fr-FR" sz="1100" baseline="30000" dirty="0"/>
              <a:t>e</a:t>
            </a:r>
            <a:r>
              <a:rPr lang="fr-FR" sz="1100" dirty="0"/>
              <a:t> cycle), d’un directeur d’établissement public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1100" dirty="0"/>
              <a:t>dates des commissions 2025 :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1000" dirty="0"/>
              <a:t>9 décembre : médecine et odontologie (Toulouse)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1000" dirty="0"/>
              <a:t>16 décembre : odontologie (Montpellier)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1000" dirty="0"/>
              <a:t>18 décembre : médecine (Montpellier)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905282-BF6B-B748-E221-3C86873D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A12458-F71C-CFDF-3DC5-76522D0D4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607201"/>
            <a:ext cx="505456" cy="47768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C54D425-2561-25F0-AF5B-55226E95ADFA}"/>
              </a:ext>
            </a:extLst>
          </p:cNvPr>
          <p:cNvSpPr txBox="1"/>
          <p:nvPr/>
        </p:nvSpPr>
        <p:spPr>
          <a:xfrm>
            <a:off x="1142516" y="2707542"/>
            <a:ext cx="703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Les dossiers déposés sur la plateforme Profil de l’ASP après le 30 novembre ne seront pas acceptés.</a:t>
            </a:r>
          </a:p>
        </p:txBody>
      </p:sp>
    </p:spTree>
    <p:extLst>
      <p:ext uri="{BB962C8B-B14F-4D97-AF65-F5344CB8AC3E}">
        <p14:creationId xmlns:p14="http://schemas.microsoft.com/office/powerpoint/2010/main" val="63511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7886700" cy="613410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Procédure de souscription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15566"/>
            <a:ext cx="8671368" cy="39116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FF0000"/>
                </a:solidFill>
              </a:rPr>
              <a:t>Janvier N+1 </a:t>
            </a:r>
            <a:r>
              <a:rPr lang="fr-FR" sz="1800" b="1" dirty="0"/>
              <a:t>: résultats de la Commission (liste principale et complémentaire) transmis par la Faculté à l’ASP au plus tard le 16 janvier 2025 </a:t>
            </a:r>
          </a:p>
          <a:p>
            <a:pPr marL="720725" lvl="1" indent="-274638">
              <a:buFont typeface="Wingdings" panose="05000000000000000000" pitchFamily="2" charset="2"/>
              <a:buChar char="ü"/>
            </a:pPr>
            <a:r>
              <a:rPr lang="fr-FR" sz="1100" dirty="0"/>
              <a:t>informations des candidats par les facultés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FF0000"/>
                </a:solidFill>
              </a:rPr>
              <a:t>Mai/Juin N+1 </a:t>
            </a:r>
            <a:r>
              <a:rPr lang="fr-FR" sz="1800" b="1" dirty="0"/>
              <a:t>: publication de l’arrêté ministériel accordant le nombre de contrats CESP à signer par subdivision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FF0000"/>
                </a:solidFill>
              </a:rPr>
              <a:t>Dès publication arrêté </a:t>
            </a:r>
            <a:r>
              <a:rPr lang="fr-FR" sz="1800" b="1" dirty="0"/>
              <a:t>: l’ASP envoie les dossiers aux candidats pour signature </a:t>
            </a:r>
            <a:r>
              <a:rPr lang="fr-FR" sz="1800" dirty="0"/>
              <a:t>dans l’ordre du classement proposé par la Commission (l’étudiant a 30 jours pour signer sinon renoncement)</a:t>
            </a:r>
          </a:p>
          <a:p>
            <a:pPr marL="720725" lvl="1" indent="-274638">
              <a:buFont typeface="Wingdings" panose="05000000000000000000" pitchFamily="2" charset="2"/>
              <a:buChar char="ü"/>
            </a:pPr>
            <a:r>
              <a:rPr lang="fr-FR" sz="1100" dirty="0"/>
              <a:t> après signature : 1</a:t>
            </a:r>
            <a:r>
              <a:rPr lang="fr-FR" sz="1100" baseline="30000" dirty="0"/>
              <a:t>er</a:t>
            </a:r>
            <a:r>
              <a:rPr lang="fr-FR" sz="1100" dirty="0"/>
              <a:t> versement rétroactif au 1</a:t>
            </a:r>
            <a:r>
              <a:rPr lang="fr-FR" sz="1100" baseline="30000" dirty="0"/>
              <a:t>er</a:t>
            </a:r>
            <a:r>
              <a:rPr lang="fr-FR" sz="1100" dirty="0"/>
              <a:t> octobre N pour le 2</a:t>
            </a:r>
            <a:r>
              <a:rPr lang="fr-FR" sz="1100" baseline="30000" dirty="0"/>
              <a:t>e</a:t>
            </a:r>
            <a:r>
              <a:rPr lang="fr-FR" sz="1100" dirty="0"/>
              <a:t> cycle ou 1</a:t>
            </a:r>
            <a:r>
              <a:rPr lang="fr-FR" sz="1100" baseline="30000" dirty="0"/>
              <a:t>er</a:t>
            </a:r>
            <a:r>
              <a:rPr lang="fr-FR" sz="1100" dirty="0"/>
              <a:t> novembre N pour le 3</a:t>
            </a:r>
            <a:r>
              <a:rPr lang="fr-FR" sz="1100" baseline="30000" dirty="0"/>
              <a:t>e</a:t>
            </a:r>
            <a:r>
              <a:rPr lang="fr-FR" sz="1100" dirty="0"/>
              <a:t> cycle.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FF0000"/>
                </a:solidFill>
              </a:rPr>
              <a:t>Octobre N+1</a:t>
            </a:r>
            <a:r>
              <a:rPr lang="fr-FR" sz="1800" dirty="0"/>
              <a:t> : en cas de </a:t>
            </a:r>
            <a:r>
              <a:rPr lang="fr-FR" sz="1800" b="1" dirty="0"/>
              <a:t>liste complémentaire</a:t>
            </a:r>
            <a:r>
              <a:rPr lang="fr-FR" sz="1800" dirty="0"/>
              <a:t> (</a:t>
            </a:r>
            <a:r>
              <a:rPr lang="fr-FR" sz="1800" b="1" dirty="0"/>
              <a:t>s’il reste des contrats à signer en octobre France entière)</a:t>
            </a:r>
            <a:r>
              <a:rPr lang="fr-FR" sz="1800" dirty="0"/>
              <a:t>, les contrats parviendront aux étudiants à signer en octobre/novembre N+1 </a:t>
            </a:r>
          </a:p>
          <a:p>
            <a:pPr marL="720725" lvl="1" indent="-342900">
              <a:buFont typeface="Wingdings" panose="05000000000000000000" pitchFamily="2" charset="2"/>
              <a:buChar char="ü"/>
            </a:pPr>
            <a:r>
              <a:rPr lang="fr-FR" sz="1100" dirty="0"/>
              <a:t>pour un 1er versement rétroactif au 1</a:t>
            </a:r>
            <a:r>
              <a:rPr lang="fr-FR" sz="1100" baseline="30000" dirty="0"/>
              <a:t>er</a:t>
            </a:r>
            <a:r>
              <a:rPr lang="fr-FR" sz="1100" dirty="0"/>
              <a:t> octobre N pour le 2</a:t>
            </a:r>
            <a:r>
              <a:rPr lang="fr-FR" sz="1100" baseline="30000" dirty="0"/>
              <a:t>e</a:t>
            </a:r>
            <a:r>
              <a:rPr lang="fr-FR" sz="1100" dirty="0"/>
              <a:t> cycle et au 1er novembre N pour le 3</a:t>
            </a:r>
            <a:r>
              <a:rPr lang="fr-FR" sz="1100" baseline="30000" dirty="0"/>
              <a:t>e</a:t>
            </a:r>
            <a:r>
              <a:rPr lang="fr-FR" sz="1100" dirty="0"/>
              <a:t> cycle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46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-3532"/>
            <a:ext cx="8229600" cy="74013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Les modalités de rétrocession des mensualités en temps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55526"/>
            <a:ext cx="85072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A compter de la date d’obtention du Diplôme d’Etat (et du DES pour la médecine), plusieurs possibilités :</a:t>
            </a:r>
          </a:p>
          <a:p>
            <a:pPr algn="just"/>
            <a:endParaRPr lang="fr-FR" sz="1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1400" b="1" dirty="0"/>
              <a:t>Installation ou collaboration en zone </a:t>
            </a:r>
            <a:r>
              <a:rPr lang="fr-FR" sz="1400" dirty="0"/>
              <a:t>(zonage médecin ou zonage chirurgien-dentiste)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1400" dirty="0"/>
              <a:t>Activité libérale, salariée ou mixte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1400" dirty="0"/>
              <a:t>Si libéral, dans le cadre de la convention signée entre la profession et l’assurance maladie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1400" dirty="0"/>
              <a:t>Si salarié d’un Centre de Santé dans le cadre des tarifs fixés par la convention des centres de santé</a:t>
            </a:r>
          </a:p>
          <a:p>
            <a:pPr lvl="1" algn="just"/>
            <a:endParaRPr lang="fr-FR" sz="1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1400" b="1" dirty="0"/>
              <a:t>Remplacements en zone sous dense (ZIP ou ZAC pour la médecine / zone très sous dotée ou sous dotée pour l’odontologie) </a:t>
            </a:r>
            <a:r>
              <a:rPr lang="fr-FR" sz="1400" dirty="0"/>
              <a:t>(12 mois maximum </a:t>
            </a:r>
            <a:r>
              <a:rPr lang="fr-FR" sz="1400" b="1" dirty="0"/>
              <a:t>sur dérogation ARS</a:t>
            </a:r>
            <a:r>
              <a:rPr lang="fr-FR" sz="1400" dirty="0"/>
              <a:t>) : les mensualités commencent à être rétrocédées en temps </a:t>
            </a:r>
            <a:r>
              <a:rPr lang="fr-FR" sz="1400" u="sng" dirty="0">
                <a:solidFill>
                  <a:srgbClr val="FF0000"/>
                </a:solidFill>
              </a:rPr>
              <a:t>uniquement pour des remplacements lors de mois complets.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1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1400" b="1" dirty="0"/>
              <a:t>Report</a:t>
            </a:r>
            <a:r>
              <a:rPr lang="fr-FR" sz="1400" dirty="0"/>
              <a:t> </a:t>
            </a:r>
            <a:r>
              <a:rPr lang="fr-FR" sz="1400" b="1" dirty="0"/>
              <a:t>d’installation pour motif personnel, exercice ou remplacements hors zone sous dense </a:t>
            </a:r>
            <a:r>
              <a:rPr lang="fr-FR" sz="1400" dirty="0"/>
              <a:t>(12 mois maximum)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1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1400" b="1" dirty="0"/>
              <a:t>Cas d’une installation ou collaboration à mi-temps en zone </a:t>
            </a:r>
            <a:r>
              <a:rPr lang="fr-FR" sz="1400" dirty="0"/>
              <a:t>: depuis le 1er janvier 2021 lorsqu'un praticien n'exerce qu'une partie, qui ne peut être inférieure au mi-temps, de son temps plein dans un ou plusieurs lieux d'exercice situés en zone, la durée de son engagement est augmentée au prorata du temps non réalisé.</a:t>
            </a:r>
          </a:p>
          <a:p>
            <a:pPr lvl="1"/>
            <a:endParaRPr lang="fr-F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4603621"/>
            <a:ext cx="8003232" cy="369332"/>
          </a:xfrm>
          <a:prstGeom prst="rect">
            <a:avLst/>
          </a:prstGeom>
          <a:noFill/>
          <a:ln>
            <a:solidFill>
              <a:srgbClr val="D31245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L’ARS établit les décisions adaptées et en transmet une copie au signataire et à l’ASP.</a:t>
            </a:r>
          </a:p>
        </p:txBody>
      </p:sp>
    </p:spTree>
    <p:extLst>
      <p:ext uri="{BB962C8B-B14F-4D97-AF65-F5344CB8AC3E}">
        <p14:creationId xmlns:p14="http://schemas.microsoft.com/office/powerpoint/2010/main" val="313565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7864"/>
            <a:ext cx="8497636" cy="85725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Choix du territoire d’exercice (collaboration ou installation)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483552" y="699542"/>
            <a:ext cx="8471284" cy="218521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fr-FR" dirty="0"/>
              <a:t>Ce choix a lieu en accord avec l’ARS 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1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b="1" dirty="0"/>
              <a:t>Zonage médecins </a:t>
            </a:r>
            <a:r>
              <a:rPr lang="fr-FR" dirty="0"/>
              <a:t>(communes en ZIP ou ZAC) </a:t>
            </a:r>
          </a:p>
          <a:p>
            <a:pPr lvl="1" algn="just"/>
            <a:r>
              <a:rPr lang="fr-FR" sz="1400" dirty="0">
                <a:hlinkClick r:id="rId2"/>
              </a:rPr>
              <a:t>www.occitanie.paps.sante.fr/ou-minstaller-186?rubrique=10256&amp;parent=10258</a:t>
            </a:r>
            <a:endParaRPr lang="fr-FR" sz="1400" dirty="0"/>
          </a:p>
          <a:p>
            <a:pPr lvl="1" algn="just"/>
            <a:r>
              <a:rPr lang="fr-FR" sz="1400" dirty="0"/>
              <a:t>Mise à jour du zonage tous les deux ans ; </a:t>
            </a:r>
            <a:r>
              <a:rPr lang="fr-FR" sz="1400" dirty="0">
                <a:solidFill>
                  <a:srgbClr val="FF0000"/>
                </a:solidFill>
              </a:rPr>
              <a:t>prochaine révision 2e semestre 2025 (fin octobre 2025)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b="1" dirty="0"/>
              <a:t>Zonage chirurgiens-dentistes </a:t>
            </a:r>
            <a:r>
              <a:rPr lang="fr-FR" dirty="0"/>
              <a:t>(zone très sous dotée ou sous dotée) </a:t>
            </a:r>
          </a:p>
          <a:p>
            <a:pPr lvl="1" algn="just"/>
            <a:r>
              <a:rPr lang="fr-FR" sz="1400" dirty="0">
                <a:hlinkClick r:id="rId3"/>
              </a:rPr>
              <a:t>www.occitanie.paps.sante.fr/ou-minstaller-185?rubrique=10173&amp;parent=10175</a:t>
            </a:r>
            <a:r>
              <a:rPr lang="fr-FR" sz="1400" dirty="0"/>
              <a:t> </a:t>
            </a:r>
          </a:p>
          <a:p>
            <a:pPr lvl="1" algn="just"/>
            <a:r>
              <a:rPr lang="fr-FR" sz="1400" dirty="0">
                <a:solidFill>
                  <a:srgbClr val="FF0000"/>
                </a:solidFill>
              </a:rPr>
              <a:t>Le zonage en vigueur a été publié le 24 octobre 2024. Mise à jour en octobre 2026.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376" y="2991658"/>
            <a:ext cx="8471284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La loi du 24 juillet 2019 (n°2019-774) ouvre la possibilité de maintenir la possibilité d’installation sur le zonage des </a:t>
            </a:r>
            <a:r>
              <a:rPr lang="fr-FR" sz="1400" b="1" dirty="0">
                <a:solidFill>
                  <a:srgbClr val="002060"/>
                </a:solidFill>
              </a:rPr>
              <a:t>trois années antérieures afin de ne pas remettre en cause la réalisation des projets professionnels des signataires, </a:t>
            </a:r>
            <a:r>
              <a:rPr lang="fr-FR" sz="1400" b="1" u="sng" dirty="0">
                <a:solidFill>
                  <a:srgbClr val="002060"/>
                </a:solidFill>
              </a:rPr>
              <a:t>précisés et consolidés au cours de leur formation en amont du changement de zonage </a:t>
            </a:r>
            <a:r>
              <a:rPr lang="fr-FR" sz="1400" b="1" dirty="0">
                <a:solidFill>
                  <a:srgbClr val="002060"/>
                </a:solidFill>
              </a:rPr>
              <a:t>(l’étudiant doit en avoir informé l’ARS).</a:t>
            </a:r>
            <a:r>
              <a:rPr lang="fr-FR" sz="1400" b="1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476CA7-D8B3-30F9-AF69-6C2C1EE5CBC1}"/>
              </a:ext>
            </a:extLst>
          </p:cNvPr>
          <p:cNvSpPr txBox="1"/>
          <p:nvPr/>
        </p:nvSpPr>
        <p:spPr>
          <a:xfrm>
            <a:off x="457200" y="4268111"/>
            <a:ext cx="849763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Nouvelles modalités : tout changement de zone pendant la rétrocession sans en informer l’ARS donnera lieu à rupture du contrat avec pénalités au niveau de l’ASP.</a:t>
            </a:r>
          </a:p>
        </p:txBody>
      </p:sp>
    </p:spTree>
    <p:extLst>
      <p:ext uri="{BB962C8B-B14F-4D97-AF65-F5344CB8AC3E}">
        <p14:creationId xmlns:p14="http://schemas.microsoft.com/office/powerpoint/2010/main" val="373588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915"/>
            <a:ext cx="7272808" cy="508108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244740" y="123478"/>
            <a:ext cx="76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FF0000"/>
                </a:solidFill>
              </a:rPr>
              <a:t>Modification 1</a:t>
            </a:r>
            <a:r>
              <a:rPr lang="fr-FR" sz="800" baseline="30000" dirty="0">
                <a:solidFill>
                  <a:srgbClr val="FF0000"/>
                </a:solidFill>
              </a:rPr>
              <a:t>er</a:t>
            </a:r>
            <a:r>
              <a:rPr lang="fr-FR" sz="800" dirty="0">
                <a:solidFill>
                  <a:srgbClr val="FF0000"/>
                </a:solidFill>
              </a:rPr>
              <a:t> semestre 2025</a:t>
            </a:r>
          </a:p>
        </p:txBody>
      </p:sp>
    </p:spTree>
    <p:extLst>
      <p:ext uri="{BB962C8B-B14F-4D97-AF65-F5344CB8AC3E}">
        <p14:creationId xmlns:p14="http://schemas.microsoft.com/office/powerpoint/2010/main" val="294960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D877-4FA4-4AB8-A011-F001AC44C59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52" y="17789"/>
            <a:ext cx="7222456" cy="50441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44740" y="123478"/>
            <a:ext cx="766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FF0000"/>
                </a:solidFill>
              </a:rPr>
              <a:t>Publication 24 octobre 2024 (valable 2 ans)</a:t>
            </a:r>
          </a:p>
        </p:txBody>
      </p:sp>
    </p:spTree>
    <p:extLst>
      <p:ext uri="{BB962C8B-B14F-4D97-AF65-F5344CB8AC3E}">
        <p14:creationId xmlns:p14="http://schemas.microsoft.com/office/powerpoint/2010/main" val="3164155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_@ARSOC 2021 16-9">
  <a:themeElements>
    <a:clrScheme name="Personnalisé 3">
      <a:dk1>
        <a:srgbClr val="000000"/>
      </a:dk1>
      <a:lt1>
        <a:srgbClr val="FFFFFF"/>
      </a:lt1>
      <a:dk2>
        <a:srgbClr val="000091"/>
      </a:dk2>
      <a:lt2>
        <a:srgbClr val="E1E0F1"/>
      </a:lt2>
      <a:accent1>
        <a:srgbClr val="273375"/>
      </a:accent1>
      <a:accent2>
        <a:srgbClr val="95C11F"/>
      </a:accent2>
      <a:accent3>
        <a:srgbClr val="E84E0F"/>
      </a:accent3>
      <a:accent4>
        <a:srgbClr val="0094A8"/>
      </a:accent4>
      <a:accent5>
        <a:srgbClr val="551F75"/>
      </a:accent5>
      <a:accent6>
        <a:srgbClr val="FDCF41"/>
      </a:accent6>
      <a:hlink>
        <a:srgbClr val="000091"/>
      </a:hlink>
      <a:folHlink>
        <a:srgbClr val="000091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3.xml><?xml version="1.0" encoding="utf-8"?>
<a:theme xmlns:a="http://schemas.openxmlformats.org/drawingml/2006/main" name="1_Template_@ARSOC 2021 16-9">
  <a:themeElements>
    <a:clrScheme name="Personnalisé 3">
      <a:dk1>
        <a:srgbClr val="000000"/>
      </a:dk1>
      <a:lt1>
        <a:srgbClr val="FFFFFF"/>
      </a:lt1>
      <a:dk2>
        <a:srgbClr val="000091"/>
      </a:dk2>
      <a:lt2>
        <a:srgbClr val="E1E0F1"/>
      </a:lt2>
      <a:accent1>
        <a:srgbClr val="273375"/>
      </a:accent1>
      <a:accent2>
        <a:srgbClr val="95C11F"/>
      </a:accent2>
      <a:accent3>
        <a:srgbClr val="E84E0F"/>
      </a:accent3>
      <a:accent4>
        <a:srgbClr val="0094A8"/>
      </a:accent4>
      <a:accent5>
        <a:srgbClr val="551F75"/>
      </a:accent5>
      <a:accent6>
        <a:srgbClr val="FDCF41"/>
      </a:accent6>
      <a:hlink>
        <a:srgbClr val="000091"/>
      </a:hlink>
      <a:folHlink>
        <a:srgbClr val="000091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Words>1443</Words>
  <Application>Microsoft Office PowerPoint</Application>
  <PresentationFormat>Affichage à l'écran (16:9)</PresentationFormat>
  <Paragraphs>107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Courier New</vt:lpstr>
      <vt:lpstr>Wingdings</vt:lpstr>
      <vt:lpstr>Wingdings 3</vt:lpstr>
      <vt:lpstr>Thème Office</vt:lpstr>
      <vt:lpstr>Template_@ARSOC 2021 16-9</vt:lpstr>
      <vt:lpstr>1_Template_@ARSOC 2021 16-9</vt:lpstr>
      <vt:lpstr>Présentation PowerPoint</vt:lpstr>
      <vt:lpstr>Textes officiels, règlementaires</vt:lpstr>
      <vt:lpstr>Principe du contrat CESP</vt:lpstr>
      <vt:lpstr>Procédure de souscription (1/2)</vt:lpstr>
      <vt:lpstr>Procédure de souscription (2/2)</vt:lpstr>
      <vt:lpstr>Les modalités de rétrocession des mensualités en temps</vt:lpstr>
      <vt:lpstr>Choix du territoire d’exercice (collaboration ou installation)</vt:lpstr>
      <vt:lpstr>Présentation PowerPoint</vt:lpstr>
      <vt:lpstr>Présentation PowerPoint</vt:lpstr>
      <vt:lpstr>Modalités de suspension du contrat</vt:lpstr>
      <vt:lpstr>Indemnités de rupture du contrat  </vt:lpstr>
    </vt:vector>
  </TitlesOfParts>
  <Company>Ministère de la santé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</dc:creator>
  <cp:lastModifiedBy>VIDAL-BORROSSI, Françoise (ARS-OC/DPR/SOINS PRIMAIRES)</cp:lastModifiedBy>
  <cp:revision>172</cp:revision>
  <cp:lastPrinted>2018-12-06T09:03:37Z</cp:lastPrinted>
  <dcterms:created xsi:type="dcterms:W3CDTF">2016-07-22T13:40:37Z</dcterms:created>
  <dcterms:modified xsi:type="dcterms:W3CDTF">2025-10-28T08:04:57Z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2025-10-02T08:53:28Z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a656a712-fb34-4d59-9ab2-7801eaf8b7bf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